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477" r:id="rId1"/>
  </p:sldMasterIdLst>
  <p:sldIdLst>
    <p:sldId id="262" r:id="rId2"/>
    <p:sldId id="266" r:id="rId3"/>
    <p:sldId id="264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531E-CF7F-3A4F-B2CB-4C15552E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BE63D-12A9-ED4A-A92C-CB7B4EED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5FEC-5F48-CB41-80F1-DB6F0931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E178-F583-5346-A6C5-05D2FA764B23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D50F-1AAE-4D48-8D51-BF37814D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552F-A80E-1346-8DBA-19B92CBF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95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266B-E6DC-F043-99DB-A0EA9A17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790DA-AB2E-6A46-80A5-70E90879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5F91-784D-504A-83AF-C3C4D21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DE0F-DEBD-F541-AA04-0E4A39FAFC57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4076-1A67-6040-9670-06ABB7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A03A-5B12-7841-A903-6D9C6DD9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6FE5-BCD6-0E4A-A0E4-9ECBBACD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995E4-1C2A-DA44-91AE-94F75CF6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3C89-FA51-5443-AB95-CD5CA27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40E-DB84-B046-8D14-58C9C7D37C6E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2C10-DDB9-6447-8FCA-53E679FE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8380-2794-F741-9A42-38D30C0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52400" y="533400"/>
            <a:ext cx="883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1035" descr="vsb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6038"/>
            <a:ext cx="422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7" descr="isi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3975"/>
            <a:ext cx="533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52400" y="6362700"/>
            <a:ext cx="883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678238" y="6424613"/>
            <a:ext cx="1785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1F388095-D584-4242-8D87-108765530E6C}" type="slidenum">
              <a:rPr lang="en-US" b="1" smtClean="0"/>
              <a:pPr algn="ctr" eaLnBrk="1" hangingPunct="1">
                <a:defRPr/>
              </a:pPr>
              <a:t>‹#›</a:t>
            </a:fld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77" y="5715000"/>
            <a:ext cx="1047750" cy="5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A681-BB77-E640-B003-A0DC5882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3BC8-2867-6141-BD45-CACC5854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5A13-4651-5C4E-A5CB-954987F9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992-4141-BC44-B6B0-8563364E51CF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1267-05DA-0A48-998E-82B09B5C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12B3-057D-3648-879F-8503D81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C2B4-203C-EA45-8CEB-1B31190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50ED-B8A0-E44B-959F-08A24CF7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AAA2-A558-5640-8856-FEDE6EF7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BA1D-9450-824E-9576-66B7ECA0CBC7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64DA-F212-604C-955E-9D0B6BAF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0EEF-8F13-7D48-AE39-D4D4FF5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F50C-622D-6B4A-8837-3431C6CB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8A51-FBB0-7B42-B1E6-BA3D59CB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D51C6-B083-4B4D-B93C-EE14C6F7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653A-DDD5-3E49-95DB-91359C34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FB62-DDEF-DC44-8FBA-B966744FDE67}" type="datetime1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C052-4A49-C249-81A5-B12625C0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627F-331F-6440-87E5-163BAC7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6B2A-4BE4-8841-BBC7-9FA8E6B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115CC-70B5-5B49-9ED5-B83D0892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D405D-CDF1-DF40-9FEF-5BE453C3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B3F63-3065-6E4E-8489-D9E0F305E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BF8F9-024E-1842-9C17-8898CD628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03083-B401-BE41-B389-5F8FE88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1797-BC5B-A84B-8FA7-6580094F5BE8}" type="datetime1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8E3CC-9A6B-CE49-BF27-13A493EA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A0CC8-A20C-8B40-BCE2-3D08E701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A38-331B-F744-831D-DB9EF30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01FF8-6A1A-0942-A456-8EF01DF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F8-48A1-854C-B314-E123ED428F07}" type="datetime1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27039-4F43-1E44-B641-719C04C5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7E3C1-8D99-954C-8BD5-C7C8756A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DCDBC-9C0C-3B48-B54B-8874C03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6ACC-011A-FE44-A832-F95BB685F78D}" type="datetime1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EE16E-02E9-A94E-ADE1-B5D4E3D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8246-78AA-2F46-A8E3-76C8408F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16EA-EE5A-9A4C-B2AE-C4087C06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7377-EDAA-9F4B-A6C9-463AB517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AFA84-01A5-7D4F-9DD4-8C083324D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5B4F-668B-0340-B933-D273F1F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1A8A-8518-0240-9C23-D35B0A126221}" type="datetime1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3CC90-55C9-3741-A08E-BB3484AE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9A15-0CA1-BB47-9FD1-41F1197F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C0E-3047-864A-9CCA-824D48B3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F8E20-927F-2E4E-9FC8-807954A8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2FE27-750A-A94C-B28E-21C956CCD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D2FE-E50D-524D-9981-475660FB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26D2-DBC0-9A4D-B6C4-D4B18FB0C54C}" type="datetime1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396C-B24B-9A42-ADA3-6D2F26D2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979D-5856-9F49-9CA3-74C45095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5D984-A84A-604E-83EC-8D2EAD9B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2615-4C49-0F48-BF60-9464F05B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502-F4D6-B848-AF27-AA6BD8037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608A-9CAA-5949-BD8A-6E01697079A1}" type="datetime1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94C7-D8B6-8B4B-A9B0-E02F6A3F6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0260-CA70-394A-BD8F-31349D18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A4D5-110A-6640-9988-9AD91D07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7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3571E6-259E-9040-A1F6-748C95278B2D}"/>
              </a:ext>
            </a:extLst>
          </p:cNvPr>
          <p:cNvSpPr/>
          <p:nvPr/>
        </p:nvSpPr>
        <p:spPr>
          <a:xfrm>
            <a:off x="101601" y="107949"/>
            <a:ext cx="2624665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Node(available</a:t>
            </a:r>
            <a:r>
              <a:rPr lang="zh-CN" altLang="en-US" dirty="0"/>
              <a:t> </a:t>
            </a:r>
            <a:r>
              <a:rPr lang="en-US" altLang="zh-CN" dirty="0"/>
              <a:t>memory)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EE919-5AF2-2442-9F37-DCD6474F053C}"/>
              </a:ext>
            </a:extLst>
          </p:cNvPr>
          <p:cNvSpPr/>
          <p:nvPr/>
        </p:nvSpPr>
        <p:spPr>
          <a:xfrm>
            <a:off x="101601" y="823383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r>
              <a:rPr lang="zh-CN" altLang="en-US" dirty="0"/>
              <a:t> * </a:t>
            </a:r>
            <a:r>
              <a:rPr lang="en-US" altLang="zh-CN" dirty="0"/>
              <a:t>79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FBE25-7BF5-C342-A144-A00DA8128F63}"/>
              </a:ext>
            </a:extLst>
          </p:cNvPr>
          <p:cNvSpPr/>
          <p:nvPr/>
        </p:nvSpPr>
        <p:spPr>
          <a:xfrm>
            <a:off x="2201333" y="825499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r>
              <a:rPr lang="zh-CN" altLang="en-US" sz="1200" dirty="0"/>
              <a:t>*</a:t>
            </a:r>
            <a:r>
              <a:rPr lang="en-US" altLang="zh-CN" sz="1200" dirty="0"/>
              <a:t>121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4D468-D3DE-D34F-A1DD-EA3E41370415}"/>
              </a:ext>
            </a:extLst>
          </p:cNvPr>
          <p:cNvSpPr txBox="1"/>
          <p:nvPr/>
        </p:nvSpPr>
        <p:spPr>
          <a:xfrm>
            <a:off x="152064" y="2556933"/>
            <a:ext cx="3302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Reserve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Job1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Job2</a:t>
            </a:r>
            <a:r>
              <a:rPr lang="zh-CN" altLang="en-US" sz="1400" dirty="0"/>
              <a:t> </a:t>
            </a:r>
            <a:r>
              <a:rPr lang="en-US" altLang="zh-CN" sz="1400" dirty="0"/>
              <a:t>memory</a:t>
            </a:r>
            <a:r>
              <a:rPr lang="zh-CN" altLang="en-US" sz="1400" dirty="0"/>
              <a:t> </a:t>
            </a:r>
            <a:r>
              <a:rPr lang="en-US" altLang="zh-CN" sz="1400" dirty="0"/>
              <a:t>allocation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fixed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jobs</a:t>
            </a:r>
            <a:r>
              <a:rPr lang="zh-CN" altLang="en-US" sz="1400" dirty="0"/>
              <a:t> </a:t>
            </a:r>
            <a:r>
              <a:rPr lang="en-US" altLang="zh-CN" sz="1400" dirty="0"/>
              <a:t>wall</a:t>
            </a:r>
            <a:r>
              <a:rPr lang="zh-CN" altLang="en-US" sz="1400" dirty="0"/>
              <a:t> </a:t>
            </a:r>
            <a:r>
              <a:rPr lang="en-US" altLang="zh-CN" sz="1400" dirty="0"/>
              <a:t>time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identical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altLang="zh-CN" sz="1400" dirty="0"/>
              <a:t>Experiment: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submit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/>
              <a:t>Job</a:t>
            </a:r>
            <a:r>
              <a:rPr lang="zh-CN" altLang="en-US" sz="1400" dirty="0"/>
              <a:t> </a:t>
            </a:r>
            <a:r>
              <a:rPr lang="en-US" altLang="zh-CN" sz="1400" dirty="0"/>
              <a:t>array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 err="1"/>
              <a:t>OnTheFly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EB9E5-3B86-3648-89D8-C65ACB3A6DF8}"/>
              </a:ext>
            </a:extLst>
          </p:cNvPr>
          <p:cNvSpPr/>
          <p:nvPr/>
        </p:nvSpPr>
        <p:spPr>
          <a:xfrm>
            <a:off x="101601" y="1691217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A4EE9-31C2-0542-9E0F-AE374200912F}"/>
              </a:ext>
            </a:extLst>
          </p:cNvPr>
          <p:cNvSpPr/>
          <p:nvPr/>
        </p:nvSpPr>
        <p:spPr>
          <a:xfrm>
            <a:off x="2201333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B3E04-F16F-8B43-8455-3419E639239E}"/>
              </a:ext>
            </a:extLst>
          </p:cNvPr>
          <p:cNvSpPr/>
          <p:nvPr/>
        </p:nvSpPr>
        <p:spPr>
          <a:xfrm>
            <a:off x="618068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FBC4B-0C7A-9248-B887-2F31623E7202}"/>
              </a:ext>
            </a:extLst>
          </p:cNvPr>
          <p:cNvSpPr/>
          <p:nvPr/>
        </p:nvSpPr>
        <p:spPr>
          <a:xfrm>
            <a:off x="1684866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049C8-BE48-CB4E-A51D-D5E2C848695E}"/>
              </a:ext>
            </a:extLst>
          </p:cNvPr>
          <p:cNvSpPr/>
          <p:nvPr/>
        </p:nvSpPr>
        <p:spPr>
          <a:xfrm>
            <a:off x="1151467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1D433-3D42-254E-A4B1-D43C39193775}"/>
              </a:ext>
            </a:extLst>
          </p:cNvPr>
          <p:cNvSpPr/>
          <p:nvPr/>
        </p:nvSpPr>
        <p:spPr>
          <a:xfrm>
            <a:off x="3454402" y="1699738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F3F2A-D536-C24A-94BF-305FC48323BE}"/>
              </a:ext>
            </a:extLst>
          </p:cNvPr>
          <p:cNvSpPr/>
          <p:nvPr/>
        </p:nvSpPr>
        <p:spPr>
          <a:xfrm>
            <a:off x="3454402" y="225853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52F5C-281F-0343-83F7-DE2E07A7B730}"/>
              </a:ext>
            </a:extLst>
          </p:cNvPr>
          <p:cNvSpPr/>
          <p:nvPr/>
        </p:nvSpPr>
        <p:spPr>
          <a:xfrm>
            <a:off x="3454401" y="282686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2FFE2-8F09-DD46-9220-585ECABE21C9}"/>
              </a:ext>
            </a:extLst>
          </p:cNvPr>
          <p:cNvSpPr/>
          <p:nvPr/>
        </p:nvSpPr>
        <p:spPr>
          <a:xfrm>
            <a:off x="3454401" y="337613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133956-17B5-C54F-B71A-21BB28318778}"/>
              </a:ext>
            </a:extLst>
          </p:cNvPr>
          <p:cNvSpPr/>
          <p:nvPr/>
        </p:nvSpPr>
        <p:spPr>
          <a:xfrm>
            <a:off x="3454402" y="3937000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965F487-9A38-4F49-8D10-293ACFDAB1F6}"/>
              </a:ext>
            </a:extLst>
          </p:cNvPr>
          <p:cNvSpPr/>
          <p:nvPr/>
        </p:nvSpPr>
        <p:spPr>
          <a:xfrm rot="16200000">
            <a:off x="5689602" y="2362200"/>
            <a:ext cx="736600" cy="67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AA32D8-B002-1D46-8824-32DA021BC549}"/>
              </a:ext>
            </a:extLst>
          </p:cNvPr>
          <p:cNvSpPr/>
          <p:nvPr/>
        </p:nvSpPr>
        <p:spPr>
          <a:xfrm>
            <a:off x="3454400" y="113887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5C4BF-60C1-FF41-BA7A-DF1AC5FD32D9}"/>
              </a:ext>
            </a:extLst>
          </p:cNvPr>
          <p:cNvSpPr/>
          <p:nvPr/>
        </p:nvSpPr>
        <p:spPr>
          <a:xfrm>
            <a:off x="6477002" y="1693387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F105F-07DF-794D-8132-0D697A0C8275}"/>
              </a:ext>
            </a:extLst>
          </p:cNvPr>
          <p:cNvSpPr/>
          <p:nvPr/>
        </p:nvSpPr>
        <p:spPr>
          <a:xfrm>
            <a:off x="7001935" y="1694554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3BF48-F265-CE4C-82D3-AA2735689E54}"/>
              </a:ext>
            </a:extLst>
          </p:cNvPr>
          <p:cNvSpPr/>
          <p:nvPr/>
        </p:nvSpPr>
        <p:spPr>
          <a:xfrm>
            <a:off x="6477002" y="2267005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539BB-DE29-BB4F-9C62-F6154B923A5F}"/>
              </a:ext>
            </a:extLst>
          </p:cNvPr>
          <p:cNvSpPr/>
          <p:nvPr/>
        </p:nvSpPr>
        <p:spPr>
          <a:xfrm>
            <a:off x="7015693" y="226806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BAE8D9-C0C4-254A-AE06-8EEE0BD15A1C}"/>
              </a:ext>
            </a:extLst>
          </p:cNvPr>
          <p:cNvSpPr/>
          <p:nvPr/>
        </p:nvSpPr>
        <p:spPr>
          <a:xfrm>
            <a:off x="7552268" y="226806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D0399-21B4-D349-AF33-BBA4F6A7FA2E}"/>
              </a:ext>
            </a:extLst>
          </p:cNvPr>
          <p:cNvSpPr/>
          <p:nvPr/>
        </p:nvSpPr>
        <p:spPr>
          <a:xfrm>
            <a:off x="6477002" y="2842630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84E4A6D7-74D7-5E4B-A57D-C2390C31A7F0}"/>
              </a:ext>
            </a:extLst>
          </p:cNvPr>
          <p:cNvSpPr/>
          <p:nvPr/>
        </p:nvSpPr>
        <p:spPr>
          <a:xfrm>
            <a:off x="4080601" y="2552091"/>
            <a:ext cx="1329602" cy="11398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endParaRPr lang="en-US" dirty="0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370EE008-9445-1549-8940-6A4FE648EBE9}"/>
              </a:ext>
            </a:extLst>
          </p:cNvPr>
          <p:cNvSpPr/>
          <p:nvPr/>
        </p:nvSpPr>
        <p:spPr>
          <a:xfrm>
            <a:off x="6756738" y="3496967"/>
            <a:ext cx="1854535" cy="11398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Slurm</a:t>
            </a:r>
            <a:endParaRPr lang="en-US" altLang="zh-CN" dirty="0"/>
          </a:p>
          <a:p>
            <a:pPr algn="ctr"/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85A478-C7E8-634D-9E63-7415FCF5C375}"/>
              </a:ext>
            </a:extLst>
          </p:cNvPr>
          <p:cNvSpPr txBox="1"/>
          <p:nvPr/>
        </p:nvSpPr>
        <p:spPr>
          <a:xfrm>
            <a:off x="4759135" y="454051"/>
            <a:ext cx="27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3571E6-259E-9040-A1F6-748C95278B2D}"/>
              </a:ext>
            </a:extLst>
          </p:cNvPr>
          <p:cNvSpPr/>
          <p:nvPr/>
        </p:nvSpPr>
        <p:spPr>
          <a:xfrm>
            <a:off x="101601" y="107949"/>
            <a:ext cx="2624665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Node(available</a:t>
            </a:r>
            <a:r>
              <a:rPr lang="zh-CN" altLang="en-US" dirty="0"/>
              <a:t> </a:t>
            </a:r>
            <a:r>
              <a:rPr lang="en-US" altLang="zh-CN" dirty="0"/>
              <a:t>memory)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EE919-5AF2-2442-9F37-DCD6474F053C}"/>
              </a:ext>
            </a:extLst>
          </p:cNvPr>
          <p:cNvSpPr/>
          <p:nvPr/>
        </p:nvSpPr>
        <p:spPr>
          <a:xfrm>
            <a:off x="101601" y="823383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r>
              <a:rPr lang="zh-CN" altLang="en-US" dirty="0"/>
              <a:t> * </a:t>
            </a:r>
            <a:r>
              <a:rPr lang="en-US" altLang="zh-CN" dirty="0"/>
              <a:t>79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FBE25-7BF5-C342-A144-A00DA8128F63}"/>
              </a:ext>
            </a:extLst>
          </p:cNvPr>
          <p:cNvSpPr/>
          <p:nvPr/>
        </p:nvSpPr>
        <p:spPr>
          <a:xfrm>
            <a:off x="2201333" y="825499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r>
              <a:rPr lang="zh-CN" altLang="en-US" sz="1200" dirty="0"/>
              <a:t>*</a:t>
            </a:r>
            <a:r>
              <a:rPr lang="en-US" altLang="zh-CN" sz="1200" dirty="0"/>
              <a:t>121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4D468-D3DE-D34F-A1DD-EA3E41370415}"/>
              </a:ext>
            </a:extLst>
          </p:cNvPr>
          <p:cNvSpPr txBox="1"/>
          <p:nvPr/>
        </p:nvSpPr>
        <p:spPr>
          <a:xfrm>
            <a:off x="152064" y="2556933"/>
            <a:ext cx="3302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Reserve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Job1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Job2</a:t>
            </a:r>
            <a:r>
              <a:rPr lang="zh-CN" altLang="en-US" sz="1400" dirty="0"/>
              <a:t> </a:t>
            </a:r>
            <a:r>
              <a:rPr lang="en-US" altLang="zh-CN" sz="1400" dirty="0"/>
              <a:t>memory</a:t>
            </a:r>
            <a:r>
              <a:rPr lang="zh-CN" altLang="en-US" sz="1400" dirty="0"/>
              <a:t> </a:t>
            </a:r>
            <a:r>
              <a:rPr lang="en-US" altLang="zh-CN" sz="1400" dirty="0"/>
              <a:t>allocation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fixed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jobs</a:t>
            </a:r>
            <a:r>
              <a:rPr lang="zh-CN" altLang="en-US" sz="1400" dirty="0"/>
              <a:t> </a:t>
            </a:r>
            <a:r>
              <a:rPr lang="en-US" altLang="zh-CN" sz="1400" dirty="0"/>
              <a:t>wall</a:t>
            </a:r>
            <a:r>
              <a:rPr lang="zh-CN" altLang="en-US" sz="1400" dirty="0"/>
              <a:t> </a:t>
            </a:r>
            <a:r>
              <a:rPr lang="en-US" altLang="zh-CN" sz="1400" dirty="0"/>
              <a:t>time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identical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altLang="zh-CN" sz="1400" dirty="0"/>
              <a:t>Experiment: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submit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/>
              <a:t>Job</a:t>
            </a:r>
            <a:r>
              <a:rPr lang="zh-CN" altLang="en-US" sz="1400" dirty="0"/>
              <a:t> </a:t>
            </a:r>
            <a:r>
              <a:rPr lang="en-US" altLang="zh-CN" sz="1400" dirty="0"/>
              <a:t>array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 err="1"/>
              <a:t>OnTheFly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EB9E5-3B86-3648-89D8-C65ACB3A6DF8}"/>
              </a:ext>
            </a:extLst>
          </p:cNvPr>
          <p:cNvSpPr/>
          <p:nvPr/>
        </p:nvSpPr>
        <p:spPr>
          <a:xfrm>
            <a:off x="101601" y="1691217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A4EE9-31C2-0542-9E0F-AE374200912F}"/>
              </a:ext>
            </a:extLst>
          </p:cNvPr>
          <p:cNvSpPr/>
          <p:nvPr/>
        </p:nvSpPr>
        <p:spPr>
          <a:xfrm>
            <a:off x="2201333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B3E04-F16F-8B43-8455-3419E639239E}"/>
              </a:ext>
            </a:extLst>
          </p:cNvPr>
          <p:cNvSpPr/>
          <p:nvPr/>
        </p:nvSpPr>
        <p:spPr>
          <a:xfrm>
            <a:off x="618068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FBC4B-0C7A-9248-B887-2F31623E7202}"/>
              </a:ext>
            </a:extLst>
          </p:cNvPr>
          <p:cNvSpPr/>
          <p:nvPr/>
        </p:nvSpPr>
        <p:spPr>
          <a:xfrm>
            <a:off x="1684866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049C8-BE48-CB4E-A51D-D5E2C848695E}"/>
              </a:ext>
            </a:extLst>
          </p:cNvPr>
          <p:cNvSpPr/>
          <p:nvPr/>
        </p:nvSpPr>
        <p:spPr>
          <a:xfrm>
            <a:off x="1151467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1D433-3D42-254E-A4B1-D43C39193775}"/>
              </a:ext>
            </a:extLst>
          </p:cNvPr>
          <p:cNvSpPr/>
          <p:nvPr/>
        </p:nvSpPr>
        <p:spPr>
          <a:xfrm>
            <a:off x="3454402" y="1699738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F3F2A-D536-C24A-94BF-305FC48323BE}"/>
              </a:ext>
            </a:extLst>
          </p:cNvPr>
          <p:cNvSpPr/>
          <p:nvPr/>
        </p:nvSpPr>
        <p:spPr>
          <a:xfrm>
            <a:off x="3454402" y="225853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52F5C-281F-0343-83F7-DE2E07A7B730}"/>
              </a:ext>
            </a:extLst>
          </p:cNvPr>
          <p:cNvSpPr/>
          <p:nvPr/>
        </p:nvSpPr>
        <p:spPr>
          <a:xfrm>
            <a:off x="5319086" y="2281876"/>
            <a:ext cx="561861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Job2:1-121</a:t>
            </a:r>
            <a:endParaRPr lang="en-US" sz="1200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965F487-9A38-4F49-8D10-293ACFDAB1F6}"/>
              </a:ext>
            </a:extLst>
          </p:cNvPr>
          <p:cNvSpPr/>
          <p:nvPr/>
        </p:nvSpPr>
        <p:spPr>
          <a:xfrm rot="16200000">
            <a:off x="5899153" y="2017320"/>
            <a:ext cx="736600" cy="67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84E4A6D7-74D7-5E4B-A57D-C2390C31A7F0}"/>
              </a:ext>
            </a:extLst>
          </p:cNvPr>
          <p:cNvSpPr/>
          <p:nvPr/>
        </p:nvSpPr>
        <p:spPr>
          <a:xfrm>
            <a:off x="3481592" y="2961052"/>
            <a:ext cx="2540327" cy="6340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#SBATCH -</a:t>
            </a:r>
            <a:r>
              <a:rPr lang="zh-CN" altLang="en-US" sz="1400" dirty="0"/>
              <a:t> </a:t>
            </a:r>
            <a:r>
              <a:rPr lang="en-US" sz="1400" dirty="0"/>
              <a:t>array=</a:t>
            </a:r>
            <a:r>
              <a:rPr lang="en-US" altLang="zh-CN" sz="1400" dirty="0"/>
              <a:t>x-y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85A478-C7E8-634D-9E63-7415FCF5C375}"/>
              </a:ext>
            </a:extLst>
          </p:cNvPr>
          <p:cNvSpPr txBox="1"/>
          <p:nvPr/>
        </p:nvSpPr>
        <p:spPr>
          <a:xfrm>
            <a:off x="4759135" y="454051"/>
            <a:ext cx="218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4EBFF-68EA-3A45-93C9-F5345BCFF6CD}"/>
              </a:ext>
            </a:extLst>
          </p:cNvPr>
          <p:cNvSpPr/>
          <p:nvPr/>
        </p:nvSpPr>
        <p:spPr>
          <a:xfrm>
            <a:off x="3620562" y="1698707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9DC276-18A9-0541-A365-71DD900B88A3}"/>
              </a:ext>
            </a:extLst>
          </p:cNvPr>
          <p:cNvSpPr/>
          <p:nvPr/>
        </p:nvSpPr>
        <p:spPr>
          <a:xfrm>
            <a:off x="3786722" y="1700769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3FDC2-5E98-F945-88B2-F096C4282D80}"/>
              </a:ext>
            </a:extLst>
          </p:cNvPr>
          <p:cNvSpPr/>
          <p:nvPr/>
        </p:nvSpPr>
        <p:spPr>
          <a:xfrm>
            <a:off x="3602559" y="2258565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E971B5-F11A-274C-A6BF-FDE5FE325D17}"/>
              </a:ext>
            </a:extLst>
          </p:cNvPr>
          <p:cNvSpPr/>
          <p:nvPr/>
        </p:nvSpPr>
        <p:spPr>
          <a:xfrm>
            <a:off x="3774537" y="226602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169D00-770C-794A-999E-CE23038C16D6}"/>
              </a:ext>
            </a:extLst>
          </p:cNvPr>
          <p:cNvSpPr/>
          <p:nvPr/>
        </p:nvSpPr>
        <p:spPr>
          <a:xfrm>
            <a:off x="3970322" y="2269094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794D1-BDAF-2648-BA3F-EF46FECB0A6D}"/>
              </a:ext>
            </a:extLst>
          </p:cNvPr>
          <p:cNvSpPr txBox="1"/>
          <p:nvPr/>
        </p:nvSpPr>
        <p:spPr>
          <a:xfrm>
            <a:off x="4425292" y="22744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3095E6-6514-324E-A7A9-5436F21918FC}"/>
              </a:ext>
            </a:extLst>
          </p:cNvPr>
          <p:cNvSpPr/>
          <p:nvPr/>
        </p:nvSpPr>
        <p:spPr>
          <a:xfrm>
            <a:off x="6477359" y="928391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A0B2B1-6246-F648-BA53-80C4C028D157}"/>
              </a:ext>
            </a:extLst>
          </p:cNvPr>
          <p:cNvSpPr/>
          <p:nvPr/>
        </p:nvSpPr>
        <p:spPr>
          <a:xfrm>
            <a:off x="6477359" y="1503203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D7E1E-29FE-7641-BD19-93C684A9C67F}"/>
              </a:ext>
            </a:extLst>
          </p:cNvPr>
          <p:cNvSpPr txBox="1"/>
          <p:nvPr/>
        </p:nvSpPr>
        <p:spPr>
          <a:xfrm rot="5400000">
            <a:off x="7335911" y="21843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3BF190-DBE9-8A48-A220-DA6C7A0FDDF7}"/>
              </a:ext>
            </a:extLst>
          </p:cNvPr>
          <p:cNvSpPr/>
          <p:nvPr/>
        </p:nvSpPr>
        <p:spPr>
          <a:xfrm>
            <a:off x="6491582" y="2629270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Job1:79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682C9-1921-894E-B932-DEA1D2B63D9D}"/>
              </a:ext>
            </a:extLst>
          </p:cNvPr>
          <p:cNvSpPr/>
          <p:nvPr/>
        </p:nvSpPr>
        <p:spPr>
          <a:xfrm>
            <a:off x="6491582" y="3216619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C42983-A21E-8E43-ABBF-9A19E9E551E2}"/>
              </a:ext>
            </a:extLst>
          </p:cNvPr>
          <p:cNvSpPr/>
          <p:nvPr/>
        </p:nvSpPr>
        <p:spPr>
          <a:xfrm>
            <a:off x="8591314" y="321661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0DE76-6438-EB4F-AB84-D047ED1BB2EB}"/>
              </a:ext>
            </a:extLst>
          </p:cNvPr>
          <p:cNvSpPr/>
          <p:nvPr/>
        </p:nvSpPr>
        <p:spPr>
          <a:xfrm>
            <a:off x="7008049" y="321661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34814-EC36-5B40-837E-3C353BEB8133}"/>
              </a:ext>
            </a:extLst>
          </p:cNvPr>
          <p:cNvSpPr/>
          <p:nvPr/>
        </p:nvSpPr>
        <p:spPr>
          <a:xfrm>
            <a:off x="8074847" y="321661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1480FA-E0CB-5049-BB37-13AA305CACBD}"/>
              </a:ext>
            </a:extLst>
          </p:cNvPr>
          <p:cNvSpPr/>
          <p:nvPr/>
        </p:nvSpPr>
        <p:spPr>
          <a:xfrm>
            <a:off x="7541448" y="321661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3F7AC-B683-ED44-B1E7-8628A3E344FC}"/>
              </a:ext>
            </a:extLst>
          </p:cNvPr>
          <p:cNvSpPr txBox="1"/>
          <p:nvPr/>
        </p:nvSpPr>
        <p:spPr>
          <a:xfrm rot="5400000">
            <a:off x="7335911" y="38794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B0CD8743-EB63-8743-907D-4BF96E50F42C}"/>
              </a:ext>
            </a:extLst>
          </p:cNvPr>
          <p:cNvSpPr/>
          <p:nvPr/>
        </p:nvSpPr>
        <p:spPr>
          <a:xfrm>
            <a:off x="6745245" y="4372815"/>
            <a:ext cx="1854535" cy="11398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Slurm</a:t>
            </a:r>
            <a:endParaRPr lang="en-US" altLang="zh-CN" dirty="0"/>
          </a:p>
          <a:p>
            <a:pPr algn="ctr"/>
            <a:r>
              <a:rPr lang="en-US" altLang="zh-CN" dirty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3571E6-259E-9040-A1F6-748C95278B2D}"/>
              </a:ext>
            </a:extLst>
          </p:cNvPr>
          <p:cNvSpPr/>
          <p:nvPr/>
        </p:nvSpPr>
        <p:spPr>
          <a:xfrm>
            <a:off x="101601" y="107949"/>
            <a:ext cx="2624665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Node(available</a:t>
            </a:r>
            <a:r>
              <a:rPr lang="zh-CN" altLang="en-US" dirty="0"/>
              <a:t> </a:t>
            </a:r>
            <a:r>
              <a:rPr lang="en-US" altLang="zh-CN" dirty="0"/>
              <a:t>memory)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EE919-5AF2-2442-9F37-DCD6474F053C}"/>
              </a:ext>
            </a:extLst>
          </p:cNvPr>
          <p:cNvSpPr/>
          <p:nvPr/>
        </p:nvSpPr>
        <p:spPr>
          <a:xfrm>
            <a:off x="101601" y="823383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</a:t>
            </a:r>
            <a:r>
              <a:rPr lang="zh-CN" altLang="en-US" dirty="0"/>
              <a:t> * </a:t>
            </a:r>
            <a:r>
              <a:rPr lang="en-US" altLang="zh-CN" dirty="0"/>
              <a:t>79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FBE25-7BF5-C342-A144-A00DA8128F63}"/>
              </a:ext>
            </a:extLst>
          </p:cNvPr>
          <p:cNvSpPr/>
          <p:nvPr/>
        </p:nvSpPr>
        <p:spPr>
          <a:xfrm>
            <a:off x="2201333" y="825499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r>
              <a:rPr lang="zh-CN" altLang="en-US" sz="1200" dirty="0"/>
              <a:t>*</a:t>
            </a:r>
            <a:r>
              <a:rPr lang="en-US" altLang="zh-CN" sz="1200" dirty="0"/>
              <a:t>121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4D468-D3DE-D34F-A1DD-EA3E41370415}"/>
              </a:ext>
            </a:extLst>
          </p:cNvPr>
          <p:cNvSpPr txBox="1"/>
          <p:nvPr/>
        </p:nvSpPr>
        <p:spPr>
          <a:xfrm>
            <a:off x="152064" y="2556933"/>
            <a:ext cx="3302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Reserve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Job1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Job2</a:t>
            </a:r>
            <a:r>
              <a:rPr lang="zh-CN" altLang="en-US" sz="1400" dirty="0"/>
              <a:t> </a:t>
            </a:r>
            <a:r>
              <a:rPr lang="en-US" altLang="zh-CN" sz="1400" dirty="0"/>
              <a:t>memory</a:t>
            </a:r>
            <a:r>
              <a:rPr lang="zh-CN" altLang="en-US" sz="1400" dirty="0"/>
              <a:t> </a:t>
            </a:r>
            <a:r>
              <a:rPr lang="en-US" altLang="zh-CN" sz="1400" dirty="0"/>
              <a:t>allocation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fixed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jobs</a:t>
            </a:r>
            <a:r>
              <a:rPr lang="zh-CN" altLang="en-US" sz="1400" dirty="0"/>
              <a:t> </a:t>
            </a:r>
            <a:r>
              <a:rPr lang="en-US" altLang="zh-CN" sz="1400" dirty="0"/>
              <a:t>wall</a:t>
            </a:r>
            <a:r>
              <a:rPr lang="zh-CN" altLang="en-US" sz="1400" dirty="0"/>
              <a:t> </a:t>
            </a:r>
            <a:r>
              <a:rPr lang="en-US" altLang="zh-CN" sz="1400" dirty="0"/>
              <a:t>time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identical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altLang="zh-CN" sz="1400" dirty="0"/>
              <a:t>Experiment: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submit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/>
              <a:t>Job</a:t>
            </a:r>
            <a:r>
              <a:rPr lang="zh-CN" altLang="en-US" sz="1400" dirty="0"/>
              <a:t> </a:t>
            </a:r>
            <a:r>
              <a:rPr lang="en-US" altLang="zh-CN" sz="1400" dirty="0"/>
              <a:t>array</a:t>
            </a:r>
            <a:r>
              <a:rPr lang="zh-CN" altLang="en-US" sz="1400" dirty="0"/>
              <a:t> </a:t>
            </a:r>
            <a:r>
              <a:rPr lang="en-US" altLang="zh-CN" sz="1400" dirty="0"/>
              <a:t>vs.</a:t>
            </a:r>
            <a:r>
              <a:rPr lang="zh-CN" altLang="en-US" sz="1400" dirty="0"/>
              <a:t> </a:t>
            </a:r>
            <a:r>
              <a:rPr lang="en-US" altLang="zh-CN" sz="1400" dirty="0" err="1"/>
              <a:t>OnTheFly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EB9E5-3B86-3648-89D8-C65ACB3A6DF8}"/>
              </a:ext>
            </a:extLst>
          </p:cNvPr>
          <p:cNvSpPr/>
          <p:nvPr/>
        </p:nvSpPr>
        <p:spPr>
          <a:xfrm>
            <a:off x="101601" y="1691217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A4EE9-31C2-0542-9E0F-AE374200912F}"/>
              </a:ext>
            </a:extLst>
          </p:cNvPr>
          <p:cNvSpPr/>
          <p:nvPr/>
        </p:nvSpPr>
        <p:spPr>
          <a:xfrm>
            <a:off x="2201333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B3E04-F16F-8B43-8455-3419E639239E}"/>
              </a:ext>
            </a:extLst>
          </p:cNvPr>
          <p:cNvSpPr/>
          <p:nvPr/>
        </p:nvSpPr>
        <p:spPr>
          <a:xfrm>
            <a:off x="618068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FBC4B-0C7A-9248-B887-2F31623E7202}"/>
              </a:ext>
            </a:extLst>
          </p:cNvPr>
          <p:cNvSpPr/>
          <p:nvPr/>
        </p:nvSpPr>
        <p:spPr>
          <a:xfrm>
            <a:off x="1684866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049C8-BE48-CB4E-A51D-D5E2C848695E}"/>
              </a:ext>
            </a:extLst>
          </p:cNvPr>
          <p:cNvSpPr/>
          <p:nvPr/>
        </p:nvSpPr>
        <p:spPr>
          <a:xfrm>
            <a:off x="1151467" y="1691216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85A478-C7E8-634D-9E63-7415FCF5C375}"/>
              </a:ext>
            </a:extLst>
          </p:cNvPr>
          <p:cNvSpPr txBox="1"/>
          <p:nvPr/>
        </p:nvSpPr>
        <p:spPr>
          <a:xfrm>
            <a:off x="3766011" y="15381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Fly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3095E6-6514-324E-A7A9-5436F21918FC}"/>
              </a:ext>
            </a:extLst>
          </p:cNvPr>
          <p:cNvSpPr/>
          <p:nvPr/>
        </p:nvSpPr>
        <p:spPr>
          <a:xfrm>
            <a:off x="4253828" y="1004591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A0B2B1-6246-F648-BA53-80C4C028D157}"/>
              </a:ext>
            </a:extLst>
          </p:cNvPr>
          <p:cNvSpPr/>
          <p:nvPr/>
        </p:nvSpPr>
        <p:spPr>
          <a:xfrm>
            <a:off x="4253828" y="1579403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D7E1E-29FE-7641-BD19-93C684A9C67F}"/>
              </a:ext>
            </a:extLst>
          </p:cNvPr>
          <p:cNvSpPr txBox="1"/>
          <p:nvPr/>
        </p:nvSpPr>
        <p:spPr>
          <a:xfrm rot="5400000">
            <a:off x="5112380" y="22605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3BF190-DBE9-8A48-A220-DA6C7A0FDDF7}"/>
              </a:ext>
            </a:extLst>
          </p:cNvPr>
          <p:cNvSpPr/>
          <p:nvPr/>
        </p:nvSpPr>
        <p:spPr>
          <a:xfrm>
            <a:off x="4268051" y="2705470"/>
            <a:ext cx="2099732" cy="55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Job1:79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682C9-1921-894E-B932-DEA1D2B63D9D}"/>
              </a:ext>
            </a:extLst>
          </p:cNvPr>
          <p:cNvSpPr/>
          <p:nvPr/>
        </p:nvSpPr>
        <p:spPr>
          <a:xfrm>
            <a:off x="4183218" y="339977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C42983-A21E-8E43-ABBF-9A19E9E551E2}"/>
              </a:ext>
            </a:extLst>
          </p:cNvPr>
          <p:cNvSpPr/>
          <p:nvPr/>
        </p:nvSpPr>
        <p:spPr>
          <a:xfrm>
            <a:off x="6622275" y="339977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0DE76-6438-EB4F-AB84-D047ED1BB2EB}"/>
              </a:ext>
            </a:extLst>
          </p:cNvPr>
          <p:cNvSpPr/>
          <p:nvPr/>
        </p:nvSpPr>
        <p:spPr>
          <a:xfrm>
            <a:off x="4776052" y="339977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34814-EC36-5B40-837E-3C353BEB8133}"/>
              </a:ext>
            </a:extLst>
          </p:cNvPr>
          <p:cNvSpPr/>
          <p:nvPr/>
        </p:nvSpPr>
        <p:spPr>
          <a:xfrm>
            <a:off x="5928703" y="339977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1480FA-E0CB-5049-BB37-13AA305CACBD}"/>
              </a:ext>
            </a:extLst>
          </p:cNvPr>
          <p:cNvSpPr/>
          <p:nvPr/>
        </p:nvSpPr>
        <p:spPr>
          <a:xfrm>
            <a:off x="5343318" y="339977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B0CD8743-EB63-8743-907D-4BF96E50F42C}"/>
              </a:ext>
            </a:extLst>
          </p:cNvPr>
          <p:cNvSpPr/>
          <p:nvPr/>
        </p:nvSpPr>
        <p:spPr>
          <a:xfrm>
            <a:off x="6550845" y="4381282"/>
            <a:ext cx="1854535" cy="11398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OnTheFly</a:t>
            </a:r>
            <a:endParaRPr lang="en-US" altLang="zh-C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4864C3-372E-CB4D-948E-E81F6B11BD6D}"/>
              </a:ext>
            </a:extLst>
          </p:cNvPr>
          <p:cNvSpPr/>
          <p:nvPr/>
        </p:nvSpPr>
        <p:spPr>
          <a:xfrm>
            <a:off x="6622277" y="997808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A4C336-C953-2045-9C60-5044C3BB447B}"/>
              </a:ext>
            </a:extLst>
          </p:cNvPr>
          <p:cNvSpPr/>
          <p:nvPr/>
        </p:nvSpPr>
        <p:spPr>
          <a:xfrm>
            <a:off x="6622276" y="1572239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C01974-9A54-C74A-9C41-EF434B137438}"/>
              </a:ext>
            </a:extLst>
          </p:cNvPr>
          <p:cNvSpPr/>
          <p:nvPr/>
        </p:nvSpPr>
        <p:spPr>
          <a:xfrm>
            <a:off x="6622275" y="2743941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D674D-2250-0D46-B6E9-363B703881BC}"/>
              </a:ext>
            </a:extLst>
          </p:cNvPr>
          <p:cNvSpPr/>
          <p:nvPr/>
        </p:nvSpPr>
        <p:spPr>
          <a:xfrm>
            <a:off x="4183720" y="899583"/>
            <a:ext cx="2269916" cy="240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388901-160D-B549-BA2E-DBF4720C25D5}"/>
              </a:ext>
            </a:extLst>
          </p:cNvPr>
          <p:cNvSpPr txBox="1"/>
          <p:nvPr/>
        </p:nvSpPr>
        <p:spPr>
          <a:xfrm rot="5400000">
            <a:off x="6633928" y="22515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0F645-78D9-9948-AFD9-71D9499531AD}"/>
              </a:ext>
            </a:extLst>
          </p:cNvPr>
          <p:cNvSpPr/>
          <p:nvPr/>
        </p:nvSpPr>
        <p:spPr>
          <a:xfrm>
            <a:off x="6537967" y="899583"/>
            <a:ext cx="677504" cy="333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EB5E07-7C86-9141-849D-DFF353316EDE}"/>
              </a:ext>
            </a:extLst>
          </p:cNvPr>
          <p:cNvSpPr/>
          <p:nvPr/>
        </p:nvSpPr>
        <p:spPr>
          <a:xfrm>
            <a:off x="4174183" y="3352343"/>
            <a:ext cx="559536" cy="181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D0D72E-919E-F94F-BB47-C17417495873}"/>
              </a:ext>
            </a:extLst>
          </p:cNvPr>
          <p:cNvSpPr/>
          <p:nvPr/>
        </p:nvSpPr>
        <p:spPr>
          <a:xfrm>
            <a:off x="4768603" y="3352342"/>
            <a:ext cx="559536" cy="181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EBE93A-0C82-C841-9234-380F46014911}"/>
              </a:ext>
            </a:extLst>
          </p:cNvPr>
          <p:cNvSpPr/>
          <p:nvPr/>
        </p:nvSpPr>
        <p:spPr>
          <a:xfrm>
            <a:off x="5323559" y="3352343"/>
            <a:ext cx="559536" cy="181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B32D0D-8AA5-EC4D-8819-EB682338B16F}"/>
              </a:ext>
            </a:extLst>
          </p:cNvPr>
          <p:cNvSpPr/>
          <p:nvPr/>
        </p:nvSpPr>
        <p:spPr>
          <a:xfrm>
            <a:off x="5917979" y="3352342"/>
            <a:ext cx="559536" cy="181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7F90C8-C01C-7F44-BC94-17CB954973D9}"/>
              </a:ext>
            </a:extLst>
          </p:cNvPr>
          <p:cNvSpPr/>
          <p:nvPr/>
        </p:nvSpPr>
        <p:spPr>
          <a:xfrm>
            <a:off x="4172494" y="459865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C7D5C5-37F6-0245-84FF-F052CF68ED22}"/>
              </a:ext>
            </a:extLst>
          </p:cNvPr>
          <p:cNvSpPr/>
          <p:nvPr/>
        </p:nvSpPr>
        <p:spPr>
          <a:xfrm>
            <a:off x="4765328" y="459865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D6F6BC-A59D-314B-87CC-7BDF5CBDD0B3}"/>
              </a:ext>
            </a:extLst>
          </p:cNvPr>
          <p:cNvSpPr/>
          <p:nvPr/>
        </p:nvSpPr>
        <p:spPr>
          <a:xfrm>
            <a:off x="5917979" y="459865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462410-F9D0-8A49-8512-379559934AB7}"/>
              </a:ext>
            </a:extLst>
          </p:cNvPr>
          <p:cNvSpPr/>
          <p:nvPr/>
        </p:nvSpPr>
        <p:spPr>
          <a:xfrm>
            <a:off x="5332594" y="4598653"/>
            <a:ext cx="524933" cy="55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Job2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9C4C99-7843-1C48-AB70-E7F5E4D5CB32}"/>
              </a:ext>
            </a:extLst>
          </p:cNvPr>
          <p:cNvSpPr txBox="1"/>
          <p:nvPr/>
        </p:nvSpPr>
        <p:spPr>
          <a:xfrm rot="5400000">
            <a:off x="5935538" y="409395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A143CE-724F-8140-BA80-E947F07159FA}"/>
              </a:ext>
            </a:extLst>
          </p:cNvPr>
          <p:cNvSpPr txBox="1"/>
          <p:nvPr/>
        </p:nvSpPr>
        <p:spPr>
          <a:xfrm rot="5400000">
            <a:off x="5343302" y="409395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27575E-5F0C-6749-884A-A694646C966A}"/>
              </a:ext>
            </a:extLst>
          </p:cNvPr>
          <p:cNvSpPr txBox="1"/>
          <p:nvPr/>
        </p:nvSpPr>
        <p:spPr>
          <a:xfrm rot="5400000">
            <a:off x="4801020" y="410987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8AA8E8-5FD0-104C-B815-000C779F4114}"/>
              </a:ext>
            </a:extLst>
          </p:cNvPr>
          <p:cNvSpPr txBox="1"/>
          <p:nvPr/>
        </p:nvSpPr>
        <p:spPr>
          <a:xfrm rot="5400000">
            <a:off x="4208784" y="4109877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E70FC-6703-764F-8255-7F868D56F7EC}"/>
              </a:ext>
            </a:extLst>
          </p:cNvPr>
          <p:cNvSpPr txBox="1"/>
          <p:nvPr/>
        </p:nvSpPr>
        <p:spPr>
          <a:xfrm>
            <a:off x="3571385" y="189390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9CBC6-0BF5-6D48-8CAA-DF9DC63E27A9}"/>
              </a:ext>
            </a:extLst>
          </p:cNvPr>
          <p:cNvSpPr txBox="1"/>
          <p:nvPr/>
        </p:nvSpPr>
        <p:spPr>
          <a:xfrm>
            <a:off x="7249491" y="194283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C161C-0EAF-BE4F-9DE4-7358981D4BF3}"/>
              </a:ext>
            </a:extLst>
          </p:cNvPr>
          <p:cNvSpPr txBox="1"/>
          <p:nvPr/>
        </p:nvSpPr>
        <p:spPr>
          <a:xfrm>
            <a:off x="4116943" y="527859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568AE2-B2CF-7244-9CDD-1FCC7600888A}"/>
              </a:ext>
            </a:extLst>
          </p:cNvPr>
          <p:cNvSpPr txBox="1"/>
          <p:nvPr/>
        </p:nvSpPr>
        <p:spPr>
          <a:xfrm>
            <a:off x="4726007" y="528959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line4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86B199-ACA4-2E4D-9839-B80F9F60FBF3}"/>
              </a:ext>
            </a:extLst>
          </p:cNvPr>
          <p:cNvSpPr txBox="1"/>
          <p:nvPr/>
        </p:nvSpPr>
        <p:spPr>
          <a:xfrm>
            <a:off x="5291113" y="527859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line5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195D2F-F4E8-FC43-BB33-D3F9E961E3FF}"/>
              </a:ext>
            </a:extLst>
          </p:cNvPr>
          <p:cNvSpPr txBox="1"/>
          <p:nvPr/>
        </p:nvSpPr>
        <p:spPr>
          <a:xfrm>
            <a:off x="5900177" y="528959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6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3B5FE-340C-9440-A4DC-FEBD30F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1475227"/>
            <a:ext cx="4572000" cy="1741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7B67-6F2B-734E-802E-B0C8C24A5C45}"/>
              </a:ext>
            </a:extLst>
          </p:cNvPr>
          <p:cNvSpPr txBox="1"/>
          <p:nvPr/>
        </p:nvSpPr>
        <p:spPr>
          <a:xfrm>
            <a:off x="5317067" y="218292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20B6B6-7C2C-A247-94E1-7867011C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47988"/>
              </p:ext>
            </p:extLst>
          </p:nvPr>
        </p:nvGraphicFramePr>
        <p:xfrm>
          <a:off x="1066800" y="36100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2445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4692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68573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(Job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min)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0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531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98AC0A-4183-E346-AAC5-BAE7EC26C8E9}"/>
              </a:ext>
            </a:extLst>
          </p:cNvPr>
          <p:cNvSpPr txBox="1"/>
          <p:nvPr/>
        </p:nvSpPr>
        <p:spPr>
          <a:xfrm>
            <a:off x="440267" y="5198107"/>
            <a:ext cx="7293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fly</a:t>
            </a:r>
            <a:r>
              <a:rPr lang="zh-CN" altLang="en-US" dirty="0"/>
              <a:t> </a:t>
            </a:r>
            <a:r>
              <a:rPr lang="en-US" altLang="zh-CN" dirty="0"/>
              <a:t>13.5%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array,</a:t>
            </a:r>
            <a:r>
              <a:rPr lang="zh-CN" altLang="en-US" dirty="0"/>
              <a:t> </a:t>
            </a:r>
            <a:r>
              <a:rPr lang="en-US" altLang="zh-CN" dirty="0"/>
              <a:t>17.5%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node,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fly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multi-core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blocking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279</Words>
  <Application>Microsoft Macintosh PowerPoint</Application>
  <PresentationFormat>On-screen Show (4:3)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Shunxing Bao</dc:creator>
  <cp:lastModifiedBy>Shunxing Bao</cp:lastModifiedBy>
  <cp:revision>2</cp:revision>
  <dcterms:created xsi:type="dcterms:W3CDTF">2019-06-19T15:20:10Z</dcterms:created>
  <dcterms:modified xsi:type="dcterms:W3CDTF">2019-06-19T15:27:14Z</dcterms:modified>
</cp:coreProperties>
</file>