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267" r:id="rId8"/>
    <p:sldId id="266" r:id="rId9"/>
    <p:sldId id="268" r:id="rId10"/>
    <p:sldId id="260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BF365-A845-8D13-9039-5A68660B7E21}" v="692" dt="2025-01-21T20:50:40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2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4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4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3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1/21/2025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Propojení senzoru </a:t>
            </a:r>
            <a:r>
              <a:rPr lang="cs-CZ" dirty="0" err="1"/>
              <a:t>Vindriktnings</a:t>
            </a:r>
            <a:r>
              <a:rPr lang="cs-CZ" dirty="0"/>
              <a:t> </a:t>
            </a:r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Assistantem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Jan van der </a:t>
            </a:r>
            <a:r>
              <a:rPr lang="cs-CZ" dirty="0" err="1"/>
              <a:t>Laan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252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/>
              <a:t>Závěr a Další možná vylepšení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/>
              <a:t>Splněné cíle</a:t>
            </a:r>
            <a:endParaRPr lang="cs-CZ" dirty="0"/>
          </a:p>
          <a:p>
            <a:pPr marL="457200" indent="-457200">
              <a:buChar char="•"/>
            </a:pPr>
            <a:r>
              <a:rPr lang="cs-CZ"/>
              <a:t>Nesplněné cíle</a:t>
            </a:r>
            <a:endParaRPr lang="cs-CZ" dirty="0"/>
          </a:p>
          <a:p>
            <a:pPr marL="457200" indent="-457200">
              <a:buChar char="•"/>
            </a:pPr>
            <a:r>
              <a:rPr lang="cs-CZ"/>
              <a:t>Další možná vylepšení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77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 dirty="0"/>
              <a:t>Cíle projektu</a:t>
            </a:r>
            <a:endParaRPr lang="cs-CZ"/>
          </a:p>
          <a:p>
            <a:pPr marL="457200" indent="-457200">
              <a:buChar char="•"/>
            </a:pPr>
            <a:r>
              <a:rPr lang="cs-CZ" dirty="0"/>
              <a:t>Využité technologie</a:t>
            </a:r>
          </a:p>
          <a:p>
            <a:pPr marL="457200" indent="-457200">
              <a:buChar char="•"/>
            </a:pPr>
            <a:r>
              <a:rPr lang="cs-CZ" dirty="0"/>
              <a:t>Postup řešení</a:t>
            </a:r>
          </a:p>
          <a:p>
            <a:pPr marL="457200" indent="-457200">
              <a:buChar char="•"/>
            </a:pPr>
            <a:r>
              <a:rPr lang="cs-CZ"/>
              <a:t>Závěr a další možná vylepšení</a:t>
            </a: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0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 dirty="0"/>
              <a:t>Propojení senzoru s </a:t>
            </a:r>
            <a:r>
              <a:rPr lang="cs-CZ" err="1"/>
              <a:t>Home</a:t>
            </a:r>
            <a:r>
              <a:rPr lang="cs-CZ" dirty="0"/>
              <a:t> </a:t>
            </a:r>
            <a:r>
              <a:rPr lang="cs-CZ" err="1"/>
              <a:t>Assistantem</a:t>
            </a:r>
            <a:endParaRPr lang="cs-CZ"/>
          </a:p>
          <a:p>
            <a:pPr marL="457200" indent="-457200">
              <a:buChar char="•"/>
            </a:pPr>
            <a:r>
              <a:rPr lang="cs-CZ" dirty="0"/>
              <a:t>Funkčnost senzoru BME280</a:t>
            </a:r>
          </a:p>
          <a:p>
            <a:pPr marL="457200" indent="-457200">
              <a:buChar char="•"/>
            </a:pPr>
            <a:r>
              <a:rPr lang="cs-CZ" dirty="0"/>
              <a:t>Funkčnost OLED </a:t>
            </a:r>
            <a:r>
              <a:rPr lang="cs-CZ" err="1"/>
              <a:t>displaje</a:t>
            </a:r>
            <a:endParaRPr lang="cs-CZ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21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SOFTWARE:</a:t>
            </a:r>
          </a:p>
          <a:p>
            <a:pPr marL="457200" indent="-457200">
              <a:buChar char="•"/>
            </a:pPr>
            <a:r>
              <a:rPr lang="cs-CZ" err="1"/>
              <a:t>Home</a:t>
            </a:r>
            <a:r>
              <a:rPr lang="cs-CZ" dirty="0"/>
              <a:t> </a:t>
            </a:r>
            <a:r>
              <a:rPr lang="cs-CZ" err="1"/>
              <a:t>assistant</a:t>
            </a:r>
            <a:endParaRPr lang="cs-CZ" dirty="0" err="1"/>
          </a:p>
          <a:p>
            <a:pPr marL="457200" indent="-457200">
              <a:buChar char="•"/>
            </a:pPr>
            <a:r>
              <a:rPr lang="cs-CZ" dirty="0" err="1"/>
              <a:t>ESPHome</a:t>
            </a:r>
          </a:p>
          <a:p>
            <a:pPr marL="457200" indent="-457200">
              <a:buChar char="•"/>
            </a:pPr>
            <a:r>
              <a:rPr lang="cs-CZ" dirty="0" err="1"/>
              <a:t>Yaml</a:t>
            </a:r>
          </a:p>
        </p:txBody>
      </p:sp>
      <p:pic>
        <p:nvPicPr>
          <p:cNvPr id="4" name="Obrázek 3" descr="Home Assistant - YouTube">
            <a:extLst>
              <a:ext uri="{FF2B5EF4-FFF2-40B4-BE49-F238E27FC236}">
                <a16:creationId xmlns:a16="http://schemas.microsoft.com/office/drawing/2014/main" id="{5C986DE5-736A-D55D-769F-E9ED530D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04" y="2525842"/>
            <a:ext cx="1369103" cy="1375348"/>
          </a:xfrm>
          <a:prstGeom prst="rect">
            <a:avLst/>
          </a:prstGeom>
        </p:spPr>
      </p:pic>
      <p:pic>
        <p:nvPicPr>
          <p:cNvPr id="5" name="Obrázek 4" descr="Installing ESPHome – A Quick Start Guide | MawsonLakes.Org">
            <a:extLst>
              <a:ext uri="{FF2B5EF4-FFF2-40B4-BE49-F238E27FC236}">
                <a16:creationId xmlns:a16="http://schemas.microsoft.com/office/drawing/2014/main" id="{52DE3CDE-A67A-77E0-A2CF-8978EE75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34" y="3906421"/>
            <a:ext cx="1506044" cy="1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Seeed Studio XIAO ESP32C3 - RPishop.cz">
            <a:extLst>
              <a:ext uri="{FF2B5EF4-FFF2-40B4-BE49-F238E27FC236}">
                <a16:creationId xmlns:a16="http://schemas.microsoft.com/office/drawing/2014/main" id="{AFE4D9A7-4488-09A0-2688-0416C6B8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4489299"/>
            <a:ext cx="2008908" cy="167554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3CBA846-0FB5-BE1F-D9AD-FAFEDC5C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CC2433-9D27-D553-3B0A-E13E9D45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HARDWARE</a:t>
            </a:r>
          </a:p>
          <a:p>
            <a:pPr marL="457200" indent="-457200">
              <a:buChar char="•"/>
            </a:pPr>
            <a:r>
              <a:rPr lang="cs-CZ" dirty="0"/>
              <a:t>Sensor </a:t>
            </a:r>
            <a:r>
              <a:rPr lang="cs-CZ" dirty="0" err="1"/>
              <a:t>Vindriktning</a:t>
            </a:r>
            <a:endParaRPr lang="cs-CZ" dirty="0"/>
          </a:p>
          <a:p>
            <a:pPr marL="457200" indent="-457200">
              <a:buChar char="•"/>
            </a:pPr>
            <a:r>
              <a:rPr lang="cs-CZ" dirty="0"/>
              <a:t>ESP32</a:t>
            </a:r>
          </a:p>
          <a:p>
            <a:endParaRPr lang="cs-CZ" dirty="0"/>
          </a:p>
          <a:p>
            <a:pPr marL="457200" indent="-457200">
              <a:buChar char="•"/>
            </a:pPr>
            <a:endParaRPr lang="cs-CZ" dirty="0"/>
          </a:p>
        </p:txBody>
      </p:sp>
      <p:pic>
        <p:nvPicPr>
          <p:cNvPr id="5" name="Obrázek 4" descr="Obsah obrázku text, elektronika, Elektronické inženýrství, Obvodoví součástka&#10;&#10;Obsah vygenerovaný umělou inteligencí může být nesprávný.">
            <a:extLst>
              <a:ext uri="{FF2B5EF4-FFF2-40B4-BE49-F238E27FC236}">
                <a16:creationId xmlns:a16="http://schemas.microsoft.com/office/drawing/2014/main" id="{3B4FE49D-685F-E632-D849-3165DFAD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75" y="2531051"/>
            <a:ext cx="2660941" cy="1851316"/>
          </a:xfrm>
          <a:prstGeom prst="rect">
            <a:avLst/>
          </a:prstGeom>
        </p:spPr>
      </p:pic>
      <p:pic>
        <p:nvPicPr>
          <p:cNvPr id="6" name="Obrázek 5" descr="Obsah obrázku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896F995A-607B-4533-1B25-6F6B9C9E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233" y="4486275"/>
            <a:ext cx="3455844" cy="1681595"/>
          </a:xfrm>
          <a:prstGeom prst="rect">
            <a:avLst/>
          </a:prstGeom>
        </p:spPr>
      </p:pic>
      <p:pic>
        <p:nvPicPr>
          <p:cNvPr id="4" name="Obrázek 3" descr="Obsah obrázku design&#10;&#10;Obsah vygenerovaný umělou inteligencí může být nesprávný.">
            <a:extLst>
              <a:ext uri="{FF2B5EF4-FFF2-40B4-BE49-F238E27FC236}">
                <a16:creationId xmlns:a16="http://schemas.microsoft.com/office/drawing/2014/main" id="{25AF95BF-054B-2E01-9EB9-7A08363D8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948" y="2382116"/>
            <a:ext cx="1878158" cy="2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C9A08-96EE-69B8-CAEC-D9BB50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hardware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9B3279-C99A-2951-DAF2-2A749FF1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/>
              <a:t>Senzor BME280</a:t>
            </a:r>
          </a:p>
          <a:p>
            <a:pPr marL="457200" indent="-457200">
              <a:buChar char="•"/>
            </a:pPr>
            <a:endParaRPr lang="cs-CZ" dirty="0"/>
          </a:p>
          <a:p>
            <a:pPr marL="457200" indent="-457200">
              <a:buChar char="•"/>
            </a:pPr>
            <a:r>
              <a:rPr lang="cs-CZ"/>
              <a:t>OLED displej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4E0398B-2FA1-6925-5709-58B4791F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08" y="2515849"/>
            <a:ext cx="952500" cy="914400"/>
          </a:xfrm>
          <a:prstGeom prst="rect">
            <a:avLst/>
          </a:prstGeom>
        </p:spPr>
      </p:pic>
      <p:pic>
        <p:nvPicPr>
          <p:cNvPr id="5" name="Obrázek 4" descr="Displej OLED 0,91&quot;, 128x32 znaky, IIC/I2C, 4piny, bílý | ELEKTRO-IVICIC.CZ">
            <a:extLst>
              <a:ext uri="{FF2B5EF4-FFF2-40B4-BE49-F238E27FC236}">
                <a16:creationId xmlns:a16="http://schemas.microsoft.com/office/drawing/2014/main" id="{7036AF6E-1C98-9D3F-0C46-3BDE963D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7" y="4384077"/>
            <a:ext cx="2266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16D603-70F3-E8A7-BB06-594E2B4B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9563C0-1C66-EEEC-214B-372DE0D3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66" y="2587752"/>
            <a:ext cx="10739766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Nainstalování Home Assistant a </a:t>
            </a:r>
          </a:p>
          <a:p>
            <a:r>
              <a:rPr lang="cs-CZ"/>
              <a:t>konfigurace ESPHome</a:t>
            </a:r>
          </a:p>
        </p:txBody>
      </p:sp>
      <p:pic>
        <p:nvPicPr>
          <p:cNvPr id="5" name="Obrázek 4" descr="Obsah obrázku text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4D743199-8B95-3013-0D6B-3CB04297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39" y="2368695"/>
            <a:ext cx="6786995" cy="4489737"/>
          </a:xfrm>
          <a:prstGeom prst="rect">
            <a:avLst/>
          </a:prstGeom>
        </p:spPr>
      </p:pic>
      <p:pic>
        <p:nvPicPr>
          <p:cNvPr id="6" name="Obrázek 5" descr="Obsah obrázku text, snímek obrazovky, displej,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F6D561F9-D1BB-A73D-9689-88237840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3" y="3588326"/>
            <a:ext cx="4912665" cy="3269673"/>
          </a:xfrm>
          <a:prstGeom prst="rect">
            <a:avLst/>
          </a:prstGeom>
        </p:spPr>
      </p:pic>
      <p:pic>
        <p:nvPicPr>
          <p:cNvPr id="7" name="Obrázek 6" descr="Obsah obrázku text, Písmo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1CDA4A48-C6E0-9CFA-AC49-64971F59F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0" y="190933"/>
            <a:ext cx="6783531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1D2294-38C3-D6BD-487B-2C4F9B3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/>
              <a:t>Testovací zapojení a oprava chyb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2508D1-8FC7-D329-2822-DA1EA96A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/>
          </a:p>
        </p:txBody>
      </p:sp>
      <p:pic>
        <p:nvPicPr>
          <p:cNvPr id="5" name="Zástupný obsah 3" descr="Obsah obrázku kabel, Elektrické vedení, elektronika, Elektronické inženýrství&#10;&#10;Obsah vygenerovaný umělou inteligencí může být nesprávný.">
            <a:extLst>
              <a:ext uri="{FF2B5EF4-FFF2-40B4-BE49-F238E27FC236}">
                <a16:creationId xmlns:a16="http://schemas.microsoft.com/office/drawing/2014/main" id="{31D030AD-44ED-F21E-9E4E-DD3AF5C7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72" y="2012787"/>
            <a:ext cx="4336957" cy="4847428"/>
          </a:xfrm>
          <a:prstGeom prst="rect">
            <a:avLst/>
          </a:prstGeom>
        </p:spPr>
      </p:pic>
      <p:pic>
        <p:nvPicPr>
          <p:cNvPr id="6" name="Obrázek 5" descr="Obsah obrázku elektronika, text, obvod, Elektronické inženýrství&#10;&#10;Obsah vygenerovaný umělou inteligencí může být nesprávný.">
            <a:extLst>
              <a:ext uri="{FF2B5EF4-FFF2-40B4-BE49-F238E27FC236}">
                <a16:creationId xmlns:a16="http://schemas.microsoft.com/office/drawing/2014/main" id="{310B981B-EC11-1FE3-9ACB-3E6AEACF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78" y="2012374"/>
            <a:ext cx="3928629" cy="46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5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EF6AA1-6F82-E42E-B947-C22D373B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/>
              <a:t>Finální zapájení a výsledek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715FCE-594F-363A-2699-D28120AF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/>
          </a:p>
        </p:txBody>
      </p:sp>
      <p:pic>
        <p:nvPicPr>
          <p:cNvPr id="4" name="Obrázek 3" descr="Obsah obrázku kabel, Elektrické vedení, elektronika, Elektronické inženýrství&#10;&#10;Obsah vygenerovaný umělou inteligencí může být nesprávný.">
            <a:extLst>
              <a:ext uri="{FF2B5EF4-FFF2-40B4-BE49-F238E27FC236}">
                <a16:creationId xmlns:a16="http://schemas.microsoft.com/office/drawing/2014/main" id="{C380255A-A33C-9706-5DF6-4F61F6E1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" y="2137064"/>
            <a:ext cx="5384222" cy="4447309"/>
          </a:xfrm>
          <a:prstGeom prst="rect">
            <a:avLst/>
          </a:prstGeom>
        </p:spPr>
      </p:pic>
      <p:pic>
        <p:nvPicPr>
          <p:cNvPr id="5" name="Obrázek 4" descr="Obsah obrázku text, snímek obrazovky, Písmo, číslo&#10;&#10;Obsah vygenerovaný umělou inteligencí může být nesprávný.">
            <a:extLst>
              <a:ext uri="{FF2B5EF4-FFF2-40B4-BE49-F238E27FC236}">
                <a16:creationId xmlns:a16="http://schemas.microsoft.com/office/drawing/2014/main" id="{B62C0C88-F55A-8205-4E23-F40C2D52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94" y="2137930"/>
            <a:ext cx="5505449" cy="2478231"/>
          </a:xfrm>
          <a:prstGeom prst="rect">
            <a:avLst/>
          </a:prstGeom>
        </p:spPr>
      </p:pic>
      <p:pic>
        <p:nvPicPr>
          <p:cNvPr id="6" name="Obrázek 5" descr="Obsah obrázku elektronika, stroj/přístroj, hodiny, interiér&#10;&#10;Obsah vygenerovaný umělou inteligencí může být nesprávný.">
            <a:extLst>
              <a:ext uri="{FF2B5EF4-FFF2-40B4-BE49-F238E27FC236}">
                <a16:creationId xmlns:a16="http://schemas.microsoft.com/office/drawing/2014/main" id="{C6570F50-E646-D8FD-3E0A-3B8B089F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395" y="4613999"/>
            <a:ext cx="5535754" cy="19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175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Office PowerPoint</Application>
  <PresentationFormat>Širokoúhlá obrazovka</PresentationFormat>
  <Paragraphs>30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JuxtaposeVTI</vt:lpstr>
      <vt:lpstr>Propojení senzoru Vindriktnings Home Assistantem</vt:lpstr>
      <vt:lpstr>Obsah</vt:lpstr>
      <vt:lpstr>Cíle </vt:lpstr>
      <vt:lpstr>Využité technologie</vt:lpstr>
      <vt:lpstr>Využité technologie</vt:lpstr>
      <vt:lpstr>hardware</vt:lpstr>
      <vt:lpstr>postup</vt:lpstr>
      <vt:lpstr>Testovací zapojení a oprava chyb</vt:lpstr>
      <vt:lpstr>Finální zapájení a výsledek</vt:lpstr>
      <vt:lpstr>Závěr a Další možná vylepšení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Propojení senzoru Vindriktnings Home Assistantem</dc:title>
  <dc:creator>student</dc:creator>
  <cp:lastModifiedBy>student</cp:lastModifiedBy>
  <cp:revision>275</cp:revision>
  <dcterms:created xsi:type="dcterms:W3CDTF">2025-01-21T09:00:32Z</dcterms:created>
  <dcterms:modified xsi:type="dcterms:W3CDTF">2025-01-21T20:51:38Z</dcterms:modified>
</cp:coreProperties>
</file>