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65" r:id="rId4"/>
    <p:sldId id="266" r:id="rId5"/>
    <p:sldId id="267" r:id="rId6"/>
    <p:sldId id="269" r:id="rId7"/>
    <p:sldId id="268" r:id="rId8"/>
    <p:sldId id="273" r:id="rId9"/>
    <p:sldId id="270" r:id="rId10"/>
    <p:sldId id="272" r:id="rId11"/>
    <p:sldId id="271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C9028-3720-44B4-A73E-E819131B2BA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5F17-7027-4508-8868-241CE300FF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6085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609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985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0661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0556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5074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23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291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952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917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119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533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C8FF-710B-4414-B3C3-BAF75D8E3569}" type="datetimeFigureOut">
              <a:rPr lang="pt-BR" smtClean="0"/>
              <a:pPr/>
              <a:t>20/10/2022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B3AE-49E5-4A69-A9CA-659F19BBFB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6395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santiagofs.github.io/GameManiaWEB-SENA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santiagofs.github.io/GameManiaWEB-SEN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AF25BD60-B88F-9418-7C60-522002041711}"/>
              </a:ext>
            </a:extLst>
          </p:cNvPr>
          <p:cNvSpPr txBox="1">
            <a:spLocks/>
          </p:cNvSpPr>
          <p:nvPr/>
        </p:nvSpPr>
        <p:spPr>
          <a:xfrm>
            <a:off x="1554348" y="875507"/>
            <a:ext cx="8541488" cy="1805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  <a:t>Desenvolvimento Web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</a:b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larendon BT" panose="02040704040505020204" pitchFamily="18" charset="0"/>
                <a:ea typeface="+mj-ea"/>
                <a:cs typeface="+mj-cs"/>
              </a:rPr>
              <a:t>Game Mania - Vander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larendon BT" panose="02040704040505020204" pitchFamily="18" charset="0"/>
              <a:ea typeface="+mj-ea"/>
              <a:cs typeface="+mj-cs"/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E9306B26-74AD-604D-A293-40BC4D1A7E9D}"/>
              </a:ext>
            </a:extLst>
          </p:cNvPr>
          <p:cNvSpPr txBox="1">
            <a:spLocks/>
          </p:cNvSpPr>
          <p:nvPr/>
        </p:nvSpPr>
        <p:spPr>
          <a:xfrm>
            <a:off x="1554348" y="3401476"/>
            <a:ext cx="8446770" cy="25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SENAI UC09 – SA2 – Encontro Remoto 5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Autor: Vander Polezel Michellão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GAME MANIA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Footer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Footer consta a logomarca, contatos, e-mail, paginas das redes sociais que direciona a cada rede social, e cadastro de e-mail para novidades.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51" y="2007097"/>
            <a:ext cx="11425155" cy="145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603660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site consta a pagina </a:t>
            </a:r>
            <a:r>
              <a:rPr lang="pt-BR" dirty="0" err="1" smtClean="0">
                <a:latin typeface="Berlin Sans FB" panose="020E0602020502020306" pitchFamily="34" charset="0"/>
              </a:rPr>
              <a:t>index</a:t>
            </a:r>
            <a:r>
              <a:rPr lang="pt-BR" dirty="0" smtClean="0">
                <a:latin typeface="Berlin Sans FB" panose="020E0602020502020306" pitchFamily="34" charset="0"/>
              </a:rPr>
              <a:t> e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 para acesso e um novo cadastro.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118" y="1082565"/>
            <a:ext cx="6238396" cy="468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Login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3110" y="6036603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site consta a pagina </a:t>
            </a:r>
            <a:r>
              <a:rPr lang="pt-BR" dirty="0" err="1" smtClean="0">
                <a:latin typeface="Berlin Sans FB" panose="020E0602020502020306" pitchFamily="34" charset="0"/>
              </a:rPr>
              <a:t>index</a:t>
            </a:r>
            <a:r>
              <a:rPr lang="pt-BR" dirty="0" smtClean="0">
                <a:latin typeface="Berlin Sans FB" panose="020E0602020502020306" pitchFamily="34" charset="0"/>
              </a:rPr>
              <a:t> e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 para acesso e um novo cadastro.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2" y="1095764"/>
            <a:ext cx="10356330" cy="462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Algumas funções em </a:t>
            </a:r>
            <a:r>
              <a:rPr lang="pt-BR" dirty="0" err="1" smtClean="0">
                <a:latin typeface="Berlin Sans FB" panose="020E0602020502020306" pitchFamily="34" charset="0"/>
              </a:rPr>
              <a:t>JavaScript</a:t>
            </a:r>
            <a:r>
              <a:rPr lang="pt-BR" dirty="0" smtClean="0">
                <a:latin typeface="Berlin Sans FB" panose="020E0602020502020306" pitchFamily="34" charset="0"/>
              </a:rPr>
              <a:t> foram criadas para interação com o usuário, como a possibilidade de o usuário visualizar a senha digitada.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150" y="1466850"/>
            <a:ext cx="59817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Algumas funções em </a:t>
            </a:r>
            <a:r>
              <a:rPr lang="pt-BR" dirty="0" err="1" smtClean="0">
                <a:latin typeface="Berlin Sans FB" panose="020E0602020502020306" pitchFamily="34" charset="0"/>
              </a:rPr>
              <a:t>JavaScript</a:t>
            </a:r>
            <a:r>
              <a:rPr lang="pt-BR" dirty="0" smtClean="0">
                <a:latin typeface="Berlin Sans FB" panose="020E0602020502020306" pitchFamily="34" charset="0"/>
              </a:rPr>
              <a:t> foram criadas para interação com o usuário, como a possibilidade de o usuário visualizar a senha digitada.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747" y="1915182"/>
            <a:ext cx="3600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3937" y="1963791"/>
            <a:ext cx="42195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5946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Créditos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="" xmlns:a16="http://schemas.microsoft.com/office/drawing/2014/main" id="{E9306B26-74AD-604D-A293-40BC4D1A7E9D}"/>
              </a:ext>
            </a:extLst>
          </p:cNvPr>
          <p:cNvSpPr txBox="1">
            <a:spLocks/>
          </p:cNvSpPr>
          <p:nvPr/>
        </p:nvSpPr>
        <p:spPr>
          <a:xfrm>
            <a:off x="1648941" y="2791876"/>
            <a:ext cx="8446770" cy="25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SENAI UC09 – SA2 – Encontro Remoto 5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Autor: Vander Polezel Michellão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GAME MANIA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Figma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9745" y="4249717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Layout desenvolvido de acordo com as fontes, cores repassadas para o cliente e validação do mesmo.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27193" y="2799416"/>
            <a:ext cx="40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Protótipo desenvolvido no Figma e responsivo.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448" y="1278555"/>
            <a:ext cx="5593398" cy="537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79745" y="4249717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arquivo style.</a:t>
            </a:r>
            <a:r>
              <a:rPr lang="pt-BR" dirty="0" err="1" smtClean="0">
                <a:latin typeface="Berlin Sans FB" panose="020E0602020502020306" pitchFamily="34" charset="0"/>
              </a:rPr>
              <a:t>css</a:t>
            </a:r>
            <a:r>
              <a:rPr lang="pt-BR" dirty="0" smtClean="0">
                <a:latin typeface="Berlin Sans FB" panose="020E0602020502020306" pitchFamily="34" charset="0"/>
              </a:rPr>
              <a:t> foi efetuado a importação das outras estilizações do </a:t>
            </a:r>
            <a:r>
              <a:rPr lang="pt-BR" dirty="0" err="1" smtClean="0">
                <a:latin typeface="Berlin Sans FB" panose="020E0602020502020306" pitchFamily="34" charset="0"/>
              </a:rPr>
              <a:t>do</a:t>
            </a:r>
            <a:r>
              <a:rPr lang="pt-BR" dirty="0" smtClean="0">
                <a:latin typeface="Berlin Sans FB" panose="020E0602020502020306" pitchFamily="34" charset="0"/>
              </a:rPr>
              <a:t> layout do CSS.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1579" y="1517154"/>
            <a:ext cx="4091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head foram feitas as importações dos links estilo “style.</a:t>
            </a:r>
            <a:r>
              <a:rPr lang="pt-BR" dirty="0" err="1" smtClean="0">
                <a:latin typeface="Berlin Sans FB" panose="020E0602020502020306" pitchFamily="34" charset="0"/>
              </a:rPr>
              <a:t>css</a:t>
            </a:r>
            <a:r>
              <a:rPr lang="pt-BR" dirty="0" smtClean="0">
                <a:latin typeface="Berlin Sans FB" panose="020E0602020502020306" pitchFamily="34" charset="0"/>
              </a:rPr>
              <a:t>”, o CDN do Boostrap, do arquivo JQuery para compatibilidade com os navegadores e o arquivo Script.</a:t>
            </a:r>
            <a:r>
              <a:rPr lang="pt-BR" dirty="0" err="1" smtClean="0">
                <a:latin typeface="Berlin Sans FB" panose="020E0602020502020306" pitchFamily="34" charset="0"/>
              </a:rPr>
              <a:t>js</a:t>
            </a:r>
            <a:r>
              <a:rPr lang="pt-BR" dirty="0" smtClean="0">
                <a:latin typeface="Berlin Sans FB" panose="020E0602020502020306" pitchFamily="34" charset="0"/>
              </a:rPr>
              <a:t> para a interatividade com o site.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3295" y="3693402"/>
            <a:ext cx="55911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5967" y="1392142"/>
            <a:ext cx="6712169" cy="149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2393" y="2000630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Header se encontra-se divido em duas partes o cabeçalho principal e a </a:t>
            </a:r>
            <a:r>
              <a:rPr lang="pt-BR" dirty="0" err="1" smtClean="0">
                <a:latin typeface="Berlin Sans FB" panose="020E0602020502020306" pitchFamily="34" charset="0"/>
              </a:rPr>
              <a:t>navBar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551" y="1699720"/>
            <a:ext cx="6946987" cy="353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Header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80048" y="3755858"/>
            <a:ext cx="409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No cabeçalho principal o usuário vai ter acesso a seu </a:t>
            </a:r>
            <a:r>
              <a:rPr lang="pt-BR" dirty="0" err="1" smtClean="0">
                <a:latin typeface="Berlin Sans FB" panose="020E0602020502020306" pitchFamily="34" charset="0"/>
              </a:rPr>
              <a:t>login</a:t>
            </a:r>
            <a:r>
              <a:rPr lang="pt-BR" dirty="0" smtClean="0">
                <a:latin typeface="Berlin Sans FB" panose="020E0602020502020306" pitchFamily="34" charset="0"/>
              </a:rPr>
              <a:t>, favoritos, sac.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50076" y="3698051"/>
            <a:ext cx="409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Na </a:t>
            </a:r>
            <a:r>
              <a:rPr lang="pt-BR" dirty="0" err="1" smtClean="0">
                <a:latin typeface="Berlin Sans FB" panose="020E0602020502020306" pitchFamily="34" charset="0"/>
              </a:rPr>
              <a:t>NavBar</a:t>
            </a:r>
            <a:r>
              <a:rPr lang="pt-BR" dirty="0" smtClean="0">
                <a:latin typeface="Berlin Sans FB" panose="020E0602020502020306" pitchFamily="34" charset="0"/>
              </a:rPr>
              <a:t> onde está os menus de lançamentos, produtos, destaque do dia, ofertas e jogos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870" y="1715408"/>
            <a:ext cx="11157809" cy="140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Carrossel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6986" y="5584658"/>
            <a:ext cx="1101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 código foi importado do site do Bootstrap e efetuado alguns ajustes para inclusão de mais imagens e estilização.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5325" y="1027219"/>
            <a:ext cx="5167639" cy="430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Carrossel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6986" y="5584658"/>
            <a:ext cx="1101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O carrossel foi desenvolvido utilizando o framework Boostrap, utilizando 4 imagens, com alternação automática de 3 segundos, e interação de alteração com o usuário para voltar ou próxima imagem para visualização.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783" y="996512"/>
            <a:ext cx="83915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5101" y="3059766"/>
            <a:ext cx="8432581" cy="193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32600" y="5868437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 sessão de jogos foi utilizado a estilização do </a:t>
            </a:r>
            <a:r>
              <a:rPr lang="pt-BR" dirty="0" err="1" smtClean="0">
                <a:latin typeface="Berlin Sans FB" panose="020E0602020502020306" pitchFamily="34" charset="0"/>
              </a:rPr>
              <a:t>flexbox</a:t>
            </a:r>
            <a:r>
              <a:rPr lang="pt-BR" dirty="0" smtClean="0">
                <a:latin typeface="Berlin Sans FB" panose="020E0602020502020306" pitchFamily="34" charset="0"/>
              </a:rPr>
              <a:t>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472" y="992570"/>
            <a:ext cx="6191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88678" y="0"/>
            <a:ext cx="31220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Section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3110" y="6036603"/>
            <a:ext cx="1101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smtClean="0">
                <a:latin typeface="Berlin Sans FB" panose="020E0602020502020306" pitchFamily="34" charset="0"/>
              </a:rPr>
              <a:t>A sessão de jogos foi englobada em uma tag </a:t>
            </a:r>
            <a:r>
              <a:rPr lang="pt-BR" dirty="0" err="1" smtClean="0">
                <a:latin typeface="Berlin Sans FB" panose="020E0602020502020306" pitchFamily="34" charset="0"/>
              </a:rPr>
              <a:t>Section</a:t>
            </a:r>
            <a:r>
              <a:rPr lang="pt-BR" dirty="0" smtClean="0">
                <a:latin typeface="Berlin Sans FB" panose="020E0602020502020306" pitchFamily="34" charset="0"/>
              </a:rPr>
              <a:t> e dividas em div e estilizadas utilizando o </a:t>
            </a:r>
            <a:r>
              <a:rPr lang="pt-BR" dirty="0" err="1" smtClean="0">
                <a:latin typeface="Berlin Sans FB" panose="020E0602020502020306" pitchFamily="34" charset="0"/>
              </a:rPr>
              <a:t>flexbox</a:t>
            </a:r>
            <a:r>
              <a:rPr lang="pt-BR" dirty="0" smtClean="0">
                <a:latin typeface="Berlin Sans FB" panose="020E0602020502020306" pitchFamily="34" charset="0"/>
              </a:rPr>
              <a:t> no CSS.</a:t>
            </a:r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9" y="1051035"/>
            <a:ext cx="5508326" cy="466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3417" y="1061545"/>
            <a:ext cx="4424265" cy="467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49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363</Words>
  <Application>Microsoft Office PowerPoint</Application>
  <PresentationFormat>Personalizar</PresentationFormat>
  <Paragraphs>37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Game Mania</dc:title>
  <dc:creator>Amanda Gabrielly Prestes Lopes</dc:creator>
  <cp:lastModifiedBy>Usuário do Windows</cp:lastModifiedBy>
  <cp:revision>27</cp:revision>
  <dcterms:created xsi:type="dcterms:W3CDTF">2022-08-08T17:31:17Z</dcterms:created>
  <dcterms:modified xsi:type="dcterms:W3CDTF">2022-10-20T20:05:57Z</dcterms:modified>
</cp:coreProperties>
</file>