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430A-2748-0DC9-7ABA-180AF4CBB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872C6-28E1-8145-01CF-4D84B7F0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C2E1-92E0-2581-B31E-AEE3B786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F55C-962B-45F4-2D9E-7EE15A4C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CE495-5D79-1AB9-D9B1-889EF119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6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8F75-2F6B-D518-2F3C-B9D74326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53C73-48CD-5F39-1DF8-09FE1A97F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68E2-FDBA-AB05-B48E-D6BCEFA7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FBA31-6712-EA94-E9D4-558DE50C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8D4C-AF25-0531-7538-EC2FB860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75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8DEC8-4B94-C1A2-C902-CF1C40CD4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722AE-F78D-CE3B-89B2-881A4F89B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C41C-7DC4-60B7-2993-7652DB4A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9E1EF-B72B-443C-014E-A06D0468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0BEB-6D01-BB34-31C0-4803088C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9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8C0F-7B2C-AA0C-FFBD-24199CC6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B398-E72A-1E81-53AB-AC706E23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689E-F685-241E-8B6F-C9396A6B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DD97-3188-26F5-C0C7-F191A140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093A5-E021-1361-5CE1-2E1A62EF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4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C369-CA7A-57FE-EB77-FD2F5948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D20D6-361F-7F3C-6877-E33145DB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A2863-124A-E51A-A5AA-38B6EACB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5C97E-BB61-DA6A-3499-B3E2D748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2C88-7769-4975-1BA7-1E19BB66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7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615B-A590-33DD-3CC7-13AC5759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4997-9A91-50E4-440D-088F6C52C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C93F1-D23F-8570-E5D6-5BB2775CB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F2531-AC30-78A8-3CC5-75F0361B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5DAA5-0476-EC07-4577-F070EE9A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9214-3BA9-EDE9-333F-C5388E4B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88C4-367D-818D-DE9E-DE14E53D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0805-E643-36C8-EC9A-798357E32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208E3-BB0C-9E94-4956-7EF0B8C09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19CFF-0944-8FDF-E460-85707C71D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AF081-E063-75AE-6907-315AC0E73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AD1C2-3306-7633-643E-21496FB4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BD55F-04B6-9FB9-C21F-10BF148F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F72A2-4B0E-42B5-BCEE-B9037F4A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15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FA84-DE77-AC17-46A3-11E0B2A7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039A-870B-707C-6C06-B4EE7416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C6288-62E5-9771-45F8-63778B6D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A35C-82E6-AE2A-731B-FE2B1A49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6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69EC9-2DCA-0FBE-1506-C5061995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1325C-2523-1BDD-B7B4-FF8CD285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792A6-183A-85D7-DCE6-363F4EE9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24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22AE-D66D-F610-45AD-441EBF6D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99D3-69BB-F8F3-EE95-8B0540623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5635-6939-313C-0E07-E95CD5899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5905E-3851-96BA-EDF3-F15F4A8D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4764E-A42F-CB00-B4F9-C64010EA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1B5C5-C773-6AEB-A493-908AB298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57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73A6-9251-162A-598F-81EAD94A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58CF6-AED3-DD60-75B6-BC0F34C59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8DF1D-5323-CED5-79F8-EAACFA0D1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45B95-777A-67B4-6821-F8CC1DC9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A1847-7272-ED7D-AE4C-93AD4297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1A259-F587-F76C-D909-D135B41C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6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0FC82-0E55-0E10-8204-4E785E3D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07889-D8E5-20B7-28A6-29317D48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6024-979C-34B5-4F71-479587070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BFE0A-8E05-49ED-BFA1-D09D30F016A0}" type="datetimeFigureOut">
              <a:rPr lang="en-IN" smtClean="0"/>
              <a:t>26-12-2023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D2ED6-2627-2E34-661A-6E14CC05D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85BA-B280-EF24-80B7-1E55C6693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63531-B26E-4E6A-8B5F-E3F4EA5F5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9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0E7F-DC72-5A01-3533-3AA998EB7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Boosting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4D767-21DD-2B91-A4C8-3EC8F2D20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2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A813-6DDF-CC16-135C-4C04265E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Ada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659F-D4D1-4D33-A50F-5ADCD7EE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mic Sans MS" panose="030F0702030302020204" pitchFamily="66" charset="0"/>
              </a:rPr>
              <a:t>Ada boost regressor model fits the regressor on the dataset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After that the points that are not fit accurately are taken and given high weightage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Again the model tries to fit these points, the process is repeated</a:t>
            </a:r>
          </a:p>
          <a:p>
            <a:r>
              <a:rPr lang="en-IN" sz="2400" dirty="0" err="1">
                <a:latin typeface="Comic Sans MS" panose="030F0702030302020204" pitchFamily="66" charset="0"/>
              </a:rPr>
              <a:t>Atlast</a:t>
            </a:r>
            <a:r>
              <a:rPr lang="en-IN" sz="2400" dirty="0">
                <a:latin typeface="Comic Sans MS" panose="030F0702030302020204" pitchFamily="66" charset="0"/>
              </a:rPr>
              <a:t> the weighted average is taken from these to get the accurate result</a:t>
            </a:r>
          </a:p>
        </p:txBody>
      </p:sp>
    </p:spTree>
    <p:extLst>
      <p:ext uri="{BB962C8B-B14F-4D97-AF65-F5344CB8AC3E}">
        <p14:creationId xmlns:p14="http://schemas.microsoft.com/office/powerpoint/2010/main" val="13457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19B0-182C-EB4C-B22E-F9AAD8E1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XG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39AB-3135-7F97-F527-7749E071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mic Sans MS" panose="030F0702030302020204" pitchFamily="66" charset="0"/>
              </a:rPr>
              <a:t>XG boost is an implementation of decision trees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Weights are assigned to all independent variables and passed into decision tree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The weights which are predicted wrong are assigned higher weights and again passed to decision trees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The process is repeated until it finds accurate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9689E-4A84-1207-51AC-E8F7E580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85" y="4285915"/>
            <a:ext cx="9353984" cy="202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6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1C78-BDAA-3F5F-B900-E870E343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LG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DFBC-AF72-37A6-E01C-6924AF7C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Comic Sans MS" panose="030F0702030302020204" pitchFamily="66" charset="0"/>
              </a:rPr>
              <a:t>Unlike XG boost , LG boost is leaf wise tree growth and results in higher accuracy</a:t>
            </a:r>
          </a:p>
          <a:p>
            <a:r>
              <a:rPr lang="en-IN" sz="2400" dirty="0">
                <a:latin typeface="Comic Sans MS" panose="030F0702030302020204" pitchFamily="66" charset="0"/>
              </a:rPr>
              <a:t>This may result in overfitting the model which is handled using max depth parameters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6BA3F-01A2-974F-EF2B-4A8F1EBB5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91" y="3635001"/>
            <a:ext cx="7840169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3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Comic Sans MS</vt:lpstr>
      <vt:lpstr>Office Theme</vt:lpstr>
      <vt:lpstr>Boosting Algorithms</vt:lpstr>
      <vt:lpstr>Ada Boost</vt:lpstr>
      <vt:lpstr>XG boost</vt:lpstr>
      <vt:lpstr> LG 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Algorithms</dc:title>
  <dc:creator>Appuser20 Paktolus</dc:creator>
  <cp:lastModifiedBy>Appuser20 Paktolus</cp:lastModifiedBy>
  <cp:revision>3</cp:revision>
  <dcterms:created xsi:type="dcterms:W3CDTF">2023-12-26T11:28:47Z</dcterms:created>
  <dcterms:modified xsi:type="dcterms:W3CDTF">2023-12-26T12:17:08Z</dcterms:modified>
</cp:coreProperties>
</file>