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sldIdLst>
    <p:sldId id="271" r:id="rId2"/>
    <p:sldId id="272" r:id="rId3"/>
    <p:sldId id="276" r:id="rId4"/>
    <p:sldId id="273" r:id="rId5"/>
    <p:sldId id="277" r:id="rId6"/>
    <p:sldId id="259" r:id="rId7"/>
    <p:sldId id="260" r:id="rId8"/>
    <p:sldId id="261" r:id="rId9"/>
    <p:sldId id="262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7B934-36BE-40E1-B97F-7B90EF7D8376}">
          <p14:sldIdLst>
            <p14:sldId id="271"/>
            <p14:sldId id="272"/>
          </p14:sldIdLst>
        </p14:section>
        <p14:section name="Untitled Section" id="{E91C071F-2C54-4712-9128-FCA6C4A10B00}">
          <p14:sldIdLst>
            <p14:sldId id="276"/>
            <p14:sldId id="273"/>
            <p14:sldId id="277"/>
            <p14:sldId id="259"/>
            <p14:sldId id="260"/>
            <p14:sldId id="261"/>
            <p14:sldId id="262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7" autoAdjust="0"/>
    <p:restoredTop sz="86430" autoAdjust="0"/>
  </p:normalViewPr>
  <p:slideViewPr>
    <p:cSldViewPr snapToGrid="0">
      <p:cViewPr varScale="1">
        <p:scale>
          <a:sx n="62" d="100"/>
          <a:sy n="62" d="100"/>
        </p:scale>
        <p:origin x="77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7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20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8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81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2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1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7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1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A845A4-9908-49A5-8E27-6D6DA7BD7C6E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945FD5-D493-4963-AA13-28013CADA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  <p:sldLayoutId id="2147484518" r:id="rId15"/>
    <p:sldLayoutId id="2147484519" r:id="rId16"/>
    <p:sldLayoutId id="214748452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7DBE-FEC3-4C34-BBA7-880E4766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Driven Development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4F8D2-E20F-4594-95DF-C98F50AB44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0D064-C3B2-473A-9E4C-4FB3DE4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4EBDC-A31C-4F6A-8912-7149FC364F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IN" altLang="en-US" dirty="0"/>
              <a:t>Feature-&gt;Test Suite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Scenario-&gt;Test Case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Steps/Keywords- Given, When ,Then</a:t>
            </a:r>
          </a:p>
          <a:p>
            <a:pPr>
              <a:spcBef>
                <a:spcPct val="0"/>
              </a:spcBef>
            </a:pPr>
            <a:endParaRPr lang="en-IN" altLang="en-US" dirty="0"/>
          </a:p>
          <a:p>
            <a:pPr>
              <a:spcBef>
                <a:spcPct val="0"/>
              </a:spcBef>
            </a:pPr>
            <a:r>
              <a:rPr lang="en-IN" altLang="en-US" dirty="0"/>
              <a:t>Given-------Starting point /Pre-</a:t>
            </a:r>
            <a:r>
              <a:rPr lang="en-IN" altLang="en-US" dirty="0" err="1"/>
              <a:t>requiste</a:t>
            </a:r>
            <a:endParaRPr lang="en-IN" altLang="en-US" dirty="0"/>
          </a:p>
          <a:p>
            <a:pPr>
              <a:spcBef>
                <a:spcPct val="0"/>
              </a:spcBef>
            </a:pPr>
            <a:r>
              <a:rPr lang="en-IN" altLang="en-US" dirty="0"/>
              <a:t>When ---- Action performed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Then-----Expected result validations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And------More than one action/Validations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BC01-CD9A-4F87-9FCC-D10856F1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78DC-064B-4F55-8ABD-F3591A898E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394B-A407-4092-85FA-4D9C8E3E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Methodology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4E8F4-F19C-4BF2-A843-F8FD4EE49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0018-4B18-4D8C-9662-8953ABAE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B7DC-990C-4441-9C7A-797BCD6FAC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1.Developing complete software</a:t>
            </a:r>
          </a:p>
          <a:p>
            <a:r>
              <a:rPr lang="en-IN" dirty="0"/>
              <a:t>2.Developing Automation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C126-D30C-41C6-9B79-18B36EB6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369-DA60-41C2-8C7F-F3B8EC3CBD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This approach explains Behaviour of the application in Simple English terms</a:t>
            </a:r>
          </a:p>
          <a:p>
            <a:pPr marL="0" indent="0">
              <a:buNone/>
            </a:pPr>
            <a:r>
              <a:rPr lang="en-IN" dirty="0"/>
              <a:t>What does Behaviour mean: </a:t>
            </a:r>
          </a:p>
          <a:p>
            <a:r>
              <a:rPr lang="en-IN" dirty="0"/>
              <a:t>How it will be used by an End User/Actual user.</a:t>
            </a:r>
          </a:p>
          <a:p>
            <a:r>
              <a:rPr lang="en-IN" dirty="0"/>
              <a:t>BDD is mainly used to verify End-End Behaviour of the application</a:t>
            </a:r>
          </a:p>
          <a:p>
            <a:r>
              <a:rPr lang="en-IN" dirty="0"/>
              <a:t>Who defines Behaviour: Any business User </a:t>
            </a:r>
          </a:p>
          <a:p>
            <a:r>
              <a:rPr lang="en-IN" dirty="0"/>
              <a:t>How to define : Simple English language – Gherkin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4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13D-2CA8-414A-8EB5-AF4A0EA0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bDD</a:t>
            </a:r>
            <a:r>
              <a:rPr lang="en-US" dirty="0"/>
              <a:t> </a:t>
            </a:r>
            <a:r>
              <a:rPr lang="en-US" dirty="0" err="1"/>
              <a:t>FRamework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FFDAAEB-8F05-4232-AD9B-A4FE7A3106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11ADAA-C521-48A4-B20A-C3E93C67C275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BDD 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206B4-36CA-4250-A6F0-1C0A56B02B02}"/>
              </a:ext>
            </a:extLst>
          </p:cNvPr>
          <p:cNvSpPr/>
          <p:nvPr/>
        </p:nvSpPr>
        <p:spPr>
          <a:xfrm>
            <a:off x="1507607" y="1996967"/>
            <a:ext cx="1862695" cy="2646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Given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When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Then</a:t>
            </a:r>
          </a:p>
        </p:txBody>
      </p:sp>
      <p:sp>
        <p:nvSpPr>
          <p:cNvPr id="6" name="Arrow: Right 5" descr="Interacts">
            <a:extLst>
              <a:ext uri="{FF2B5EF4-FFF2-40B4-BE49-F238E27FC236}">
                <a16:creationId xmlns:a16="http://schemas.microsoft.com/office/drawing/2014/main" id="{E79B8921-3836-4308-B486-411BAF957C24}"/>
              </a:ext>
            </a:extLst>
          </p:cNvPr>
          <p:cNvSpPr/>
          <p:nvPr/>
        </p:nvSpPr>
        <p:spPr>
          <a:xfrm>
            <a:off x="3683250" y="30038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93994-CCBF-4AB6-BF2E-7ACDD5962CFA}"/>
              </a:ext>
            </a:extLst>
          </p:cNvPr>
          <p:cNvSpPr/>
          <p:nvPr/>
        </p:nvSpPr>
        <p:spPr>
          <a:xfrm>
            <a:off x="5150255" y="2024175"/>
            <a:ext cx="1862695" cy="2640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</a:t>
            </a:r>
          </a:p>
          <a:p>
            <a:pPr algn="ctr"/>
            <a:r>
              <a:rPr lang="en-US" sz="2400" b="1" dirty="0"/>
              <a:t>cases</a:t>
            </a:r>
            <a:endParaRPr lang="en-IN" sz="2400" b="1" dirty="0"/>
          </a:p>
        </p:txBody>
      </p:sp>
      <p:sp>
        <p:nvSpPr>
          <p:cNvPr id="8" name="Arrow: Right 7" descr="Take help">
            <a:extLst>
              <a:ext uri="{FF2B5EF4-FFF2-40B4-BE49-F238E27FC236}">
                <a16:creationId xmlns:a16="http://schemas.microsoft.com/office/drawing/2014/main" id="{6A0E1CCB-D6FE-4779-BF67-16D195941AB4}"/>
              </a:ext>
            </a:extLst>
          </p:cNvPr>
          <p:cNvSpPr/>
          <p:nvPr/>
        </p:nvSpPr>
        <p:spPr>
          <a:xfrm>
            <a:off x="7425086" y="30038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BCC54-6626-403E-8734-01D0F5FC972F}"/>
              </a:ext>
            </a:extLst>
          </p:cNvPr>
          <p:cNvSpPr/>
          <p:nvPr/>
        </p:nvSpPr>
        <p:spPr>
          <a:xfrm>
            <a:off x="8832395" y="1975945"/>
            <a:ext cx="1981827" cy="2646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</a:t>
            </a:r>
          </a:p>
          <a:p>
            <a:pPr algn="ctr"/>
            <a:r>
              <a:rPr lang="en-US" sz="2400" b="1" dirty="0"/>
              <a:t>Runner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1145F-4798-485E-B7D0-91819D861771}"/>
              </a:ext>
            </a:extLst>
          </p:cNvPr>
          <p:cNvSpPr/>
          <p:nvPr/>
        </p:nvSpPr>
        <p:spPr>
          <a:xfrm>
            <a:off x="1507607" y="5120640"/>
            <a:ext cx="19710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Feature File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80175-2906-43F6-9DCE-6D21A386B4C6}"/>
              </a:ext>
            </a:extLst>
          </p:cNvPr>
          <p:cNvSpPr/>
          <p:nvPr/>
        </p:nvSpPr>
        <p:spPr>
          <a:xfrm>
            <a:off x="5150255" y="5120640"/>
            <a:ext cx="1862695" cy="304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definition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D678E-CB1B-4692-B8A8-D6A2A85E26FD}"/>
              </a:ext>
            </a:extLst>
          </p:cNvPr>
          <p:cNvSpPr/>
          <p:nvPr/>
        </p:nvSpPr>
        <p:spPr>
          <a:xfrm>
            <a:off x="8832395" y="5120640"/>
            <a:ext cx="197104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 Runner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5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07B4-2A31-45F7-AA3A-118A1C07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WorkFlow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5236-9C4C-4367-803B-373D535EB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Feature File-----&gt;Written by Stakeholder/End User</a:t>
            </a:r>
          </a:p>
          <a:p>
            <a:endParaRPr lang="en-IN" dirty="0"/>
          </a:p>
          <a:p>
            <a:r>
              <a:rPr lang="en-IN" dirty="0"/>
              <a:t>Step Definitions(Python/Java/Automation code)----&gt;Test case code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Application code or Functional Code-----&gt;Trigger execution/Report</a:t>
            </a:r>
          </a:p>
          <a:p>
            <a:endParaRPr lang="en-IN" dirty="0"/>
          </a:p>
          <a:p>
            <a:r>
              <a:rPr lang="en-IN" dirty="0"/>
              <a:t>BDD-Behaviour test cases (End2End cases)</a:t>
            </a:r>
          </a:p>
          <a:p>
            <a:pPr marL="342900" indent="-342900"/>
            <a:r>
              <a:rPr lang="en-IN" dirty="0"/>
              <a:t>	Test cases are written  End/Actual users</a:t>
            </a:r>
          </a:p>
          <a:p>
            <a:pPr marL="342900" indent="-342900"/>
            <a:r>
              <a:rPr lang="en-IN" dirty="0"/>
              <a:t>	Acceptance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8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9A855A4-0D89-4913-B6A6-71AAE51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for Behavior-Ecommerce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362026-E55F-4600-9C41-89909F2D3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Examples:</a:t>
            </a:r>
          </a:p>
          <a:p>
            <a:r>
              <a:rPr lang="en-IN" dirty="0"/>
              <a:t>	Ecommerce Application</a:t>
            </a:r>
          </a:p>
          <a:p>
            <a:endParaRPr lang="en-IN" dirty="0"/>
          </a:p>
          <a:p>
            <a:r>
              <a:rPr lang="en-IN" dirty="0"/>
              <a:t>Behaviour 1:</a:t>
            </a:r>
          </a:p>
          <a:p>
            <a:pPr marL="0" indent="0">
              <a:buNone/>
            </a:pPr>
            <a:r>
              <a:rPr lang="en-IN" dirty="0"/>
              <a:t>Application-Logged in user-Search product-add to cart -make payment- log out</a:t>
            </a:r>
          </a:p>
          <a:p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5CCD20F-AA32-480E-8DEF-823B726080E6}"/>
              </a:ext>
            </a:extLst>
          </p:cNvPr>
          <p:cNvSpPr txBox="1">
            <a:spLocks/>
          </p:cNvSpPr>
          <p:nvPr/>
        </p:nvSpPr>
        <p:spPr>
          <a:xfrm>
            <a:off x="1066175" y="7709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ECE8D-64CA-41E5-A2AC-51AD264B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Banking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EE789-5885-4E15-AAB8-B0CA293835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4450" cy="38723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u="sng" dirty="0"/>
              <a:t>Behaviour 1:</a:t>
            </a:r>
          </a:p>
          <a:p>
            <a:r>
              <a:rPr lang="en-IN" dirty="0"/>
              <a:t>Navigate to site-Log in with user credentials-Add a beneficiary-Validate the beneficiary in added list</a:t>
            </a:r>
          </a:p>
          <a:p>
            <a:endParaRPr lang="en-IN" dirty="0"/>
          </a:p>
          <a:p>
            <a:r>
              <a:rPr lang="en-IN" u="sng" dirty="0"/>
              <a:t>Behaviour 2:</a:t>
            </a:r>
          </a:p>
          <a:p>
            <a:r>
              <a:rPr lang="en-IN" dirty="0"/>
              <a:t>Navigate to site-Log in with user credentials-select the payee-enter amount-make a transaction -amount transferred confirmation Page-Log out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Finalise the behaviour(or E2E scenarios) and automate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974903-8B6E-4FE2-93B5-D94E55F2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3643-DF6F-4FF3-B183-8A71AA06AF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Automation/BDD- A concept</a:t>
            </a:r>
          </a:p>
          <a:p>
            <a:r>
              <a:rPr lang="en-IN" dirty="0"/>
              <a:t>Selenium/Behave/Cucumber- Modules to implement BDD</a:t>
            </a:r>
          </a:p>
          <a:p>
            <a:r>
              <a:rPr lang="en-IN" dirty="0"/>
              <a:t>Java/Python/Gherkin-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03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1586</TotalTime>
  <Words>238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Behavior Driven Development</vt:lpstr>
      <vt:lpstr>Software Development Methodology</vt:lpstr>
      <vt:lpstr>Usages</vt:lpstr>
      <vt:lpstr>Significance</vt:lpstr>
      <vt:lpstr>bDD FRamework</vt:lpstr>
      <vt:lpstr>WorkFlow</vt:lpstr>
      <vt:lpstr>Example 1 for Behavior-Ecommerce </vt:lpstr>
      <vt:lpstr>Example 2: Banking Application</vt:lpstr>
      <vt:lpstr>Layers</vt:lpstr>
      <vt:lpstr>Mappings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chinthapally jyothi</dc:creator>
  <cp:lastModifiedBy>Mohan Krishna Kottakki</cp:lastModifiedBy>
  <cp:revision>63</cp:revision>
  <dcterms:created xsi:type="dcterms:W3CDTF">2019-12-23T04:44:19Z</dcterms:created>
  <dcterms:modified xsi:type="dcterms:W3CDTF">2020-01-13T04:59:32Z</dcterms:modified>
</cp:coreProperties>
</file>