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2" r:id="rId4"/>
    <p:sldId id="298" r:id="rId5"/>
    <p:sldId id="294" r:id="rId6"/>
    <p:sldId id="259" r:id="rId7"/>
    <p:sldId id="297" r:id="rId8"/>
    <p:sldId id="299" r:id="rId9"/>
    <p:sldId id="258" r:id="rId10"/>
    <p:sldId id="295" r:id="rId11"/>
    <p:sldId id="296" r:id="rId12"/>
    <p:sldId id="291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47C74-0311-40E2-87F1-FE7C7436EB65}" v="5" dt="2022-10-08T15:42:14.694"/>
  </p1510:revLst>
</p1510:revInfo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it Vora" userId="196dcec2d15635df" providerId="LiveId" clId="{AD947C74-0311-40E2-87F1-FE7C7436EB65}"/>
    <pc:docChg chg="undo redo custSel addSld modSld sldOrd">
      <pc:chgData name="Vandit Vora" userId="196dcec2d15635df" providerId="LiveId" clId="{AD947C74-0311-40E2-87F1-FE7C7436EB65}" dt="2022-10-10T14:48:27.183" v="1373" actId="20577"/>
      <pc:docMkLst>
        <pc:docMk/>
      </pc:docMkLst>
      <pc:sldChg chg="modSp mod modClrScheme chgLayout">
        <pc:chgData name="Vandit Vora" userId="196dcec2d15635df" providerId="LiveId" clId="{AD947C74-0311-40E2-87F1-FE7C7436EB65}" dt="2022-10-10T13:58:57.942" v="839" actId="700"/>
        <pc:sldMkLst>
          <pc:docMk/>
          <pc:sldMk cId="0" sldId="256"/>
        </pc:sldMkLst>
        <pc:spChg chg="mod ord">
          <ac:chgData name="Vandit Vora" userId="196dcec2d15635df" providerId="LiveId" clId="{AD947C74-0311-40E2-87F1-FE7C7436EB65}" dt="2022-10-10T13:58:57.942" v="839" actId="700"/>
          <ac:spMkLst>
            <pc:docMk/>
            <pc:sldMk cId="0" sldId="256"/>
            <ac:spMk id="86" creationId="{00000000-0000-0000-0000-000000000000}"/>
          </ac:spMkLst>
        </pc:spChg>
        <pc:spChg chg="mod ord">
          <ac:chgData name="Vandit Vora" userId="196dcec2d15635df" providerId="LiveId" clId="{AD947C74-0311-40E2-87F1-FE7C7436EB65}" dt="2022-10-10T13:58:57.942" v="839" actId="700"/>
          <ac:spMkLst>
            <pc:docMk/>
            <pc:sldMk cId="0" sldId="256"/>
            <ac:spMk id="87" creationId="{00000000-0000-0000-0000-000000000000}"/>
          </ac:spMkLst>
        </pc:spChg>
        <pc:picChg chg="mod">
          <ac:chgData name="Vandit Vora" userId="196dcec2d15635df" providerId="LiveId" clId="{AD947C74-0311-40E2-87F1-FE7C7436EB65}" dt="2022-10-10T13:58:25.620" v="835" actId="1076"/>
          <ac:picMkLst>
            <pc:docMk/>
            <pc:sldMk cId="0" sldId="256"/>
            <ac:picMk id="3" creationId="{90E46D73-A961-53D8-31D5-07768C53FD36}"/>
          </ac:picMkLst>
        </pc:picChg>
      </pc:sldChg>
      <pc:sldChg chg="modSp mod">
        <pc:chgData name="Vandit Vora" userId="196dcec2d15635df" providerId="LiveId" clId="{AD947C74-0311-40E2-87F1-FE7C7436EB65}" dt="2022-10-10T14:10:50.618" v="957" actId="14100"/>
        <pc:sldMkLst>
          <pc:docMk/>
          <pc:sldMk cId="0" sldId="257"/>
        </pc:sldMkLst>
        <pc:spChg chg="mod">
          <ac:chgData name="Vandit Vora" userId="196dcec2d15635df" providerId="LiveId" clId="{AD947C74-0311-40E2-87F1-FE7C7436EB65}" dt="2022-10-10T14:03:00.045" v="933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Vandit Vora" userId="196dcec2d15635df" providerId="LiveId" clId="{AD947C74-0311-40E2-87F1-FE7C7436EB65}" dt="2022-10-10T14:10:50.618" v="957" actId="14100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Vandit Vora" userId="196dcec2d15635df" providerId="LiveId" clId="{AD947C74-0311-40E2-87F1-FE7C7436EB65}" dt="2022-10-10T14:36:46.461" v="1237" actId="20577"/>
        <pc:sldMkLst>
          <pc:docMk/>
          <pc:sldMk cId="0" sldId="258"/>
        </pc:sldMkLst>
        <pc:spChg chg="mod">
          <ac:chgData name="Vandit Vora" userId="196dcec2d15635df" providerId="LiveId" clId="{AD947C74-0311-40E2-87F1-FE7C7436EB65}" dt="2022-10-10T14:36:46.461" v="1237" actId="20577"/>
          <ac:spMkLst>
            <pc:docMk/>
            <pc:sldMk cId="0" sldId="258"/>
            <ac:spMk id="99" creationId="{00000000-0000-0000-0000-000000000000}"/>
          </ac:spMkLst>
        </pc:spChg>
      </pc:sldChg>
      <pc:sldChg chg="addSp delSp modSp mod">
        <pc:chgData name="Vandit Vora" userId="196dcec2d15635df" providerId="LiveId" clId="{AD947C74-0311-40E2-87F1-FE7C7436EB65}" dt="2022-10-10T14:44:49.671" v="1298" actId="1076"/>
        <pc:sldMkLst>
          <pc:docMk/>
          <pc:sldMk cId="0" sldId="259"/>
        </pc:sldMkLst>
        <pc:spChg chg="mod">
          <ac:chgData name="Vandit Vora" userId="196dcec2d15635df" providerId="LiveId" clId="{AD947C74-0311-40E2-87F1-FE7C7436EB65}" dt="2022-10-10T14:44:49.671" v="1298" actId="1076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Vandit Vora" userId="196dcec2d15635df" providerId="LiveId" clId="{AD947C74-0311-40E2-87F1-FE7C7436EB65}" dt="2022-10-10T14:26:31.293" v="1095" actId="14100"/>
          <ac:spMkLst>
            <pc:docMk/>
            <pc:sldMk cId="0" sldId="259"/>
            <ac:spMk id="106" creationId="{00000000-0000-0000-0000-000000000000}"/>
          </ac:spMkLst>
        </pc:spChg>
        <pc:picChg chg="add del mod">
          <ac:chgData name="Vandit Vora" userId="196dcec2d15635df" providerId="LiveId" clId="{AD947C74-0311-40E2-87F1-FE7C7436EB65}" dt="2022-10-10T14:26:07.211" v="1092" actId="21"/>
          <ac:picMkLst>
            <pc:docMk/>
            <pc:sldMk cId="0" sldId="259"/>
            <ac:picMk id="1026" creationId="{F0AD5902-A4FD-8256-D61E-523501CE9B60}"/>
          </ac:picMkLst>
        </pc:picChg>
      </pc:sldChg>
      <pc:sldChg chg="modSp mod modClrScheme chgLayout">
        <pc:chgData name="Vandit Vora" userId="196dcec2d15635df" providerId="LiveId" clId="{AD947C74-0311-40E2-87F1-FE7C7436EB65}" dt="2022-10-10T14:30:56.167" v="1154" actId="14100"/>
        <pc:sldMkLst>
          <pc:docMk/>
          <pc:sldMk cId="3646480016" sldId="292"/>
        </pc:sldMkLst>
        <pc:spChg chg="mod ord">
          <ac:chgData name="Vandit Vora" userId="196dcec2d15635df" providerId="LiveId" clId="{AD947C74-0311-40E2-87F1-FE7C7436EB65}" dt="2022-10-10T14:30:23.988" v="1145" actId="20577"/>
          <ac:spMkLst>
            <pc:docMk/>
            <pc:sldMk cId="3646480016" sldId="292"/>
            <ac:spMk id="2" creationId="{D4BA584B-6A7D-B4EA-C2EF-6F243CCEBBD4}"/>
          </ac:spMkLst>
        </pc:spChg>
        <pc:spChg chg="mod ord">
          <ac:chgData name="Vandit Vora" userId="196dcec2d15635df" providerId="LiveId" clId="{AD947C74-0311-40E2-87F1-FE7C7436EB65}" dt="2022-10-10T14:30:56.167" v="1154" actId="14100"/>
          <ac:spMkLst>
            <pc:docMk/>
            <pc:sldMk cId="3646480016" sldId="292"/>
            <ac:spMk id="3" creationId="{9C57D966-AA9A-1286-3520-C506CB58DD4B}"/>
          </ac:spMkLst>
        </pc:spChg>
      </pc:sldChg>
      <pc:sldChg chg="modSp mod">
        <pc:chgData name="Vandit Vora" userId="196dcec2d15635df" providerId="LiveId" clId="{AD947C74-0311-40E2-87F1-FE7C7436EB65}" dt="2022-10-10T14:15:52.750" v="1064" actId="14100"/>
        <pc:sldMkLst>
          <pc:docMk/>
          <pc:sldMk cId="531487757" sldId="294"/>
        </pc:sldMkLst>
        <pc:spChg chg="mod">
          <ac:chgData name="Vandit Vora" userId="196dcec2d15635df" providerId="LiveId" clId="{AD947C74-0311-40E2-87F1-FE7C7436EB65}" dt="2022-10-10T14:15:52.750" v="1064" actId="14100"/>
          <ac:spMkLst>
            <pc:docMk/>
            <pc:sldMk cId="531487757" sldId="294"/>
            <ac:spMk id="3" creationId="{AEF33A43-5F34-3A84-A0DE-CB65E063F6CE}"/>
          </ac:spMkLst>
        </pc:spChg>
      </pc:sldChg>
      <pc:sldChg chg="modSp new mod">
        <pc:chgData name="Vandit Vora" userId="196dcec2d15635df" providerId="LiveId" clId="{AD947C74-0311-40E2-87F1-FE7C7436EB65}" dt="2022-10-10T14:47:42.691" v="1355" actId="20577"/>
        <pc:sldMkLst>
          <pc:docMk/>
          <pc:sldMk cId="2286938028" sldId="295"/>
        </pc:sldMkLst>
        <pc:spChg chg="mod">
          <ac:chgData name="Vandit Vora" userId="196dcec2d15635df" providerId="LiveId" clId="{AD947C74-0311-40E2-87F1-FE7C7436EB65}" dt="2022-10-08T15:45:49.722" v="22" actId="20577"/>
          <ac:spMkLst>
            <pc:docMk/>
            <pc:sldMk cId="2286938028" sldId="295"/>
            <ac:spMk id="2" creationId="{71BEF0E4-B1BD-B561-A8D3-983063654389}"/>
          </ac:spMkLst>
        </pc:spChg>
        <pc:spChg chg="mod">
          <ac:chgData name="Vandit Vora" userId="196dcec2d15635df" providerId="LiveId" clId="{AD947C74-0311-40E2-87F1-FE7C7436EB65}" dt="2022-10-10T14:47:42.691" v="1355" actId="20577"/>
          <ac:spMkLst>
            <pc:docMk/>
            <pc:sldMk cId="2286938028" sldId="295"/>
            <ac:spMk id="3" creationId="{2668F769-3DAB-B462-A706-E1420EA64E3C}"/>
          </ac:spMkLst>
        </pc:spChg>
      </pc:sldChg>
      <pc:sldChg chg="modSp new mod">
        <pc:chgData name="Vandit Vora" userId="196dcec2d15635df" providerId="LiveId" clId="{AD947C74-0311-40E2-87F1-FE7C7436EB65}" dt="2022-10-10T14:48:27.183" v="1373" actId="20577"/>
        <pc:sldMkLst>
          <pc:docMk/>
          <pc:sldMk cId="3955967151" sldId="296"/>
        </pc:sldMkLst>
        <pc:spChg chg="mod">
          <ac:chgData name="Vandit Vora" userId="196dcec2d15635df" providerId="LiveId" clId="{AD947C74-0311-40E2-87F1-FE7C7436EB65}" dt="2022-10-10T14:48:27.183" v="1373" actId="20577"/>
          <ac:spMkLst>
            <pc:docMk/>
            <pc:sldMk cId="3955967151" sldId="296"/>
            <ac:spMk id="2" creationId="{E46162AF-3536-6DE7-F7CF-787A0B9610ED}"/>
          </ac:spMkLst>
        </pc:spChg>
      </pc:sldChg>
      <pc:sldChg chg="addSp delSp modSp new mod ord">
        <pc:chgData name="Vandit Vora" userId="196dcec2d15635df" providerId="LiveId" clId="{AD947C74-0311-40E2-87F1-FE7C7436EB65}" dt="2022-10-10T14:26:17.811" v="1094" actId="1076"/>
        <pc:sldMkLst>
          <pc:docMk/>
          <pc:sldMk cId="3322445641" sldId="297"/>
        </pc:sldMkLst>
        <pc:spChg chg="mod">
          <ac:chgData name="Vandit Vora" userId="196dcec2d15635df" providerId="LiveId" clId="{AD947C74-0311-40E2-87F1-FE7C7436EB65}" dt="2022-10-10T14:25:41.277" v="1088" actId="20577"/>
          <ac:spMkLst>
            <pc:docMk/>
            <pc:sldMk cId="3322445641" sldId="297"/>
            <ac:spMk id="2" creationId="{26BCC7AA-9E43-3D59-662C-B4C13F118414}"/>
          </ac:spMkLst>
        </pc:spChg>
        <pc:spChg chg="del">
          <ac:chgData name="Vandit Vora" userId="196dcec2d15635df" providerId="LiveId" clId="{AD947C74-0311-40E2-87F1-FE7C7436EB65}" dt="2022-10-10T14:25:47.132" v="1089" actId="478"/>
          <ac:spMkLst>
            <pc:docMk/>
            <pc:sldMk cId="3322445641" sldId="297"/>
            <ac:spMk id="3" creationId="{44A67BF0-B464-5A59-3834-6CE2A4B6735A}"/>
          </ac:spMkLst>
        </pc:spChg>
        <pc:picChg chg="add mod">
          <ac:chgData name="Vandit Vora" userId="196dcec2d15635df" providerId="LiveId" clId="{AD947C74-0311-40E2-87F1-FE7C7436EB65}" dt="2022-10-10T14:26:17.811" v="1094" actId="1076"/>
          <ac:picMkLst>
            <pc:docMk/>
            <pc:sldMk cId="3322445641" sldId="297"/>
            <ac:picMk id="4" creationId="{417076AF-F051-BB2A-4702-F9ACF754B09A}"/>
          </ac:picMkLst>
        </pc:picChg>
        <pc:picChg chg="add mod">
          <ac:chgData name="Vandit Vora" userId="196dcec2d15635df" providerId="LiveId" clId="{AD947C74-0311-40E2-87F1-FE7C7436EB65}" dt="2022-10-10T14:25:56.976" v="1091" actId="1076"/>
          <ac:picMkLst>
            <pc:docMk/>
            <pc:sldMk cId="3322445641" sldId="297"/>
            <ac:picMk id="1026" creationId="{3978D81B-E401-5B60-49D9-DF2D358AC496}"/>
          </ac:picMkLst>
        </pc:picChg>
      </pc:sldChg>
      <pc:sldChg chg="modSp new mod">
        <pc:chgData name="Vandit Vora" userId="196dcec2d15635df" providerId="LiveId" clId="{AD947C74-0311-40E2-87F1-FE7C7436EB65}" dt="2022-10-10T14:32:27.538" v="1176" actId="14100"/>
        <pc:sldMkLst>
          <pc:docMk/>
          <pc:sldMk cId="2305683658" sldId="298"/>
        </pc:sldMkLst>
        <pc:spChg chg="mod">
          <ac:chgData name="Vandit Vora" userId="196dcec2d15635df" providerId="LiveId" clId="{AD947C74-0311-40E2-87F1-FE7C7436EB65}" dt="2022-10-10T14:31:06.904" v="1163" actId="20577"/>
          <ac:spMkLst>
            <pc:docMk/>
            <pc:sldMk cId="2305683658" sldId="298"/>
            <ac:spMk id="2" creationId="{A2716F03-4A13-7CC7-39B7-5D1470CED8BB}"/>
          </ac:spMkLst>
        </pc:spChg>
        <pc:spChg chg="mod">
          <ac:chgData name="Vandit Vora" userId="196dcec2d15635df" providerId="LiveId" clId="{AD947C74-0311-40E2-87F1-FE7C7436EB65}" dt="2022-10-10T14:32:27.538" v="1176" actId="14100"/>
          <ac:spMkLst>
            <pc:docMk/>
            <pc:sldMk cId="2305683658" sldId="298"/>
            <ac:spMk id="3" creationId="{BC99901F-7173-A358-6D79-8732B2184E52}"/>
          </ac:spMkLst>
        </pc:spChg>
      </pc:sldChg>
      <pc:sldChg chg="modSp new mod">
        <pc:chgData name="Vandit Vora" userId="196dcec2d15635df" providerId="LiveId" clId="{AD947C74-0311-40E2-87F1-FE7C7436EB65}" dt="2022-10-10T14:46:04.186" v="1299" actId="1076"/>
        <pc:sldMkLst>
          <pc:docMk/>
          <pc:sldMk cId="3084840190" sldId="299"/>
        </pc:sldMkLst>
        <pc:spChg chg="mod">
          <ac:chgData name="Vandit Vora" userId="196dcec2d15635df" providerId="LiveId" clId="{AD947C74-0311-40E2-87F1-FE7C7436EB65}" dt="2022-10-10T14:46:04.186" v="1299" actId="1076"/>
          <ac:spMkLst>
            <pc:docMk/>
            <pc:sldMk cId="3084840190" sldId="299"/>
            <ac:spMk id="2" creationId="{FB1F703F-A76E-FF71-6CB5-9A8C2E7830D2}"/>
          </ac:spMkLst>
        </pc:spChg>
        <pc:spChg chg="mod">
          <ac:chgData name="Vandit Vora" userId="196dcec2d15635df" providerId="LiveId" clId="{AD947C74-0311-40E2-87F1-FE7C7436EB65}" dt="2022-10-10T14:44:18.869" v="1297" actId="5793"/>
          <ac:spMkLst>
            <pc:docMk/>
            <pc:sldMk cId="3084840190" sldId="299"/>
            <ac:spMk id="3" creationId="{29D2A3BC-E93D-6C28-BAF5-EA06402105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512364"/>
            <a:ext cx="7688100" cy="69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Movie Recommendation System</a:t>
            </a: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6451" y="2571750"/>
            <a:ext cx="7908114" cy="2067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Guided by:                                                                       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Prof. Bhoomika Modi                                                    Vandit Vora – IU1941230182</a:t>
            </a:r>
          </a:p>
          <a:p>
            <a:pPr marL="0" indent="0"/>
            <a:r>
              <a:rPr lang="en-IN" b="1" dirty="0">
                <a:solidFill>
                  <a:srgbClr val="000000"/>
                </a:solidFill>
              </a:rPr>
              <a:t>                                                                                           Hrishikesh Suthar – IU1941230170</a:t>
            </a:r>
          </a:p>
          <a:p>
            <a:pPr marL="0" indent="0"/>
            <a:r>
              <a:rPr lang="en-IN" b="1" dirty="0">
                <a:solidFill>
                  <a:srgbClr val="000000"/>
                </a:solidFill>
              </a:rPr>
              <a:t>                                                                                           Sem – 7  </a:t>
            </a:r>
          </a:p>
          <a:p>
            <a:pPr marL="0" indent="0"/>
            <a:r>
              <a:rPr lang="en-IN" b="1" dirty="0">
                <a:solidFill>
                  <a:srgbClr val="000000"/>
                </a:solidFill>
              </a:rPr>
              <a:t>                                                                                           Computer Science &amp; Engineering </a:t>
            </a:r>
          </a:p>
          <a:p>
            <a:pPr marL="0" indent="0"/>
            <a:r>
              <a:rPr lang="en-IN" b="1" dirty="0">
                <a:solidFill>
                  <a:srgbClr val="000000"/>
                </a:solidFill>
              </a:rPr>
              <a:t>                                                                                           Indus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46D73-A961-53D8-31D5-07768C53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50" y="230607"/>
            <a:ext cx="2766300" cy="891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0E4-B1BD-B561-A8D3-98306365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F769-3DAB-B462-A706-E1420EA6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0" y="1853850"/>
            <a:ext cx="7688700" cy="2475885"/>
          </a:xfrm>
        </p:spPr>
        <p:txBody>
          <a:bodyPr/>
          <a:lstStyle/>
          <a:p>
            <a:pPr marL="32400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</a:rPr>
              <a:t>Python</a:t>
            </a:r>
          </a:p>
          <a:p>
            <a:pPr marL="32400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</a:rPr>
              <a:t>Machine Learning </a:t>
            </a:r>
          </a:p>
          <a:p>
            <a:pPr marL="32400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</a:rPr>
              <a:t>CSS</a:t>
            </a:r>
          </a:p>
          <a:p>
            <a:pPr marL="32400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</a:rPr>
              <a:t>HTML</a:t>
            </a:r>
          </a:p>
          <a:p>
            <a:pPr marL="32400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</a:rPr>
              <a:t>Flask Module</a:t>
            </a:r>
          </a:p>
          <a:p>
            <a:pPr marL="40005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endParaRPr lang="e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93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62AF-3536-6DE7-F7CF-787A0B96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13665-A841-5808-0D4D-50830452E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6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172325" y="2002200"/>
            <a:ext cx="2038500" cy="17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Intoducation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86871" y="1026941"/>
            <a:ext cx="8547640" cy="3833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IN" sz="1800" dirty="0">
              <a:solidFill>
                <a:srgbClr val="000000"/>
              </a:solidFill>
              <a:latin typeface="+mn-lt"/>
            </a:endParaRPr>
          </a:p>
          <a:p>
            <a:pPr marL="400050" indent="-285750" algn="just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The basic concept behind a movie recommendation system is quite simple. In particular, there are two main elements in every recommender system: users and items. The system generates movie predictions for its users, while items are the movies themselves.</a:t>
            </a:r>
          </a:p>
          <a:p>
            <a:pPr marL="400050" indent="-285750" algn="just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The primary goal of movie recommendation systems is to filter and predict only those movies that a corresponding user is most likely to want to watch.</a:t>
            </a:r>
            <a:endParaRPr lang="en-IN" sz="18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584B-6A7D-B4EA-C2EF-6F243CCE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966-AA9A-1286-3520-C506CB58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19" y="1853849"/>
            <a:ext cx="8546123" cy="296433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+mn-lt"/>
              </a:rPr>
              <a:t>A recommendation system is a system that provides suggestions to users for certain resources like books, movies, songs, etc., based on some data set. Movie recommendation systems usually predict what movies a user will like based on the attributes present in previously liked movies.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+mn-lt"/>
              </a:rPr>
              <a:t>Such recommendation systems are beneficial for organizations that collect data from large amounts of customers, and wish to effectively provide the best suggestions possible.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8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6F03-4A13-7CC7-39B7-5D1470CE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311617"/>
            <a:ext cx="7688700" cy="535200"/>
          </a:xfrm>
        </p:spPr>
        <p:txBody>
          <a:bodyPr/>
          <a:lstStyle/>
          <a:p>
            <a:r>
              <a:rPr lang="en-IN" dirty="0"/>
              <a:t>Abstract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901F-7173-A358-6D79-8732B218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250" y="1973366"/>
            <a:ext cx="8144100" cy="2774479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+mn-lt"/>
              </a:rPr>
              <a:t>A lot of factors can be considered while designing a movie recommendation system like the genre of the movie, actors present in it or even the director of the movie.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+mn-lt"/>
              </a:rPr>
              <a:t>The systems can recommend movies based on one or a combination of two or more attributes. The recommendation system has been built on the type of genres that the user might prefer to watch.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0568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74D-37EB-A973-3144-1428C0E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3A43-5F34-3A84-A0DE-CB65E063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685" y="953204"/>
            <a:ext cx="8003153" cy="4040827"/>
          </a:xfrm>
        </p:spPr>
        <p:txBody>
          <a:bodyPr/>
          <a:lstStyle/>
          <a:p>
            <a:pPr marL="1143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Recommendation system produce a ranked list of items on which a user might be interested, in the context of his current choice of an item.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It helps deciding in what to wear, what to buy, what to watch movies etc.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Movie recommendation systems use a set of different filtration strategies and algorithms to help users find the most relevant films. The most popular categories of the ML algorithms used for movie recommendations include content-based filtering and collaborative filtering systems.</a:t>
            </a:r>
          </a:p>
        </p:txBody>
      </p:sp>
    </p:spTree>
    <p:extLst>
      <p:ext uri="{BB962C8B-B14F-4D97-AF65-F5344CB8AC3E}">
        <p14:creationId xmlns:p14="http://schemas.microsoft.com/office/powerpoint/2010/main" val="531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83456" y="1296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  Content based filtering </a:t>
            </a:r>
            <a:endParaRPr dirty="0">
              <a:latin typeface="+mn-l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21879" y="1564175"/>
            <a:ext cx="8211855" cy="31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latin typeface="+mn-lt"/>
              </a:rPr>
              <a:t>Content-based filtering approaches uses a series of discrete characteristics of an item in order to recommend additional items with similar properties.</a:t>
            </a:r>
            <a:r>
              <a:rPr lang="en" sz="1600" dirty="0">
                <a:latin typeface="+mn-lt"/>
              </a:rPr>
              <a:t> </a:t>
            </a:r>
          </a:p>
          <a:p>
            <a:pPr marL="457200" lvl="0" indent="-342900" algn="just">
              <a:lnSpc>
                <a:spcPct val="150000"/>
              </a:lnSpc>
              <a:spcBef>
                <a:spcPts val="1600"/>
              </a:spcBef>
              <a:buSzPts val="1800"/>
              <a:buChar char="●"/>
            </a:pPr>
            <a:r>
              <a:rPr lang="en-US" sz="1600" dirty="0">
                <a:latin typeface="+mn-lt"/>
              </a:rPr>
              <a:t>Content-based filtering methods are totally based on a description of the item and a profile of the user’s preferences. It recommends items based on the user’s past preferences.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572000" y="1399175"/>
            <a:ext cx="3009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7AA-9E43-3D59-662C-B4C13F11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Content based filtering diagram</a:t>
            </a:r>
            <a:endParaRPr lang="en-IN" dirty="0"/>
          </a:p>
        </p:txBody>
      </p:sp>
      <p:pic>
        <p:nvPicPr>
          <p:cNvPr id="1026" name="Picture 2" descr="ML - Content Based Recommender System - GeeksforGeeks">
            <a:extLst>
              <a:ext uri="{FF2B5EF4-FFF2-40B4-BE49-F238E27FC236}">
                <a16:creationId xmlns:a16="http://schemas.microsoft.com/office/drawing/2014/main" id="{3978D81B-E401-5B60-49D9-DF2D358A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r="241" b="9548"/>
          <a:stretch/>
        </p:blipFill>
        <p:spPr bwMode="auto">
          <a:xfrm>
            <a:off x="260252" y="1853850"/>
            <a:ext cx="5838092" cy="26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ntent-Based Recommender System Using NLP | by Arif Zainurrohman |  MLearning.ai | Medium">
            <a:extLst>
              <a:ext uri="{FF2B5EF4-FFF2-40B4-BE49-F238E27FC236}">
                <a16:creationId xmlns:a16="http://schemas.microsoft.com/office/drawing/2014/main" id="{417076AF-F051-BB2A-4702-F9ACF754B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/>
          <a:stretch/>
        </p:blipFill>
        <p:spPr bwMode="auto">
          <a:xfrm>
            <a:off x="6098344" y="1853850"/>
            <a:ext cx="2748267" cy="30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703F-A76E-FF71-6CB5-9A8C2E78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76" y="1325684"/>
            <a:ext cx="7688700" cy="535200"/>
          </a:xfrm>
        </p:spPr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A3BC-E93D-6C28-BAF5-EA064021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80" y="2050739"/>
            <a:ext cx="8181069" cy="2261100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444444"/>
                </a:solidFill>
                <a:effectLst/>
                <a:latin typeface="+mn-lt"/>
              </a:rPr>
              <a:t>The purpose of a movie recommendation system basically is to search for content that would be interesting to an individual. Moreover, it involves a number of factors to create personalized lists of useful and interesting content specific to each user/individual.</a:t>
            </a:r>
          </a:p>
          <a:p>
            <a:pPr marL="146050" indent="0" algn="just">
              <a:buNone/>
            </a:pP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8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13385" y="125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14235" y="1789825"/>
            <a:ext cx="8487000" cy="221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Movie titles dataset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Movies: 6k+ 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Release year: 1970 – 2019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Categories: 10+</a:t>
            </a: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" sz="1800" dirty="0">
              <a:solidFill>
                <a:srgbClr val="000000"/>
              </a:solidFill>
            </a:endParaRP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600" dirty="0">
                <a:solidFill>
                  <a:srgbClr val="000000"/>
                </a:solidFill>
              </a:rPr>
              <a:t>Source of Data : https://www.kaggle.com/netflix-inc/netflix-prize-data</a:t>
            </a:r>
            <a:endParaRPr lang="e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557</Words>
  <Application>Microsoft Office PowerPoint</Application>
  <PresentationFormat>On-screen Show (16:9)</PresentationFormat>
  <Paragraphs>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Movie Recommendation System</vt:lpstr>
      <vt:lpstr>Intoducation</vt:lpstr>
      <vt:lpstr>Contd..</vt:lpstr>
      <vt:lpstr>Abstract </vt:lpstr>
      <vt:lpstr>Recommendation System</vt:lpstr>
      <vt:lpstr>  Content based filtering </vt:lpstr>
      <vt:lpstr>Content based filtering diagram</vt:lpstr>
      <vt:lpstr>Purpose</vt:lpstr>
      <vt:lpstr>DataSet</vt:lpstr>
      <vt:lpstr>Technology Used </vt:lpstr>
      <vt:lpstr>Outcomes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Vandit Vora</dc:creator>
  <cp:lastModifiedBy>Vandit Vora</cp:lastModifiedBy>
  <cp:revision>1</cp:revision>
  <dcterms:modified xsi:type="dcterms:W3CDTF">2022-10-10T14:48:32Z</dcterms:modified>
</cp:coreProperties>
</file>