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0" r:id="rId7"/>
    <p:sldId id="262" r:id="rId8"/>
    <p:sldId id="263" r:id="rId9"/>
    <p:sldId id="264" r:id="rId10"/>
    <p:sldId id="266" r:id="rId11"/>
    <p:sldId id="268"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B44DB07-74AE-48F7-ADA4-C053C20FC4C5}">
          <p14:sldIdLst>
            <p14:sldId id="256"/>
            <p14:sldId id="257"/>
            <p14:sldId id="258"/>
            <p14:sldId id="259"/>
            <p14:sldId id="261"/>
            <p14:sldId id="260"/>
            <p14:sldId id="262"/>
            <p14:sldId id="263"/>
            <p14:sldId id="264"/>
            <p14:sldId id="266"/>
            <p14:sldId id="268"/>
            <p14:sldId id="27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D091B1-3196-47C4-B3AC-389889976880}" v="16" dt="2022-11-25T10:58:32.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18401-59C2-42E7-98EC-F0634503A098}" type="datetimeFigureOut">
              <a:rPr lang="en-IN" smtClean="0"/>
              <a:t>27-04-2023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56000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18401-59C2-42E7-98EC-F0634503A098}"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299731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18401-59C2-42E7-98EC-F0634503A09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129627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18401-59C2-42E7-98EC-F0634503A09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26577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18401-59C2-42E7-98EC-F0634503A09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379244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18401-59C2-42E7-98EC-F0634503A09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671853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18401-59C2-42E7-98EC-F0634503A09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242815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18401-59C2-42E7-98EC-F0634503A09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251231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18401-59C2-42E7-98EC-F0634503A09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58763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18401-59C2-42E7-98EC-F0634503A09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10611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18401-59C2-42E7-98EC-F0634503A098}"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199122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718401-59C2-42E7-98EC-F0634503A098}"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84114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718401-59C2-42E7-98EC-F0634503A098}"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403806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718401-59C2-42E7-98EC-F0634503A098}"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46827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18401-59C2-42E7-98EC-F0634503A098}" type="datetimeFigureOut">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18076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18401-59C2-42E7-98EC-F0634503A098}"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283331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18401-59C2-42E7-98EC-F0634503A098}"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83512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718401-59C2-42E7-98EC-F0634503A098}" type="datetimeFigureOut">
              <a:rPr lang="en-IN" smtClean="0"/>
              <a:t>27-04-2023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200939-4532-492C-930A-B102B4E67242}" type="slidenum">
              <a:rPr lang="en-IN" smtClean="0"/>
              <a:t>‹#›</a:t>
            </a:fld>
            <a:endParaRPr lang="en-IN"/>
          </a:p>
        </p:txBody>
      </p:sp>
    </p:spTree>
    <p:extLst>
      <p:ext uri="{BB962C8B-B14F-4D97-AF65-F5344CB8AC3E}">
        <p14:creationId xmlns:p14="http://schemas.microsoft.com/office/powerpoint/2010/main" val="187378877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Virtual_restaurant" TargetMode="External"/><Relationship Id="rId2" Type="http://schemas.openxmlformats.org/officeDocument/2006/relationships/hyperlink" Target="https://en.wikipedia.org/wiki/Food_delivery"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74BB-9A96-4499-908E-54FD48B0A991}"/>
              </a:ext>
            </a:extLst>
          </p:cNvPr>
          <p:cNvSpPr>
            <a:spLocks noGrp="1"/>
          </p:cNvSpPr>
          <p:nvPr>
            <p:ph type="ctrTitle"/>
          </p:nvPr>
        </p:nvSpPr>
        <p:spPr>
          <a:xfrm>
            <a:off x="4867835" y="4690019"/>
            <a:ext cx="6759389" cy="1974941"/>
          </a:xfrm>
        </p:spPr>
        <p:txBody>
          <a:bodyPr>
            <a:normAutofit fontScale="90000"/>
          </a:bodyPr>
          <a:lstStyle/>
          <a:p>
            <a:pPr algn="l"/>
            <a:br>
              <a:rPr lang="en-US" sz="2000" dirty="0">
                <a:latin typeface="Bell mt" panose="02020503060305020303" pitchFamily="18" charset="0"/>
                <a:cs typeface="Times New Roman" panose="02020603050405020304" pitchFamily="18" charset="0"/>
              </a:rPr>
            </a:br>
            <a:r>
              <a:rPr lang="en-US" sz="2000" dirty="0">
                <a:latin typeface="Bell mt" panose="02020503060305020303" pitchFamily="18" charset="0"/>
                <a:cs typeface="Times New Roman" panose="02020603050405020304" pitchFamily="18" charset="0"/>
              </a:rPr>
              <a:t> </a:t>
            </a:r>
            <a:r>
              <a:rPr lang="en-US" sz="2400" b="1" u="sng" dirty="0">
                <a:latin typeface="Bell mt" panose="02020503060305020303" pitchFamily="18" charset="0"/>
                <a:cs typeface="Times New Roman" panose="02020603050405020304" pitchFamily="18" charset="0"/>
              </a:rPr>
              <a:t>Presented By</a:t>
            </a:r>
            <a:r>
              <a:rPr lang="en-US" sz="2400" dirty="0">
                <a:latin typeface="Bell mt" panose="02020503060305020303" pitchFamily="18" charset="0"/>
                <a:cs typeface="Times New Roman" panose="02020603050405020304" pitchFamily="18" charset="0"/>
              </a:rPr>
              <a:t>:-                                          </a:t>
            </a:r>
            <a:r>
              <a:rPr lang="en-US" sz="2400" b="1" u="sng" dirty="0">
                <a:latin typeface="Bell mt" panose="02020503060305020303" pitchFamily="18" charset="0"/>
                <a:cs typeface="Times New Roman" panose="02020603050405020304" pitchFamily="18" charset="0"/>
              </a:rPr>
              <a:t>Presented To</a:t>
            </a:r>
            <a:r>
              <a:rPr lang="en-US" sz="2400" dirty="0">
                <a:latin typeface="Bell mt" panose="02020503060305020303" pitchFamily="18" charset="0"/>
                <a:cs typeface="Times New Roman" panose="02020603050405020304" pitchFamily="18" charset="0"/>
              </a:rPr>
              <a:t>:-</a:t>
            </a:r>
            <a:br>
              <a:rPr lang="en-US" sz="2400" dirty="0">
                <a:latin typeface="Bell mt" panose="02020503060305020303" pitchFamily="18" charset="0"/>
                <a:cs typeface="Times New Roman" panose="02020603050405020304" pitchFamily="18" charset="0"/>
              </a:rPr>
            </a:br>
            <a:r>
              <a:rPr lang="en-US" sz="2000" dirty="0">
                <a:latin typeface="Bell mt" panose="02020503060305020303" pitchFamily="18" charset="0"/>
                <a:cs typeface="Times New Roman" panose="02020603050405020304" pitchFamily="18" charset="0"/>
              </a:rPr>
              <a:t>Jasleen Kaur(201500312)                                        Mr. Mandeep Singh</a:t>
            </a:r>
            <a:br>
              <a:rPr lang="en-US" sz="2000" dirty="0">
                <a:latin typeface="Bell mt" panose="02020503060305020303" pitchFamily="18" charset="0"/>
                <a:cs typeface="Times New Roman" panose="02020603050405020304" pitchFamily="18" charset="0"/>
              </a:rPr>
            </a:br>
            <a:r>
              <a:rPr lang="en-US" sz="2000" dirty="0">
                <a:latin typeface="Bell mt" panose="02020503060305020303" pitchFamily="18" charset="0"/>
                <a:cs typeface="Times New Roman" panose="02020603050405020304" pitchFamily="18" charset="0"/>
              </a:rPr>
              <a:t>Vandita Sharma(201500769)                                    </a:t>
            </a:r>
            <a:r>
              <a:rPr lang="en-US" sz="1900" dirty="0">
                <a:latin typeface="Bell mt" panose="02020503060305020303" pitchFamily="18" charset="0"/>
                <a:cs typeface="Times New Roman" panose="02020603050405020304" pitchFamily="18" charset="0"/>
              </a:rPr>
              <a:t>(Technical Trainer)</a:t>
            </a:r>
            <a:br>
              <a:rPr lang="en-US" sz="2000" dirty="0">
                <a:latin typeface="Bell mt" panose="02020503060305020303" pitchFamily="18" charset="0"/>
                <a:cs typeface="Times New Roman" panose="02020603050405020304" pitchFamily="18" charset="0"/>
              </a:rPr>
            </a:br>
            <a:r>
              <a:rPr lang="en-US" sz="2000" dirty="0">
                <a:latin typeface="Bell mt" panose="02020503060305020303" pitchFamily="18" charset="0"/>
                <a:cs typeface="Times New Roman" panose="02020603050405020304" pitchFamily="18" charset="0"/>
              </a:rPr>
              <a:t>Rohit Kumar(201500586)</a:t>
            </a:r>
            <a:br>
              <a:rPr lang="en-US" sz="2000" dirty="0">
                <a:latin typeface="Bell mt" panose="02020503060305020303"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B2C6B9-9411-0CC9-B66E-EC6473DF8120}"/>
              </a:ext>
            </a:extLst>
          </p:cNvPr>
          <p:cNvSpPr>
            <a:spLocks noGrp="1"/>
          </p:cNvSpPr>
          <p:nvPr>
            <p:ph type="subTitle" idx="1"/>
          </p:nvPr>
        </p:nvSpPr>
        <p:spPr>
          <a:xfrm>
            <a:off x="934720" y="193039"/>
            <a:ext cx="9885680" cy="1468431"/>
          </a:xfrm>
        </p:spPr>
        <p:txBody>
          <a:bodyPr>
            <a:noAutofit/>
          </a:bodyPr>
          <a:lstStyle/>
          <a:p>
            <a:pPr algn="ctr"/>
            <a:r>
              <a:rPr lang="en-US" sz="3000" b="1" dirty="0">
                <a:latin typeface="Times New Roman" panose="02020603050405020304" pitchFamily="18" charset="0"/>
                <a:cs typeface="Times New Roman" panose="02020603050405020304" pitchFamily="18" charset="0"/>
              </a:rPr>
              <a:t>MINI PROJECT 2</a:t>
            </a:r>
          </a:p>
          <a:p>
            <a:pPr algn="ctr"/>
            <a:r>
              <a:rPr lang="en-US" sz="3000" b="1" dirty="0">
                <a:latin typeface="Times New Roman" panose="02020603050405020304" pitchFamily="18" charset="0"/>
                <a:cs typeface="Times New Roman" panose="02020603050405020304" pitchFamily="18" charset="0"/>
              </a:rPr>
              <a:t>On</a:t>
            </a:r>
          </a:p>
          <a:p>
            <a:pPr algn="ctr"/>
            <a:r>
              <a:rPr lang="en-US" sz="3800" b="1" u="sng" dirty="0">
                <a:latin typeface="Algerian" panose="04020705040A02060702" pitchFamily="82" charset="0"/>
                <a:cs typeface="Times New Roman" panose="02020603050405020304" pitchFamily="18" charset="0"/>
              </a:rPr>
              <a:t>MY FOOD WISHLIST</a:t>
            </a:r>
            <a:endParaRPr lang="en-US" sz="2400" b="1" dirty="0">
              <a:latin typeface="Times New Roman" panose="02020603050405020304" pitchFamily="18" charset="0"/>
              <a:cs typeface="Times New Roman" panose="02020603050405020304" pitchFamily="18" charset="0"/>
            </a:endParaRPr>
          </a:p>
          <a:p>
            <a:pPr algn="ctr"/>
            <a:endParaRPr lang="en-IN"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CFC899-C0CD-CC9B-02EC-670B12642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074" y="2328997"/>
            <a:ext cx="4267903" cy="2167982"/>
          </a:xfrm>
          <a:prstGeom prst="rect">
            <a:avLst/>
          </a:prstGeom>
        </p:spPr>
      </p:pic>
    </p:spTree>
    <p:extLst>
      <p:ext uri="{BB962C8B-B14F-4D97-AF65-F5344CB8AC3E}">
        <p14:creationId xmlns:p14="http://schemas.microsoft.com/office/powerpoint/2010/main" val="186324896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3F86-C4B5-06DA-B0CE-3A8ACA004F0D}"/>
              </a:ext>
            </a:extLst>
          </p:cNvPr>
          <p:cNvSpPr>
            <a:spLocks noGrp="1"/>
          </p:cNvSpPr>
          <p:nvPr>
            <p:ph type="title"/>
          </p:nvPr>
        </p:nvSpPr>
        <p:spPr>
          <a:xfrm>
            <a:off x="1484312" y="685800"/>
            <a:ext cx="9829148" cy="937299"/>
          </a:xfrm>
        </p:spPr>
        <p:txBody>
          <a:bodyPr>
            <a:normAutofit/>
          </a:bodyPr>
          <a:lstStyle/>
          <a:p>
            <a:r>
              <a:rPr lang="en-US" sz="4400" u="sng" dirty="0">
                <a:latin typeface="Algerian" panose="04020705040A02060702" pitchFamily="82" charset="0"/>
              </a:rPr>
              <a:t>PRODUCTs</a:t>
            </a:r>
            <a:endParaRPr lang="en-IN" sz="4400" u="sng" dirty="0">
              <a:latin typeface="Algerian" panose="04020705040A02060702" pitchFamily="82" charset="0"/>
            </a:endParaRPr>
          </a:p>
        </p:txBody>
      </p:sp>
      <p:pic>
        <p:nvPicPr>
          <p:cNvPr id="6" name="Content Placeholder 5">
            <a:extLst>
              <a:ext uri="{FF2B5EF4-FFF2-40B4-BE49-F238E27FC236}">
                <a16:creationId xmlns:a16="http://schemas.microsoft.com/office/drawing/2014/main" id="{8F72A686-483B-4131-9261-801DF997E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443" y="1719136"/>
            <a:ext cx="5821997" cy="2133297"/>
          </a:xfrm>
        </p:spPr>
      </p:pic>
      <p:pic>
        <p:nvPicPr>
          <p:cNvPr id="10" name="Picture 9">
            <a:extLst>
              <a:ext uri="{FF2B5EF4-FFF2-40B4-BE49-F238E27FC236}">
                <a16:creationId xmlns:a16="http://schemas.microsoft.com/office/drawing/2014/main" id="{A37B8EA6-8C2B-4C2B-BD22-64850F3BF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431" y="3948470"/>
            <a:ext cx="6147018" cy="2622605"/>
          </a:xfrm>
          <a:prstGeom prst="rect">
            <a:avLst/>
          </a:prstGeom>
        </p:spPr>
      </p:pic>
    </p:spTree>
    <p:extLst>
      <p:ext uri="{BB962C8B-B14F-4D97-AF65-F5344CB8AC3E}">
        <p14:creationId xmlns:p14="http://schemas.microsoft.com/office/powerpoint/2010/main" val="1752486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968D-57FA-5D52-80FC-7829DC412EF1}"/>
              </a:ext>
            </a:extLst>
          </p:cNvPr>
          <p:cNvSpPr>
            <a:spLocks noGrp="1"/>
          </p:cNvSpPr>
          <p:nvPr>
            <p:ph type="title"/>
          </p:nvPr>
        </p:nvSpPr>
        <p:spPr>
          <a:xfrm>
            <a:off x="1308848" y="808056"/>
            <a:ext cx="9261292" cy="1077229"/>
          </a:xfrm>
        </p:spPr>
        <p:txBody>
          <a:bodyPr>
            <a:normAutofit/>
          </a:bodyPr>
          <a:lstStyle/>
          <a:p>
            <a:pPr algn="l"/>
            <a:r>
              <a:rPr lang="en-US" sz="2000" b="1" u="sng" dirty="0">
                <a:latin typeface="Algerian" panose="04020705040A02060702" pitchFamily="82" charset="0"/>
              </a:rPr>
              <a:t>IF the user searched the FOOD of his interest:</a:t>
            </a:r>
            <a:endParaRPr lang="en-IN" sz="2000" b="1" u="sng" dirty="0">
              <a:latin typeface="Algerian" panose="04020705040A02060702" pitchFamily="82" charset="0"/>
            </a:endParaRPr>
          </a:p>
        </p:txBody>
      </p:sp>
      <p:pic>
        <p:nvPicPr>
          <p:cNvPr id="7" name="Content Placeholder 6">
            <a:extLst>
              <a:ext uri="{FF2B5EF4-FFF2-40B4-BE49-F238E27FC236}">
                <a16:creationId xmlns:a16="http://schemas.microsoft.com/office/drawing/2014/main" id="{1B707A8F-F712-4332-93B9-6659F5EC0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638" y="1765886"/>
            <a:ext cx="7796212" cy="3326228"/>
          </a:xfrm>
        </p:spPr>
      </p:pic>
    </p:spTree>
    <p:extLst>
      <p:ext uri="{BB962C8B-B14F-4D97-AF65-F5344CB8AC3E}">
        <p14:creationId xmlns:p14="http://schemas.microsoft.com/office/powerpoint/2010/main" val="40150460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7FB6-D0FC-054E-0082-2522B7E9F4E2}"/>
              </a:ext>
            </a:extLst>
          </p:cNvPr>
          <p:cNvSpPr>
            <a:spLocks noGrp="1"/>
          </p:cNvSpPr>
          <p:nvPr>
            <p:ph type="title"/>
          </p:nvPr>
        </p:nvSpPr>
        <p:spPr>
          <a:xfrm>
            <a:off x="1649506" y="808057"/>
            <a:ext cx="8624047" cy="312532"/>
          </a:xfrm>
        </p:spPr>
        <p:txBody>
          <a:bodyPr>
            <a:normAutofit fontScale="90000"/>
          </a:bodyPr>
          <a:lstStyle/>
          <a:p>
            <a:pPr algn="l"/>
            <a:r>
              <a:rPr lang="en-US" sz="2000" b="1" u="sng" dirty="0">
                <a:latin typeface="Algerian" panose="04020705040A02060702" pitchFamily="82" charset="0"/>
              </a:rPr>
              <a:t>the user CAN ALSO ADD THE QUANTITIES TO THE CART:</a:t>
            </a:r>
            <a:endParaRPr lang="en-IN" sz="2000" dirty="0"/>
          </a:p>
        </p:txBody>
      </p:sp>
      <p:pic>
        <p:nvPicPr>
          <p:cNvPr id="7" name="Content Placeholder 6">
            <a:extLst>
              <a:ext uri="{FF2B5EF4-FFF2-40B4-BE49-F238E27FC236}">
                <a16:creationId xmlns:a16="http://schemas.microsoft.com/office/drawing/2014/main" id="{B0C66392-5B03-4F2C-8E06-99B9E57A84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861" y="1346670"/>
            <a:ext cx="4769761" cy="2682991"/>
          </a:xfrm>
        </p:spPr>
      </p:pic>
      <p:pic>
        <p:nvPicPr>
          <p:cNvPr id="11" name="Picture 10">
            <a:extLst>
              <a:ext uri="{FF2B5EF4-FFF2-40B4-BE49-F238E27FC236}">
                <a16:creationId xmlns:a16="http://schemas.microsoft.com/office/drawing/2014/main" id="{607788FF-302F-4D60-A81D-5120816F0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018" y="4140976"/>
            <a:ext cx="5368140" cy="2288586"/>
          </a:xfrm>
          <a:prstGeom prst="rect">
            <a:avLst/>
          </a:prstGeom>
        </p:spPr>
      </p:pic>
    </p:spTree>
    <p:extLst>
      <p:ext uri="{BB962C8B-B14F-4D97-AF65-F5344CB8AC3E}">
        <p14:creationId xmlns:p14="http://schemas.microsoft.com/office/powerpoint/2010/main" val="1965759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51A5-A4A4-3C32-46AB-BC356D0C81DC}"/>
              </a:ext>
            </a:extLst>
          </p:cNvPr>
          <p:cNvSpPr>
            <a:spLocks noGrp="1"/>
          </p:cNvSpPr>
          <p:nvPr>
            <p:ph type="title"/>
          </p:nvPr>
        </p:nvSpPr>
        <p:spPr>
          <a:xfrm>
            <a:off x="2116834" y="1624485"/>
            <a:ext cx="7958331" cy="1077229"/>
          </a:xfrm>
        </p:spPr>
        <p:txBody>
          <a:bodyPr>
            <a:noAutofit/>
          </a:bodyPr>
          <a:lstStyle/>
          <a:p>
            <a:pPr algn="l"/>
            <a:r>
              <a:rPr lang="en-US" sz="8000" dirty="0">
                <a:latin typeface="Algerian" panose="04020705040A02060702" pitchFamily="82" charset="0"/>
              </a:rPr>
              <a:t>         Thank</a:t>
            </a:r>
            <a:br>
              <a:rPr lang="en-US" sz="8000" dirty="0">
                <a:latin typeface="Algerian" panose="04020705040A02060702" pitchFamily="82" charset="0"/>
              </a:rPr>
            </a:br>
            <a:r>
              <a:rPr lang="en-US" sz="8000" dirty="0">
                <a:latin typeface="Algerian" panose="04020705040A02060702" pitchFamily="82" charset="0"/>
              </a:rPr>
              <a:t>           you !!</a:t>
            </a:r>
            <a:endParaRPr lang="en-IN" sz="8000" dirty="0">
              <a:latin typeface="Algerian" panose="04020705040A02060702" pitchFamily="82" charset="0"/>
            </a:endParaRPr>
          </a:p>
        </p:txBody>
      </p:sp>
    </p:spTree>
    <p:extLst>
      <p:ext uri="{BB962C8B-B14F-4D97-AF65-F5344CB8AC3E}">
        <p14:creationId xmlns:p14="http://schemas.microsoft.com/office/powerpoint/2010/main" val="781228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3B12-CB88-F129-850B-2D5D197AD0DE}"/>
              </a:ext>
            </a:extLst>
          </p:cNvPr>
          <p:cNvSpPr>
            <a:spLocks noGrp="1"/>
          </p:cNvSpPr>
          <p:nvPr>
            <p:ph type="title"/>
          </p:nvPr>
        </p:nvSpPr>
        <p:spPr/>
        <p:txBody>
          <a:bodyPr>
            <a:noAutofit/>
          </a:bodyPr>
          <a:lstStyle/>
          <a:p>
            <a:pPr algn="ctr"/>
            <a:r>
              <a:rPr lang="en-US" sz="4200" b="1" u="sng" dirty="0">
                <a:latin typeface="Algerian" panose="04020705040A02060702" pitchFamily="82" charset="0"/>
                <a:cs typeface="Times New Roman" panose="02020603050405020304" pitchFamily="18" charset="0"/>
              </a:rPr>
              <a:t>What IS MY FOOD WISHLIST?</a:t>
            </a:r>
            <a:endParaRPr lang="en-IN" sz="42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75D1FB-8908-C29F-C2C4-5F7129E7AFDC}"/>
              </a:ext>
            </a:extLst>
          </p:cNvPr>
          <p:cNvSpPr>
            <a:spLocks noGrp="1"/>
          </p:cNvSpPr>
          <p:nvPr>
            <p:ph idx="1"/>
          </p:nvPr>
        </p:nvSpPr>
        <p:spPr>
          <a:xfrm>
            <a:off x="6266330" y="2070539"/>
            <a:ext cx="5701552" cy="3358473"/>
          </a:xfrm>
        </p:spPr>
        <p:txBody>
          <a:bodyPr>
            <a:normAutofit/>
          </a:bodyPr>
          <a:lstStyle/>
          <a:p>
            <a:pPr marL="0" indent="0">
              <a:buNone/>
            </a:pPr>
            <a:r>
              <a:rPr lang="en-US" b="0" i="0" dirty="0">
                <a:effectLst/>
                <a:latin typeface="Roboto"/>
              </a:rPr>
              <a:t>A food delivery app mainly solves the following problem of a customer: It provides all the best restaurants to order food which are nearby to customer. It takes the shortest time possible to deliver the food. It asks you about your experience or feedback about the delivery boy and the restaurant.</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AFF8EBAB-DA1B-4D6F-BE98-A10DB9689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843" y="2345218"/>
            <a:ext cx="4117516" cy="308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5632-5374-5944-174B-8BBAD923BBCA}"/>
              </a:ext>
            </a:extLst>
          </p:cNvPr>
          <p:cNvSpPr>
            <a:spLocks noGrp="1"/>
          </p:cNvSpPr>
          <p:nvPr>
            <p:ph type="title"/>
          </p:nvPr>
        </p:nvSpPr>
        <p:spPr/>
        <p:txBody>
          <a:bodyPr>
            <a:normAutofit fontScale="90000"/>
          </a:bodyPr>
          <a:lstStyle/>
          <a:p>
            <a:pPr algn="l"/>
            <a:r>
              <a:rPr lang="en-US" sz="4400" b="1" dirty="0">
                <a:latin typeface="Algerian" panose="04020705040A02060702" pitchFamily="82" charset="0"/>
                <a:cs typeface="Times New Roman" panose="02020603050405020304" pitchFamily="18" charset="0"/>
              </a:rPr>
              <a:t>         </a:t>
            </a:r>
            <a:r>
              <a:rPr lang="en-US" sz="4400" b="1" u="sng" dirty="0">
                <a:latin typeface="Algerian" panose="04020705040A02060702" pitchFamily="82" charset="0"/>
                <a:cs typeface="Times New Roman" panose="02020603050405020304" pitchFamily="18" charset="0"/>
              </a:rPr>
              <a:t>INTRODUCTION</a:t>
            </a:r>
            <a:br>
              <a:rPr lang="en-US" sz="4400" b="1" u="sng" dirty="0">
                <a:latin typeface="Algerian" panose="04020705040A02060702" pitchFamily="82" charset="0"/>
                <a:cs typeface="Times New Roman" panose="02020603050405020304" pitchFamily="18" charset="0"/>
              </a:rPr>
            </a:br>
            <a:br>
              <a:rPr lang="en-US" sz="4400" b="1" u="sng" dirty="0">
                <a:latin typeface="Algerian" panose="04020705040A02060702" pitchFamily="82" charset="0"/>
                <a:cs typeface="Times New Roman" panose="02020603050405020304" pitchFamily="18" charset="0"/>
              </a:rPr>
            </a:br>
            <a:endParaRPr lang="en-IN" sz="44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B5843E-F244-201D-9802-4584D9E14645}"/>
              </a:ext>
            </a:extLst>
          </p:cNvPr>
          <p:cNvSpPr>
            <a:spLocks noGrp="1"/>
          </p:cNvSpPr>
          <p:nvPr>
            <p:ph idx="1"/>
          </p:nvPr>
        </p:nvSpPr>
        <p:spPr>
          <a:xfrm>
            <a:off x="1228165" y="1614076"/>
            <a:ext cx="5100917" cy="3226865"/>
          </a:xfrm>
        </p:spPr>
        <p:txBody>
          <a:bodyPr>
            <a:normAutofit fontScale="92500" lnSpcReduction="10000"/>
          </a:bodyPr>
          <a:lstStyle/>
          <a:p>
            <a:pPr marL="0" indent="0">
              <a:buNone/>
            </a:pPr>
            <a:r>
              <a:rPr lang="en-US" b="1" i="0" dirty="0">
                <a:effectLst/>
                <a:latin typeface="Arial" panose="020B0604020202020204" pitchFamily="34" charset="0"/>
              </a:rPr>
              <a:t>Online food ordering</a:t>
            </a:r>
            <a:r>
              <a:rPr lang="en-US" b="0" i="0" dirty="0">
                <a:effectLst/>
                <a:latin typeface="Arial" panose="020B0604020202020204" pitchFamily="34" charset="0"/>
              </a:rPr>
              <a:t> is the process of ordering food, for </a:t>
            </a:r>
            <a:r>
              <a:rPr lang="en-US" b="0" i="0" u="none" strike="noStrike" dirty="0">
                <a:effectLst/>
                <a:latin typeface="Arial" panose="020B0604020202020204" pitchFamily="34" charset="0"/>
                <a:hlinkClick r:id="rId2" tooltip="Food delivery">
                  <a:extLst>
                    <a:ext uri="{A12FA001-AC4F-418D-AE19-62706E023703}">
                      <ahyp:hlinkClr xmlns:ahyp="http://schemas.microsoft.com/office/drawing/2018/hyperlinkcolor" val="tx"/>
                    </a:ext>
                  </a:extLst>
                </a:hlinkClick>
              </a:rPr>
              <a:t>delivery</a:t>
            </a:r>
            <a:r>
              <a:rPr lang="en-US" b="0" i="0" dirty="0">
                <a:effectLst/>
                <a:latin typeface="Arial" panose="020B0604020202020204" pitchFamily="34" charset="0"/>
              </a:rPr>
              <a:t> or pickup, from a website or other application. The product can be either ready-to-eat food (e.g., direct from a home-kitchen, restaurant, or a </a:t>
            </a:r>
            <a:r>
              <a:rPr lang="en-US" b="0" i="0" u="none" strike="noStrike" dirty="0">
                <a:effectLst/>
                <a:latin typeface="Arial" panose="020B0604020202020204" pitchFamily="34" charset="0"/>
                <a:hlinkClick r:id="rId3" tooltip="Virtual restaurant">
                  <a:extLst>
                    <a:ext uri="{A12FA001-AC4F-418D-AE19-62706E023703}">
                      <ahyp:hlinkClr xmlns:ahyp="http://schemas.microsoft.com/office/drawing/2018/hyperlinkcolor" val="tx"/>
                    </a:ext>
                  </a:extLst>
                </a:hlinkClick>
              </a:rPr>
              <a:t>virtual restaurant</a:t>
            </a:r>
            <a:r>
              <a:rPr lang="en-US" b="0" i="0" dirty="0">
                <a:effectLst/>
                <a:latin typeface="Arial" panose="020B0604020202020204" pitchFamily="34" charset="0"/>
              </a:rPr>
              <a:t>) or food that has not been specially prepared for direct consumption (e.g., vegetables direct from a farm/garden, fruits, frozen meats. etc.)</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CBAF36C7-D05A-4EAE-A53D-4D6973A5F0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247" y="1614076"/>
            <a:ext cx="3978588" cy="20816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82947F4-688C-4DBF-BFB5-D6837DC1D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8521" y="3695700"/>
            <a:ext cx="3685709" cy="276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58742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ADA5-C68F-B3BE-E2ED-4B44FA742151}"/>
              </a:ext>
            </a:extLst>
          </p:cNvPr>
          <p:cNvSpPr>
            <a:spLocks noGrp="1"/>
          </p:cNvSpPr>
          <p:nvPr>
            <p:ph type="title"/>
          </p:nvPr>
        </p:nvSpPr>
        <p:spPr/>
        <p:txBody>
          <a:bodyPr>
            <a:normAutofit/>
          </a:bodyPr>
          <a:lstStyle/>
          <a:p>
            <a:pPr algn="l"/>
            <a:r>
              <a:rPr lang="en-US" sz="4400" b="1" dirty="0">
                <a:latin typeface="Algerian" panose="04020705040A02060702" pitchFamily="82" charset="0"/>
                <a:cs typeface="Times New Roman" panose="02020603050405020304" pitchFamily="18" charset="0"/>
              </a:rPr>
              <a:t>                 </a:t>
            </a:r>
            <a:r>
              <a:rPr lang="en-US" sz="4400" b="1" u="sng" dirty="0">
                <a:latin typeface="Algerian" panose="04020705040A02060702" pitchFamily="82" charset="0"/>
                <a:cs typeface="Times New Roman" panose="02020603050405020304" pitchFamily="18" charset="0"/>
              </a:rPr>
              <a:t>PURPOSE</a:t>
            </a:r>
            <a:endParaRPr lang="en-IN" sz="44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5EA89A-5138-5A99-D568-90901425CAE1}"/>
              </a:ext>
            </a:extLst>
          </p:cNvPr>
          <p:cNvSpPr>
            <a:spLocks noGrp="1"/>
          </p:cNvSpPr>
          <p:nvPr>
            <p:ph idx="1"/>
          </p:nvPr>
        </p:nvSpPr>
        <p:spPr>
          <a:xfrm>
            <a:off x="1229279" y="1885285"/>
            <a:ext cx="7796540" cy="3997828"/>
          </a:xfrm>
        </p:spPr>
        <p:txBody>
          <a:bodyPr/>
          <a:lstStyle/>
          <a:p>
            <a:pPr>
              <a:buFont typeface="Wingdings" panose="05000000000000000000" pitchFamily="2" charset="2"/>
              <a:buChar char="v"/>
            </a:pPr>
            <a:r>
              <a:rPr lang="en-US" b="0" i="0" dirty="0">
                <a:effectLst/>
                <a:latin typeface="Roboto"/>
              </a:rPr>
              <a:t>Customers may track the location of their food using real-time GPS, which is one of the essential features of food delivery apps.</a:t>
            </a:r>
          </a:p>
          <a:p>
            <a:pPr>
              <a:buFont typeface="Wingdings" panose="05000000000000000000" pitchFamily="2" charset="2"/>
              <a:buChar char="v"/>
            </a:pPr>
            <a:r>
              <a:rPr lang="en-US" b="0" i="0" dirty="0">
                <a:effectLst/>
                <a:latin typeface="Roboto"/>
              </a:rPr>
              <a:t>The goal of GPS is to provide two-way tracking and operation.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0" i="0" dirty="0">
                <a:effectLst/>
                <a:latin typeface="Roboto"/>
              </a:rPr>
              <a:t>An order is typically made either through a restaurant or grocer's website or mobile app, or through a food ordering company.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3717367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D752-5AFB-FD53-72A3-7A93E71F4649}"/>
              </a:ext>
            </a:extLst>
          </p:cNvPr>
          <p:cNvSpPr>
            <a:spLocks noGrp="1"/>
          </p:cNvSpPr>
          <p:nvPr>
            <p:ph type="title"/>
          </p:nvPr>
        </p:nvSpPr>
        <p:spPr/>
        <p:txBody>
          <a:bodyPr>
            <a:normAutofit/>
          </a:bodyPr>
          <a:lstStyle/>
          <a:p>
            <a:pPr algn="l"/>
            <a:r>
              <a:rPr lang="en-US" sz="4400" b="1" dirty="0">
                <a:latin typeface="Algerian" panose="04020705040A02060702" pitchFamily="82" charset="0"/>
                <a:cs typeface="Times New Roman" panose="02020603050405020304" pitchFamily="18" charset="0"/>
              </a:rPr>
              <a:t>      </a:t>
            </a:r>
            <a:r>
              <a:rPr lang="en-US" sz="4400" b="1" u="sng" dirty="0">
                <a:latin typeface="Algerian" panose="04020705040A02060702" pitchFamily="82" charset="0"/>
                <a:cs typeface="Times New Roman" panose="02020603050405020304" pitchFamily="18" charset="0"/>
              </a:rPr>
              <a:t>Existing Features</a:t>
            </a:r>
            <a:endParaRPr lang="en-IN" sz="44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02CB4E-7274-9B2C-D268-9FA17E6C3964}"/>
              </a:ext>
            </a:extLst>
          </p:cNvPr>
          <p:cNvSpPr>
            <a:spLocks noGrp="1"/>
          </p:cNvSpPr>
          <p:nvPr>
            <p:ph idx="1"/>
          </p:nvPr>
        </p:nvSpPr>
        <p:spPr>
          <a:xfrm>
            <a:off x="1249599" y="1885285"/>
            <a:ext cx="7796540" cy="399782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 MY FOOD WISHLIST’’ has been designed to computerize the following functions that are performed by the system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Delivering Choices of the Food according to User Demands.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Check-in and check-out Functions.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Statement of Customer Details.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Food  Interest Details.</a:t>
            </a:r>
          </a:p>
        </p:txBody>
      </p:sp>
    </p:spTree>
    <p:extLst>
      <p:ext uri="{BB962C8B-B14F-4D97-AF65-F5344CB8AC3E}">
        <p14:creationId xmlns:p14="http://schemas.microsoft.com/office/powerpoint/2010/main" val="2548082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B5E3-5B70-3D04-5B4D-D94971E6E232}"/>
              </a:ext>
            </a:extLst>
          </p:cNvPr>
          <p:cNvSpPr>
            <a:spLocks noGrp="1"/>
          </p:cNvSpPr>
          <p:nvPr>
            <p:ph type="title"/>
          </p:nvPr>
        </p:nvSpPr>
        <p:spPr/>
        <p:txBody>
          <a:bodyPr>
            <a:normAutofit/>
          </a:bodyPr>
          <a:lstStyle/>
          <a:p>
            <a:pPr algn="ctr"/>
            <a:r>
              <a:rPr lang="en-US" sz="4400" b="1" u="sng" dirty="0">
                <a:latin typeface="Algerian" panose="04020705040A02060702" pitchFamily="82" charset="0"/>
                <a:cs typeface="Times New Roman" panose="02020603050405020304" pitchFamily="18" charset="0"/>
              </a:rPr>
              <a:t>Software Requirements</a:t>
            </a:r>
            <a:endParaRPr lang="en-IN" sz="44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C0F9F3-079A-9654-C94D-FE87E51FE032}"/>
              </a:ext>
            </a:extLst>
          </p:cNvPr>
          <p:cNvSpPr>
            <a:spLocks noGrp="1"/>
          </p:cNvSpPr>
          <p:nvPr>
            <p:ph idx="1"/>
          </p:nvPr>
        </p:nvSpPr>
        <p:spPr>
          <a:xfrm>
            <a:off x="1168319" y="2052116"/>
            <a:ext cx="7796540" cy="3997828"/>
          </a:xfrm>
        </p:spPr>
        <p:txBody>
          <a:bodyPr>
            <a:noAutofit/>
          </a:bodyPr>
          <a:lstStyle/>
          <a:p>
            <a:pPr>
              <a:buFont typeface="Wingdings" panose="05000000000000000000" pitchFamily="2" charset="2"/>
              <a:buChar char="q"/>
            </a:pPr>
            <a:r>
              <a:rPr lang="en-US" sz="2200" b="1" u="sng" dirty="0">
                <a:latin typeface="Times New Roman" panose="02020603050405020304" pitchFamily="18" charset="0"/>
                <a:cs typeface="Times New Roman" panose="02020603050405020304" pitchFamily="18" charset="0"/>
              </a:rPr>
              <a:t>System Development software:-</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Operating system : Windows </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VS Code</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React</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MongoDB</a:t>
            </a:r>
          </a:p>
          <a:p>
            <a:pPr>
              <a:buFont typeface="Wingdings" panose="05000000000000000000" pitchFamily="2" charset="2"/>
              <a:buChar char="q"/>
            </a:pPr>
            <a:r>
              <a:rPr lang="en-US" sz="2200" b="1" u="sng" dirty="0">
                <a:latin typeface="Times New Roman" panose="02020603050405020304" pitchFamily="18" charset="0"/>
                <a:cs typeface="Times New Roman" panose="02020603050405020304" pitchFamily="18" charset="0"/>
              </a:rPr>
              <a:t>User required software:-</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Operating System : Windows 7,8,10</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GitHub</a:t>
            </a:r>
          </a:p>
        </p:txBody>
      </p:sp>
    </p:spTree>
    <p:extLst>
      <p:ext uri="{BB962C8B-B14F-4D97-AF65-F5344CB8AC3E}">
        <p14:creationId xmlns:p14="http://schemas.microsoft.com/office/powerpoint/2010/main" val="3483607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FD0E-8DE1-AC93-1340-4863FD5A721E}"/>
              </a:ext>
            </a:extLst>
          </p:cNvPr>
          <p:cNvSpPr>
            <a:spLocks noGrp="1"/>
          </p:cNvSpPr>
          <p:nvPr>
            <p:ph type="title"/>
          </p:nvPr>
        </p:nvSpPr>
        <p:spPr/>
        <p:txBody>
          <a:bodyPr>
            <a:normAutofit/>
          </a:bodyPr>
          <a:lstStyle/>
          <a:p>
            <a:pPr algn="ctr"/>
            <a:r>
              <a:rPr lang="en-US" sz="4400" b="1" u="sng" dirty="0">
                <a:latin typeface="Algerian" panose="04020705040A02060702" pitchFamily="82" charset="0"/>
                <a:cs typeface="Times New Roman" panose="02020603050405020304" pitchFamily="18" charset="0"/>
              </a:rPr>
              <a:t>HARDWARE REQUIREMENTS</a:t>
            </a:r>
            <a:endParaRPr lang="en-IN" sz="44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A84F1C-5931-AB93-0B0C-3BB663642FED}"/>
              </a:ext>
            </a:extLst>
          </p:cNvPr>
          <p:cNvSpPr>
            <a:spLocks noGrp="1"/>
          </p:cNvSpPr>
          <p:nvPr>
            <p:ph idx="1"/>
          </p:nvPr>
        </p:nvSpPr>
        <p:spPr>
          <a:xfrm>
            <a:off x="1087039" y="813741"/>
            <a:ext cx="7796540" cy="3997828"/>
          </a:xfrm>
        </p:spPr>
        <p:txBody>
          <a:bodyPr>
            <a:normAutofit/>
          </a:bodyPr>
          <a:lstStyle/>
          <a:p>
            <a:pPr>
              <a:buFont typeface="Wingdings" panose="05000000000000000000" pitchFamily="2" charset="2"/>
              <a:buChar char="q"/>
            </a:pPr>
            <a:r>
              <a:rPr lang="en-US" sz="2200" b="1" u="sng" dirty="0">
                <a:latin typeface="Times New Roman" panose="02020603050405020304" pitchFamily="18" charset="0"/>
                <a:cs typeface="Times New Roman" panose="02020603050405020304" pitchFamily="18" charset="0"/>
              </a:rPr>
              <a:t>System Development hardware:-</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CPU : AMD Ryzen 5 , 4.0GHz</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RAM : 8GB</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Monitor : Color monitor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9730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E4C6-CAFB-5569-31D6-023B751535A3}"/>
              </a:ext>
            </a:extLst>
          </p:cNvPr>
          <p:cNvSpPr>
            <a:spLocks noGrp="1"/>
          </p:cNvSpPr>
          <p:nvPr>
            <p:ph type="title"/>
          </p:nvPr>
        </p:nvSpPr>
        <p:spPr/>
        <p:txBody>
          <a:bodyPr>
            <a:normAutofit/>
          </a:bodyPr>
          <a:lstStyle/>
          <a:p>
            <a:pPr algn="l"/>
            <a:r>
              <a:rPr lang="en-US" sz="3800" b="1" u="sng" dirty="0">
                <a:latin typeface="Algerian" panose="04020705040A02060702" pitchFamily="82" charset="0"/>
              </a:rPr>
              <a:t>FRONTEND of FOOD DELIVERY APP</a:t>
            </a:r>
            <a:r>
              <a:rPr lang="en-US" sz="4400" b="1" u="sng" dirty="0">
                <a:latin typeface="Algerian" panose="04020705040A02060702" pitchFamily="82" charset="0"/>
              </a:rPr>
              <a:t> </a:t>
            </a:r>
            <a:endParaRPr lang="en-IN" sz="4400" b="1" u="sng" dirty="0">
              <a:latin typeface="Algerian" panose="04020705040A02060702" pitchFamily="82" charset="0"/>
            </a:endParaRPr>
          </a:p>
        </p:txBody>
      </p:sp>
      <p:pic>
        <p:nvPicPr>
          <p:cNvPr id="6" name="Content Placeholder 5">
            <a:extLst>
              <a:ext uri="{FF2B5EF4-FFF2-40B4-BE49-F238E27FC236}">
                <a16:creationId xmlns:a16="http://schemas.microsoft.com/office/drawing/2014/main" id="{59766400-FB6D-4CA8-A4CC-EDF42A4AD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1193" y="2667000"/>
            <a:ext cx="7224951" cy="3124200"/>
          </a:xfrm>
        </p:spPr>
      </p:pic>
    </p:spTree>
    <p:extLst>
      <p:ext uri="{BB962C8B-B14F-4D97-AF65-F5344CB8AC3E}">
        <p14:creationId xmlns:p14="http://schemas.microsoft.com/office/powerpoint/2010/main" val="122285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B0AC-41F3-1C96-F672-577D7814FD65}"/>
              </a:ext>
            </a:extLst>
          </p:cNvPr>
          <p:cNvSpPr>
            <a:spLocks noGrp="1"/>
          </p:cNvSpPr>
          <p:nvPr>
            <p:ph type="title"/>
          </p:nvPr>
        </p:nvSpPr>
        <p:spPr/>
        <p:txBody>
          <a:bodyPr>
            <a:normAutofit/>
          </a:bodyPr>
          <a:lstStyle/>
          <a:p>
            <a:pPr algn="l"/>
            <a:r>
              <a:rPr lang="en-US" sz="4400" b="1" dirty="0">
                <a:latin typeface="Algerian" panose="04020705040A02060702" pitchFamily="82" charset="0"/>
              </a:rPr>
              <a:t>                    </a:t>
            </a:r>
            <a:r>
              <a:rPr lang="en-US" sz="4400" b="1" u="sng" dirty="0">
                <a:latin typeface="Algerian" panose="04020705040A02060702" pitchFamily="82" charset="0"/>
              </a:rPr>
              <a:t>FOOTER page</a:t>
            </a:r>
            <a:endParaRPr lang="en-IN" sz="4400" b="1" u="sng" dirty="0">
              <a:latin typeface="Algerian" panose="04020705040A02060702" pitchFamily="82" charset="0"/>
            </a:endParaRPr>
          </a:p>
        </p:txBody>
      </p:sp>
      <p:pic>
        <p:nvPicPr>
          <p:cNvPr id="6" name="Content Placeholder 5">
            <a:extLst>
              <a:ext uri="{FF2B5EF4-FFF2-40B4-BE49-F238E27FC236}">
                <a16:creationId xmlns:a16="http://schemas.microsoft.com/office/drawing/2014/main" id="{16D3F6C2-C8A7-4F3A-927E-37EF350A2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7894" y="2116027"/>
            <a:ext cx="7796212" cy="2856689"/>
          </a:xfrm>
        </p:spPr>
      </p:pic>
    </p:spTree>
    <p:extLst>
      <p:ext uri="{BB962C8B-B14F-4D97-AF65-F5344CB8AC3E}">
        <p14:creationId xmlns:p14="http://schemas.microsoft.com/office/powerpoint/2010/main" val="2245400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692</TotalTime>
  <Words>374</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Bell mt</vt:lpstr>
      <vt:lpstr>Corbel</vt:lpstr>
      <vt:lpstr>Roboto</vt:lpstr>
      <vt:lpstr>Times New Roman</vt:lpstr>
      <vt:lpstr>Wingdings</vt:lpstr>
      <vt:lpstr>Parallax</vt:lpstr>
      <vt:lpstr>  Presented By:-                                          Presented To:- Jasleen Kaur(201500312)                                        Mr. Mandeep Singh Vandita Sharma(201500769)                                    (Technical Trainer) Rohit Kumar(201500586)  </vt:lpstr>
      <vt:lpstr>What IS MY FOOD WISHLIST?</vt:lpstr>
      <vt:lpstr>         INTRODUCTION  </vt:lpstr>
      <vt:lpstr>                 PURPOSE</vt:lpstr>
      <vt:lpstr>      Existing Features</vt:lpstr>
      <vt:lpstr>Software Requirements</vt:lpstr>
      <vt:lpstr>HARDWARE REQUIREMENTS</vt:lpstr>
      <vt:lpstr>FRONTEND of FOOD DELIVERY APP </vt:lpstr>
      <vt:lpstr>                    FOOTER page</vt:lpstr>
      <vt:lpstr>PRODUCTs</vt:lpstr>
      <vt:lpstr>IF the user searched the FOOD of his interest:</vt:lpstr>
      <vt:lpstr>the user CAN ALSO ADD THE QUANTITIES TO THE CART:</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Vartika Richhariya(201500774) Harsh Kumar Agrawal(201500268) Aryan Singh(201500161)</dc:title>
  <dc:creator>VARTIKA RICHHARIYA</dc:creator>
  <cp:lastModifiedBy>Jasleen Kaur</cp:lastModifiedBy>
  <cp:revision>9</cp:revision>
  <dcterms:created xsi:type="dcterms:W3CDTF">2022-11-25T07:07:34Z</dcterms:created>
  <dcterms:modified xsi:type="dcterms:W3CDTF">2023-04-27T10:00:27Z</dcterms:modified>
</cp:coreProperties>
</file>