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30F07E3-0638-4B71-BBEA-D7E1518B9A5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920" y="-19080"/>
            <a:ext cx="12187800" cy="6856920"/>
          </a:xfrm>
          <a:prstGeom prst="rect">
            <a:avLst/>
          </a:prstGeom>
          <a:gradFill>
            <a:gsLst>
              <a:gs pos="0">
                <a:srgbClr val="efe6f4"/>
              </a:gs>
              <a:gs pos="100000">
                <a:srgbClr val="decee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920" y="6576120"/>
            <a:ext cx="12187800" cy="27324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920" y="6472440"/>
            <a:ext cx="12187800" cy="7200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4400" y="5326560"/>
            <a:ext cx="672120" cy="6721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66680" y="5478840"/>
            <a:ext cx="99000" cy="990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47920" y="5859720"/>
            <a:ext cx="290880" cy="2908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14520" y="5926320"/>
            <a:ext cx="37080" cy="370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39680" y="6024960"/>
            <a:ext cx="443520" cy="4435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41200" y="6126480"/>
            <a:ext cx="60840" cy="608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2484360" y="616032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568600" y="624456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4400" y="441216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98640" y="449604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0682280" y="5794560"/>
            <a:ext cx="672120" cy="6721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834920" y="5947200"/>
            <a:ext cx="99000" cy="990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0301400" y="609948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0385640" y="618372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368080" y="579456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1452320" y="587880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1095200" y="1887840"/>
            <a:ext cx="519480" cy="519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1214000" y="2007000"/>
            <a:ext cx="73440" cy="734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1184120" y="2600640"/>
            <a:ext cx="214920" cy="214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1234880" y="2651760"/>
            <a:ext cx="24480" cy="244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386000" y="-7560"/>
            <a:ext cx="519480" cy="519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503360" y="109800"/>
            <a:ext cx="75240" cy="752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919520" y="14472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2003400" y="22896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4400" y="5326560"/>
            <a:ext cx="672120" cy="6721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66680" y="5478840"/>
            <a:ext cx="99000" cy="990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547920" y="5859720"/>
            <a:ext cx="290880" cy="2908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614520" y="5926320"/>
            <a:ext cx="37080" cy="37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39680" y="6024960"/>
            <a:ext cx="443520" cy="4435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241200" y="6126480"/>
            <a:ext cx="60840" cy="608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2484360" y="616032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2568600" y="624456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4400" y="441216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98640" y="449604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0682280" y="5794560"/>
            <a:ext cx="672120" cy="6721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0834920" y="5947200"/>
            <a:ext cx="99000" cy="990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0301400" y="609948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0385640" y="618372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11368080" y="579456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11452320" y="587880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11095200" y="1887840"/>
            <a:ext cx="519480" cy="519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11214000" y="2007000"/>
            <a:ext cx="73440" cy="734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11184120" y="2600640"/>
            <a:ext cx="214920" cy="214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11234880" y="2651760"/>
            <a:ext cx="24480" cy="244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1386000" y="-7560"/>
            <a:ext cx="519480" cy="519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1503360" y="109800"/>
            <a:ext cx="75240" cy="752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1919520" y="14472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2003400" y="22896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0" y="1905120"/>
            <a:ext cx="12187800" cy="319932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0" y="1794960"/>
            <a:ext cx="12187800" cy="7200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0" y="5142240"/>
            <a:ext cx="12187800" cy="7200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534240" y="5791320"/>
            <a:ext cx="715320" cy="7387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696600" y="5959080"/>
            <a:ext cx="105480" cy="10872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213480" y="5778360"/>
            <a:ext cx="309960" cy="3200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284400" y="5851440"/>
            <a:ext cx="39600" cy="40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10486080" y="5405040"/>
            <a:ext cx="471960" cy="4874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10594440" y="5516640"/>
            <a:ext cx="64800" cy="6696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6575040" y="6214320"/>
            <a:ext cx="390960" cy="403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6664680" y="6306840"/>
            <a:ext cx="52920" cy="5472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3520800" y="5733720"/>
            <a:ext cx="390960" cy="403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3610440" y="5826240"/>
            <a:ext cx="52920" cy="5472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5845320" y="295920"/>
            <a:ext cx="715320" cy="7387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6007320" y="463320"/>
            <a:ext cx="105480" cy="10872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5439600" y="630720"/>
            <a:ext cx="390960" cy="403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5529240" y="723240"/>
            <a:ext cx="52920" cy="5472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6575040" y="295920"/>
            <a:ext cx="390960" cy="403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6664680" y="388440"/>
            <a:ext cx="52920" cy="5472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11218320" y="589680"/>
            <a:ext cx="552960" cy="5713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11345040" y="720360"/>
            <a:ext cx="78480" cy="810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11313000" y="1373040"/>
            <a:ext cx="228600" cy="2361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11367000" y="1428840"/>
            <a:ext cx="25920" cy="270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1303920" y="669960"/>
            <a:ext cx="552960" cy="5713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1428840" y="799200"/>
            <a:ext cx="79920" cy="828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1871640" y="837360"/>
            <a:ext cx="390960" cy="403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1960920" y="929880"/>
            <a:ext cx="52920" cy="5472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7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920" y="-19080"/>
            <a:ext cx="12187800" cy="6856920"/>
          </a:xfrm>
          <a:prstGeom prst="rect">
            <a:avLst/>
          </a:prstGeom>
          <a:gradFill>
            <a:gsLst>
              <a:gs pos="0">
                <a:srgbClr val="efe6f4"/>
              </a:gs>
              <a:gs pos="100000">
                <a:srgbClr val="decee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7920" y="6576120"/>
            <a:ext cx="12187800" cy="27324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7920" y="6472440"/>
            <a:ext cx="12187800" cy="7200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14400" y="5326560"/>
            <a:ext cx="672120" cy="6721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166680" y="5478840"/>
            <a:ext cx="99000" cy="990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547920" y="5859720"/>
            <a:ext cx="290880" cy="2908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614520" y="5926320"/>
            <a:ext cx="37080" cy="370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>
            <a:off x="139680" y="6024960"/>
            <a:ext cx="443520" cy="4435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9"/>
          <p:cNvSpPr/>
          <p:nvPr/>
        </p:nvSpPr>
        <p:spPr>
          <a:xfrm>
            <a:off x="241200" y="6126480"/>
            <a:ext cx="60840" cy="608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0"/>
          <p:cNvSpPr/>
          <p:nvPr/>
        </p:nvSpPr>
        <p:spPr>
          <a:xfrm>
            <a:off x="2484360" y="616032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1"/>
          <p:cNvSpPr/>
          <p:nvPr/>
        </p:nvSpPr>
        <p:spPr>
          <a:xfrm>
            <a:off x="2568600" y="624456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"/>
          <p:cNvSpPr/>
          <p:nvPr/>
        </p:nvSpPr>
        <p:spPr>
          <a:xfrm>
            <a:off x="14400" y="441216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3"/>
          <p:cNvSpPr/>
          <p:nvPr/>
        </p:nvSpPr>
        <p:spPr>
          <a:xfrm>
            <a:off x="98640" y="449604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4"/>
          <p:cNvSpPr/>
          <p:nvPr/>
        </p:nvSpPr>
        <p:spPr>
          <a:xfrm>
            <a:off x="10682280" y="5794560"/>
            <a:ext cx="672120" cy="6721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5"/>
          <p:cNvSpPr/>
          <p:nvPr/>
        </p:nvSpPr>
        <p:spPr>
          <a:xfrm>
            <a:off x="10834920" y="5947200"/>
            <a:ext cx="99000" cy="990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6"/>
          <p:cNvSpPr/>
          <p:nvPr/>
        </p:nvSpPr>
        <p:spPr>
          <a:xfrm>
            <a:off x="10301400" y="609948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7"/>
          <p:cNvSpPr/>
          <p:nvPr/>
        </p:nvSpPr>
        <p:spPr>
          <a:xfrm>
            <a:off x="10385640" y="618372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8"/>
          <p:cNvSpPr/>
          <p:nvPr/>
        </p:nvSpPr>
        <p:spPr>
          <a:xfrm>
            <a:off x="11368080" y="579456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9"/>
          <p:cNvSpPr/>
          <p:nvPr/>
        </p:nvSpPr>
        <p:spPr>
          <a:xfrm>
            <a:off x="11452320" y="587880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0"/>
          <p:cNvSpPr/>
          <p:nvPr/>
        </p:nvSpPr>
        <p:spPr>
          <a:xfrm>
            <a:off x="11095200" y="1887840"/>
            <a:ext cx="519480" cy="519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1"/>
          <p:cNvSpPr/>
          <p:nvPr/>
        </p:nvSpPr>
        <p:spPr>
          <a:xfrm>
            <a:off x="11214000" y="2007000"/>
            <a:ext cx="73440" cy="734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2"/>
          <p:cNvSpPr/>
          <p:nvPr/>
        </p:nvSpPr>
        <p:spPr>
          <a:xfrm>
            <a:off x="11184120" y="2600640"/>
            <a:ext cx="214920" cy="214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3"/>
          <p:cNvSpPr/>
          <p:nvPr/>
        </p:nvSpPr>
        <p:spPr>
          <a:xfrm>
            <a:off x="11234880" y="2651760"/>
            <a:ext cx="24480" cy="244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4"/>
          <p:cNvSpPr/>
          <p:nvPr/>
        </p:nvSpPr>
        <p:spPr>
          <a:xfrm>
            <a:off x="1386000" y="-7560"/>
            <a:ext cx="519480" cy="519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5"/>
          <p:cNvSpPr/>
          <p:nvPr/>
        </p:nvSpPr>
        <p:spPr>
          <a:xfrm>
            <a:off x="1503360" y="109800"/>
            <a:ext cx="75240" cy="752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6"/>
          <p:cNvSpPr/>
          <p:nvPr/>
        </p:nvSpPr>
        <p:spPr>
          <a:xfrm>
            <a:off x="1919520" y="14472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7"/>
          <p:cNvSpPr/>
          <p:nvPr/>
        </p:nvSpPr>
        <p:spPr>
          <a:xfrm>
            <a:off x="2003400" y="228960"/>
            <a:ext cx="49680" cy="496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8"/>
          <p:cNvSpPr/>
          <p:nvPr/>
        </p:nvSpPr>
        <p:spPr>
          <a:xfrm>
            <a:off x="14400" y="5326560"/>
            <a:ext cx="672120" cy="6721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9"/>
          <p:cNvSpPr/>
          <p:nvPr/>
        </p:nvSpPr>
        <p:spPr>
          <a:xfrm>
            <a:off x="166680" y="5478840"/>
            <a:ext cx="99000" cy="990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0"/>
          <p:cNvSpPr/>
          <p:nvPr/>
        </p:nvSpPr>
        <p:spPr>
          <a:xfrm>
            <a:off x="547920" y="5859720"/>
            <a:ext cx="290880" cy="2908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1"/>
          <p:cNvSpPr/>
          <p:nvPr/>
        </p:nvSpPr>
        <p:spPr>
          <a:xfrm>
            <a:off x="614520" y="5926320"/>
            <a:ext cx="37080" cy="37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2"/>
          <p:cNvSpPr/>
          <p:nvPr/>
        </p:nvSpPr>
        <p:spPr>
          <a:xfrm>
            <a:off x="139680" y="6024960"/>
            <a:ext cx="443520" cy="4435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3"/>
          <p:cNvSpPr/>
          <p:nvPr/>
        </p:nvSpPr>
        <p:spPr>
          <a:xfrm>
            <a:off x="241200" y="6126480"/>
            <a:ext cx="60840" cy="608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4"/>
          <p:cNvSpPr/>
          <p:nvPr/>
        </p:nvSpPr>
        <p:spPr>
          <a:xfrm>
            <a:off x="2484360" y="616032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5"/>
          <p:cNvSpPr/>
          <p:nvPr/>
        </p:nvSpPr>
        <p:spPr>
          <a:xfrm>
            <a:off x="2568600" y="624456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6"/>
          <p:cNvSpPr/>
          <p:nvPr/>
        </p:nvSpPr>
        <p:spPr>
          <a:xfrm>
            <a:off x="14400" y="441216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7"/>
          <p:cNvSpPr/>
          <p:nvPr/>
        </p:nvSpPr>
        <p:spPr>
          <a:xfrm>
            <a:off x="98640" y="449604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8"/>
          <p:cNvSpPr/>
          <p:nvPr/>
        </p:nvSpPr>
        <p:spPr>
          <a:xfrm>
            <a:off x="10682280" y="5794560"/>
            <a:ext cx="672120" cy="6721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9"/>
          <p:cNvSpPr/>
          <p:nvPr/>
        </p:nvSpPr>
        <p:spPr>
          <a:xfrm>
            <a:off x="10834920" y="5947200"/>
            <a:ext cx="99000" cy="990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0"/>
          <p:cNvSpPr/>
          <p:nvPr/>
        </p:nvSpPr>
        <p:spPr>
          <a:xfrm>
            <a:off x="10301400" y="609948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1"/>
          <p:cNvSpPr/>
          <p:nvPr/>
        </p:nvSpPr>
        <p:spPr>
          <a:xfrm>
            <a:off x="10385640" y="618372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2"/>
          <p:cNvSpPr/>
          <p:nvPr/>
        </p:nvSpPr>
        <p:spPr>
          <a:xfrm>
            <a:off x="11368080" y="579456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3"/>
          <p:cNvSpPr/>
          <p:nvPr/>
        </p:nvSpPr>
        <p:spPr>
          <a:xfrm>
            <a:off x="11452320" y="587880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4"/>
          <p:cNvSpPr/>
          <p:nvPr/>
        </p:nvSpPr>
        <p:spPr>
          <a:xfrm>
            <a:off x="11095200" y="1887840"/>
            <a:ext cx="519480" cy="519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5"/>
          <p:cNvSpPr/>
          <p:nvPr/>
        </p:nvSpPr>
        <p:spPr>
          <a:xfrm>
            <a:off x="11214000" y="2007000"/>
            <a:ext cx="73440" cy="734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6"/>
          <p:cNvSpPr/>
          <p:nvPr/>
        </p:nvSpPr>
        <p:spPr>
          <a:xfrm>
            <a:off x="11184120" y="2600640"/>
            <a:ext cx="214920" cy="214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7"/>
          <p:cNvSpPr/>
          <p:nvPr/>
        </p:nvSpPr>
        <p:spPr>
          <a:xfrm>
            <a:off x="11234880" y="2651760"/>
            <a:ext cx="24480" cy="244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8"/>
          <p:cNvSpPr/>
          <p:nvPr/>
        </p:nvSpPr>
        <p:spPr>
          <a:xfrm>
            <a:off x="1386000" y="-7560"/>
            <a:ext cx="519480" cy="519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9"/>
          <p:cNvSpPr/>
          <p:nvPr/>
        </p:nvSpPr>
        <p:spPr>
          <a:xfrm>
            <a:off x="1503360" y="109800"/>
            <a:ext cx="75240" cy="752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0"/>
          <p:cNvSpPr/>
          <p:nvPr/>
        </p:nvSpPr>
        <p:spPr>
          <a:xfrm>
            <a:off x="1919520" y="144720"/>
            <a:ext cx="367200" cy="3672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1"/>
          <p:cNvSpPr/>
          <p:nvPr/>
        </p:nvSpPr>
        <p:spPr>
          <a:xfrm>
            <a:off x="2003400" y="228960"/>
            <a:ext cx="49680" cy="496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5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localhost:8088/cluster" TargetMode="External"/><Relationship Id="rId2" Type="http://schemas.openxmlformats.org/officeDocument/2006/relationships/hyperlink" Target="http://localhost:8088/cluster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apache.org/dyn/closer.cgi/hadoop/common/hadoop-3.0.0/hadoop-3.0.0.tar.gz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95280" y="2079720"/>
            <a:ext cx="9600120" cy="17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32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PRESENTATION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32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HADOOP INSTALLATION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295280" y="3959280"/>
            <a:ext cx="9600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Submitted By: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Sonali Gupta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5067360" y="86040"/>
            <a:ext cx="2056320" cy="196956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341000" y="-29700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080000" y="1080000"/>
            <a:ext cx="10152000" cy="55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1" lang="en-IN" sz="16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etc/hadoop/mapred-site.xm</a:t>
            </a:r>
            <a:r>
              <a:rPr b="0" lang="en-IN" sz="16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&lt;name&gt; yarn.app.mapreduce.am.env &lt;/name&gt;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&lt;value&gt; HADOOP_MAPRED_HOME=$HADOOP_HOME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&lt;name&gt; mapreduce.map.env &lt;/name&gt;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&lt;value&gt; HADOOP_MAPRED_HOME=$HADOOP_HOME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&lt;name&gt; mapreduce.reduce.env &lt;/name&gt;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&lt;value&gt; HADOOP_MAPRED_HOME=$HADOOP_HOME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&lt;/property&gt;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       </a:t>
            </a: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&lt;name&gt;</a:t>
            </a:r>
            <a:r>
              <a:rPr b="0" lang="en-IN" sz="1400" spc="-1" strike="noStrike" u="sng">
                <a:solidFill>
                  <a:srgbClr val="69a02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mapreduce.framework.name</a:t>
            </a: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&lt;/name&gt;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       </a:t>
            </a: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&lt;value&gt;yarn&lt;/value&gt;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204560" y="9936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41000" y="190188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etc/hadoop/yarn-site.xm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&lt;name&gt;  yarn.nodemanager.aux-services  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&lt;value&gt;  mapreduce_Shuffle 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&lt;/property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225080" y="-9936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EXECUTION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25080" y="1270800"/>
            <a:ext cx="9508680" cy="52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Format the filesystem (one time):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hdfs namenode –format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Starting the single node cluster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start-all.sh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Now all the daemon processes are started and now we can check that all processes are opened or not by using the command;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jps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Browse the web interface for the NameNode; by default it is available at </a:t>
            </a:r>
            <a:r>
              <a:rPr b="1" lang="en-IN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http://localhost:9870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Browse the web interface for the ResourceManager; by default it is available at: </a:t>
            </a:r>
            <a:r>
              <a:rPr b="1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1"/>
              </a:rPr>
              <a:t>http://</a:t>
            </a:r>
            <a:r>
              <a:rPr b="1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2"/>
              </a:rPr>
              <a:t>localhost:8088/cluster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When you’re done, stop the daemons with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stop-all.sh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41000" y="46728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MapReduce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41000" y="190188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Wordcount example in Hadoop;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Start all the daemon processes.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start-all.sh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Make the HDFS directories required to execute MapReduce jobs: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fs –mkdir /input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Input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is the name for a directory in which we have the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num.txt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 first manually create the file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num.txt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 HOME and edit 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12 34 12 23 45 67 89 12 34 34 6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45 67  89 23 1 4 4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56 76 57 56 67 89 2 1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56 75 67 892 3 23 1 45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51" descr=""/>
          <p:cNvPicPr/>
          <p:nvPr/>
        </p:nvPicPr>
        <p:blipFill>
          <a:blip r:embed="rId1"/>
          <a:stretch/>
        </p:blipFill>
        <p:spPr>
          <a:xfrm>
            <a:off x="504000" y="288000"/>
            <a:ext cx="11253600" cy="604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52" descr=""/>
          <p:cNvPicPr/>
          <p:nvPr/>
        </p:nvPicPr>
        <p:blipFill>
          <a:blip r:embed="rId1"/>
          <a:stretch/>
        </p:blipFill>
        <p:spPr>
          <a:xfrm>
            <a:off x="49680" y="-308880"/>
            <a:ext cx="12191040" cy="6853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225080" y="-9936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225080" y="138672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Copy the input files into the distributed filesystem: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fs –put num.txt /input/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Verify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num.txt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available in HDFS input directory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fs -ls /input/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Examine the contents of  file: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fs -cat /input/num.txt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341000" y="46728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Picture 257" descr=""/>
          <p:cNvPicPr/>
          <p:nvPr/>
        </p:nvPicPr>
        <p:blipFill>
          <a:blip r:embed="rId1"/>
          <a:stretch/>
        </p:blipFill>
        <p:spPr>
          <a:xfrm>
            <a:off x="432000" y="288000"/>
            <a:ext cx="10800000" cy="568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074600" y="13500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152000" y="180000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Compile WordCount.java file which contain the code and create the jar file using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com.sun.tools.javac.Main WordCount.java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jar cf wc.jar WordCount*.class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Make sure you set the environment variables as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DejaVu Sans"/>
              </a:rPr>
              <a:t>export PATH=$PATH:$JAVA_HOME/bin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DejaVu Sans"/>
              </a:rPr>
              <a:t>export HADOOP_CLASSPATH=$JAVA_HOME/lib/tools.jar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{hint:- .bashrc}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00520" y="177120"/>
            <a:ext cx="1189476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en-IN" sz="18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Source code: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 u="sng">
                <a:solidFill>
                  <a:srgbClr val="69a02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https://hadoop.apache.org/docs/stable/hadoop-mapreduce-client/hadoop-mapreduce-client-core/MapReduceTutorial.html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Picture 263" descr=""/>
          <p:cNvPicPr/>
          <p:nvPr/>
        </p:nvPicPr>
        <p:blipFill>
          <a:blip r:embed="rId1"/>
          <a:stretch/>
        </p:blipFill>
        <p:spPr>
          <a:xfrm>
            <a:off x="985680" y="1446840"/>
            <a:ext cx="10317600" cy="4672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341000" y="46728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341000" y="190188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Pre-requisites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Installation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Execution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Word count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341000" y="46728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341000" y="190188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Run wc.jar and also provide input and out directories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jar wc.jar WordCount  /input /output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Verify content for generated output 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 hadoop dfs -cat /output/*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Stop the daemon processes.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341000" y="467280"/>
            <a:ext cx="95086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Localhost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Content Placeholder 4" descr=""/>
          <p:cNvPicPr/>
          <p:nvPr/>
        </p:nvPicPr>
        <p:blipFill>
          <a:blip r:embed="rId1"/>
          <a:stretch/>
        </p:blipFill>
        <p:spPr>
          <a:xfrm>
            <a:off x="2086200" y="1571400"/>
            <a:ext cx="8305920" cy="445716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002600" y="7200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341000" y="190188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3427560" y="2967480"/>
            <a:ext cx="533592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2e394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THANK YOU!!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341000" y="46728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341000" y="190188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Hadoop was created by Doug Cutting, the creator of Apache Lucene, a widely used text search library.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Hadoop is a generic processing framework designed to execute queries and other batch read operations on massive datasets that can scale from tens of terabytes to petabytes in size.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HDFS and MapReduce together provide a reliable, fault-tolerant softwareframeworkforprocessingvastamountsofdatainparallelonlargeclusters of commodity hardware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Now the later section describes how to set up and configure a single-node Hadoop installation so that you can quickly perform simple operations using Hadoop MapReduce and the Hadoop Distributed File System (HDFS).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20960" y="0"/>
            <a:ext cx="9508680" cy="9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PREREQUISITES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17280" y="1172880"/>
            <a:ext cx="9716400" cy="51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SUPPORTED PLATFORM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Linux is supported as a development and production platform.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REQUIRED SOFTWARE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Required software for Linux include: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8 JDK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Hadoop 3.0 requires a working Java 8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ssh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must be installed and sshd must be running to use the Hadoop scripts that manage remote Hadoop daemons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INSTALLING JAVA 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Update the source list:-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sudo apt-add-repository ppa:webupd8team/java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sudo apt-get update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sudo apt-get install oracle-java8-installer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full JDK which will be placed in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/usr/lib/jvm/java-8-oracle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After installation, check whether java JDK is correctly installed or not, with the following command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-version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341000" y="467280"/>
            <a:ext cx="950868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35960" y="1108800"/>
            <a:ext cx="10508040" cy="48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CONFIGURING SSH: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The hadoop control scripts rely on SSH to perform cluster-wide operations. For example, there is a script for stopping and starting all the daemons in the clusters. To work seamlessly, SSH needs to be setup to allow password-less login for the hadoop user from machines in the cluster.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your cluster doesn’t have the requisite software you will need to install 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example on Ubuntu: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</a:t>
            </a:r>
            <a:r>
              <a:rPr b="1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sudo apt-get install ssh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Run </a:t>
            </a:r>
            <a:r>
              <a:rPr b="1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ssh localhost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check the working of localhost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you cannot ssh to localhost , execute the following commands: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ssh-keygen -t rsa -P '' -f ~/.ssh/id_rsa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cat ~/.ssh/id_rsa.pub &gt;&gt; ~/.ssh/authorized_keys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chmod 0600 ~/.ssh/authorized_keys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21320" y="9936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Hadoop Installation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64040" y="1501200"/>
            <a:ext cx="10821960" cy="45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To get a Hadoop distribution, download Apache Hadoop 3.0 (i.e. hadoop-3.0.0.tar.gz) a recent stable release from one of the </a:t>
            </a:r>
            <a:r>
              <a:rPr b="0" lang="en-IN" sz="2000" spc="-1" strike="noStrike" u="sng">
                <a:solidFill>
                  <a:srgbClr val="69a02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Apache Download Mirrors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1"/>
              </a:rPr>
              <a:t>http://www.apache.org/dyn/closer.cgi/hadoop/common/hadoop-3.0.0/hadoop-3.0.0.tar.gz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Choose location where you want to place all your hadoop installation, I have chosen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/home/geu/Hadoop {NOTE:- this is the full path from root}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Extract Hadoop source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sudo tar -xzvf /{</a:t>
            </a:r>
            <a:r>
              <a:rPr b="0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location of Hadoop folder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}/hadoop-3.0.0.tar.gz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e.g:-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sudo tar –xzvf /home/geu/Downloads/hadoop-3.0.0.tar.gz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Pseudo-Distributed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Hadoop can be run on a single-node in a pseudo-distributed mode where each Hadoop daemon runs in a separate Java process.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341000" y="-38880"/>
            <a:ext cx="950868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008000" y="1050480"/>
            <a:ext cx="10261800" cy="49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Wingdings" charset="2"/>
              <a:buChar char=""/>
            </a:pPr>
            <a:r>
              <a:rPr b="1" lang="en-IN" sz="2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Setup Environment Variables for Hadoop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 .bashrc ﬁle by using command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gedit .bashrc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 Hadoop-related environment variables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export HADOOP_HOME=/usr/geu/hadoop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 bin and sbin directory of hadoop to PATH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export PATH= $PATH:$HADOOP_HOME/bin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export PATH= $PATH:$HADOOP_HOME/sbin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373545"/>
              </a:buClr>
              <a:buSzPct val="7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After that run the command to compile the bashrc 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source .bashrc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Font typeface="Wingdings" charset="2"/>
              <a:buChar char=""/>
            </a:pPr>
            <a:r>
              <a:rPr b="1" lang="en-IN" sz="2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Now set up the environment variables in hadoop-env.sh file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Edit the ﬁle: HADOOP/</a:t>
            </a:r>
            <a:r>
              <a:rPr b="1" i="1" lang="en-IN" sz="18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etc/hadoop</a:t>
            </a:r>
            <a:r>
              <a:rPr b="1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/hadoop-env.sh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export JAVA_HOME=/usr/lib/jvm/java-8-oracle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224000" y="7200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CONFIGURATION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152000" y="1555920"/>
            <a:ext cx="9697680" cy="44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make a directory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data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 hadoop, under data create two directory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namenode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and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datanode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 the following and edit the four configuration files in Hadoop folder: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etc/hadoop/core-site.xml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&lt;name&gt;fs.defaultFS&lt;/name&gt;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 &gt; hdfs://localhost:9000&lt;/value&gt;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&lt;description&gt;The name of the default file system &lt;/description&gt;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&lt;/property&gt;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296000" y="-81000"/>
            <a:ext cx="95086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152000" y="1560600"/>
            <a:ext cx="950868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etc/hadoop/hdfs-site.xm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&lt;property&gt;&lt;name&gt;dfs.replication&lt;/name&gt;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&lt;value&gt;1&lt;/value&gt;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&lt;/property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&lt;property&gt;&lt;name&gt;  dfs.namenode.name.dir   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&lt;value&gt; /home/geu/HADOOP/data/namenode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&lt;/property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&lt;property&gt;&lt;name&gt;  dfs.datanode.name.dir  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&lt;value&gt;  /home/geu/HADOOP/data/datanode  &lt;/value&gt;&lt;/property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10210680" y="6598800"/>
            <a:ext cx="63900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2018-02-07T11:06:56Z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