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 id="2147483663" r:id="rId3"/>
  </p:sldMasterIdLst>
  <p:notesMasterIdLst>
    <p:notesMasterId r:id="rId3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5143500" type="screen16x9"/>
  <p:notesSz cx="6858000" cy="9144000"/>
  <p:embeddedFontLst>
    <p:embeddedFont>
      <p:font typeface="Times" panose="02020603050405020304" pitchFamily="18" charset="0"/>
      <p:regular r:id="rId38"/>
      <p:bold r:id="rId39"/>
      <p:italic r:id="rId40"/>
      <p:boldItalic r:id="rId41"/>
    </p:embeddedFont>
    <p:embeddedFont>
      <p:font typeface="Helvetica Neue"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Robot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9dcef4020_1_13:notes"/>
          <p:cNvSpPr txBox="1"/>
          <p:nvPr/>
        </p:nvSpPr>
        <p:spPr>
          <a:xfrm>
            <a:off x="2448151" y="9870281"/>
            <a:ext cx="1873250" cy="517921"/>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Calibri"/>
              <a:buNone/>
            </a:pPr>
            <a:r>
              <a:rPr lang="en" sz="1400" b="0" i="0" u="none">
                <a:solidFill>
                  <a:srgbClr val="000000"/>
                </a:solidFill>
                <a:latin typeface="Calibri"/>
                <a:ea typeface="Calibri"/>
                <a:cs typeface="Calibri"/>
                <a:sym typeface="Calibri"/>
              </a:rPr>
              <a:t>*</a:t>
            </a:r>
            <a:endParaRPr/>
          </a:p>
        </p:txBody>
      </p:sp>
      <p:sp>
        <p:nvSpPr>
          <p:cNvPr id="80" name="Google Shape;80;g2c9dcef4020_1_13:notes"/>
          <p:cNvSpPr txBox="1"/>
          <p:nvPr/>
        </p:nvSpPr>
        <p:spPr>
          <a:xfrm>
            <a:off x="750661" y="998140"/>
            <a:ext cx="2820080" cy="359568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73625" tIns="36800" rIns="73625" bIns="368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81" name="Google Shape;81;g2c9dcef4020_1_13:notes"/>
          <p:cNvSpPr txBox="1">
            <a:spLocks noGrp="1"/>
          </p:cNvSpPr>
          <p:nvPr>
            <p:ph type="body" idx="1"/>
          </p:nvPr>
        </p:nvSpPr>
        <p:spPr>
          <a:xfrm>
            <a:off x="667884" y="4943078"/>
            <a:ext cx="2984500" cy="398264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82" name="Google Shape;82;g2c9dcef4020_1_13:notes"/>
          <p:cNvSpPr txBox="1"/>
          <p:nvPr/>
        </p:nvSpPr>
        <p:spPr>
          <a:xfrm>
            <a:off x="0" y="9870281"/>
            <a:ext cx="1873250" cy="517921"/>
          </a:xfrm>
          <a:prstGeom prst="rect">
            <a:avLst/>
          </a:prstGeom>
          <a:noFill/>
          <a:ln>
            <a:noFill/>
          </a:ln>
        </p:spPr>
        <p:txBody>
          <a:bodyPr spcFirstLastPara="1" wrap="square" lIns="96650" tIns="48325" rIns="96650" bIns="48325" anchor="b" anchorCtr="0">
            <a:noAutofit/>
          </a:bodyPr>
          <a:lstStyle/>
          <a:p>
            <a:pPr marL="0" marR="0" lvl="0" indent="0" algn="l" rtl="0">
              <a:lnSpc>
                <a:spcPct val="100000"/>
              </a:lnSpc>
              <a:spcBef>
                <a:spcPts val="0"/>
              </a:spcBef>
              <a:spcAft>
                <a:spcPts val="0"/>
              </a:spcAft>
              <a:buClr>
                <a:srgbClr val="000000"/>
              </a:buClr>
              <a:buSzPts val="1400"/>
              <a:buFont typeface="Calibri"/>
              <a:buNone/>
            </a:pPr>
            <a:r>
              <a:rPr lang="en" sz="1400" b="0" i="0" u="none">
                <a:solidFill>
                  <a:srgbClr val="000000"/>
                </a:solidFill>
                <a:latin typeface="Calibri"/>
                <a:ea typeface="Calibri"/>
                <a:cs typeface="Calibri"/>
                <a:sym typeface="Calibri"/>
              </a:rPr>
              <a:t>Chandra prakash</a:t>
            </a:r>
            <a:endParaRPr/>
          </a:p>
        </p:txBody>
      </p:sp>
      <p:sp>
        <p:nvSpPr>
          <p:cNvPr id="83" name="Google Shape;83;g2c9dcef4020_1_13:notes"/>
          <p:cNvSpPr txBox="1"/>
          <p:nvPr/>
        </p:nvSpPr>
        <p:spPr>
          <a:xfrm>
            <a:off x="0" y="0"/>
            <a:ext cx="1873250" cy="519906"/>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Calibri"/>
              <a:buNone/>
            </a:pPr>
            <a:r>
              <a:rPr lang="en" sz="1400" b="0" i="0" u="none">
                <a:solidFill>
                  <a:srgbClr val="000000"/>
                </a:solidFill>
                <a:latin typeface="Calibri"/>
                <a:ea typeface="Calibri"/>
                <a:cs typeface="Calibri"/>
                <a:sym typeface="Calibri"/>
              </a:rPr>
              <a:t>RAMAN LAB</a:t>
            </a:r>
            <a:endParaRPr/>
          </a:p>
        </p:txBody>
      </p:sp>
      <p:sp>
        <p:nvSpPr>
          <p:cNvPr id="84" name="Google Shape;84;g2c9dcef4020_1_13: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9dcef4020_1_99: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c9dcef4020_1_99: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9dcef4020_1_106: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c9dcef4020_1_106: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9dcef4020_1_113: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2c9dcef4020_1_113: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d6f8c1f3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d6f8c1f3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d6f8c1f3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d6f8c1f3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d6f8c1f3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6d6f8c1f3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6d6f8c1f3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6d6f8c1f3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9eb21225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c9eb21225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9eb21225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9eb21225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9eb212259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9eb212259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9dcef4020_1_43: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c9dcef4020_1_43: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6d6f8c1f3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6d6f8c1f3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d6f8c1f3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d6f8c1f3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c9eb21225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c9eb21225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c9eb212259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c9eb212259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c9eb212259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c9eb212259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c9eb212259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c9eb212259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c9eb212259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c9eb212259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c9eb212259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c9eb212259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c9dcef4020_1_127: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2c9dcef4020_1_127: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9dcef4020_1_134: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2c9dcef4020_1_134: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c9dcef4020_1_50: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2c9dcef4020_1_50: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c9eb212259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c9eb212259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c9eb212259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c9eb212259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c9dcef4020_1_141: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2c9dcef4020_1_141: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c9eb212259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c9eb212259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9dcef4020_3_13:notes"/>
          <p:cNvSpPr txBox="1">
            <a:spLocks noGrp="1"/>
          </p:cNvSpPr>
          <p:nvPr>
            <p:ph type="body" idx="1"/>
          </p:nvPr>
        </p:nvSpPr>
        <p:spPr>
          <a:xfrm>
            <a:off x="686026" y="4343796"/>
            <a:ext cx="5485800" cy="41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2c9dcef4020_3_13: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9dcef4020_1_57: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g2c9dcef4020_1_57: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9dcef4020_1_64: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2c9dcef4020_1_64: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9dcef4020_1_71: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c9dcef4020_1_71: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9dcef4020_1_78: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c9dcef4020_1_78: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9dcef4020_1_92:notes"/>
          <p:cNvSpPr txBox="1">
            <a:spLocks noGrp="1"/>
          </p:cNvSpPr>
          <p:nvPr>
            <p:ph type="body" idx="1"/>
          </p:nvPr>
        </p:nvSpPr>
        <p:spPr>
          <a:xfrm>
            <a:off x="686026" y="4343796"/>
            <a:ext cx="5485946" cy="4113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2c9dcef4020_1_9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4"/>
          <p:cNvSpPr txBox="1">
            <a:spLocks noGrp="1"/>
          </p:cNvSpPr>
          <p:nvPr>
            <p:ph type="dt" idx="10"/>
          </p:nvPr>
        </p:nvSpPr>
        <p:spPr>
          <a:xfrm>
            <a:off x="228600" y="4800600"/>
            <a:ext cx="1905000" cy="342900"/>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lvl1pPr marL="0" marR="0" lvl="0"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4"/>
          <p:cNvSpPr txBox="1">
            <a:spLocks noGrp="1"/>
          </p:cNvSpPr>
          <p:nvPr>
            <p:ph type="ftr" idx="1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SzPts val="1100"/>
              <a:buNone/>
              <a:defRPr sz="1100">
                <a:solidFill>
                  <a:srgbClr val="CC6600"/>
                </a:solidFill>
                <a:latin typeface="Times New Roman"/>
                <a:ea typeface="Times New Roman"/>
                <a:cs typeface="Times New Roman"/>
                <a:sym typeface="Times New Roma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a:endParaRPr/>
          </a:p>
        </p:txBody>
      </p:sp>
      <p:sp>
        <p:nvSpPr>
          <p:cNvPr id="74" name="Google Shape;74;p16"/>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300"/>
              </a:spcBef>
              <a:spcAft>
                <a:spcPts val="0"/>
              </a:spcAft>
              <a:buSzPts val="1400"/>
              <a:buChar char="–"/>
              <a:defRPr/>
            </a:lvl2pPr>
            <a:lvl3pPr marL="1371600" lvl="2" indent="-317500" algn="l">
              <a:spcBef>
                <a:spcPts val="300"/>
              </a:spcBef>
              <a:spcAft>
                <a:spcPts val="0"/>
              </a:spcAft>
              <a:buSzPts val="1400"/>
              <a:buChar char="•"/>
              <a:defRPr/>
            </a:lvl3pPr>
            <a:lvl4pPr marL="1828800" lvl="3" indent="-317500" algn="l">
              <a:spcBef>
                <a:spcPts val="300"/>
              </a:spcBef>
              <a:spcAft>
                <a:spcPts val="0"/>
              </a:spcAft>
              <a:buSzPts val="1400"/>
              <a:buChar char="–"/>
              <a:defRPr/>
            </a:lvl4pPr>
            <a:lvl5pPr marL="2286000" lvl="4" indent="-317500" algn="l">
              <a:spcBef>
                <a:spcPts val="300"/>
              </a:spcBef>
              <a:spcAft>
                <a:spcPts val="0"/>
              </a:spcAft>
              <a:buSzPts val="1400"/>
              <a:buChar char="»"/>
              <a:defRPr/>
            </a:lvl5pPr>
            <a:lvl6pPr marL="2743200" lvl="5" indent="-317500" algn="l">
              <a:spcBef>
                <a:spcPts val="300"/>
              </a:spcBef>
              <a:spcAft>
                <a:spcPts val="0"/>
              </a:spcAft>
              <a:buSzPts val="1400"/>
              <a:buChar char="»"/>
              <a:defRPr/>
            </a:lvl6pPr>
            <a:lvl7pPr marL="3200400" lvl="6" indent="-317500" algn="l">
              <a:spcBef>
                <a:spcPts val="300"/>
              </a:spcBef>
              <a:spcAft>
                <a:spcPts val="0"/>
              </a:spcAft>
              <a:buSzPts val="1400"/>
              <a:buChar char="»"/>
              <a:defRPr/>
            </a:lvl7pPr>
            <a:lvl8pPr marL="3657600" lvl="7" indent="-317500" algn="l">
              <a:spcBef>
                <a:spcPts val="300"/>
              </a:spcBef>
              <a:spcAft>
                <a:spcPts val="0"/>
              </a:spcAft>
              <a:buSzPts val="1400"/>
              <a:buChar char="»"/>
              <a:defRPr/>
            </a:lvl8pPr>
            <a:lvl9pPr marL="4114800" lvl="8" indent="-317500" algn="l">
              <a:spcBef>
                <a:spcPts val="300"/>
              </a:spcBef>
              <a:spcAft>
                <a:spcPts val="0"/>
              </a:spcAft>
              <a:buSzPts val="1400"/>
              <a:buChar char="»"/>
              <a:defRPr/>
            </a:lvl9pPr>
          </a:lstStyle>
          <a:p>
            <a:endParaRPr/>
          </a:p>
        </p:txBody>
      </p:sp>
      <p:sp>
        <p:nvSpPr>
          <p:cNvPr id="75" name="Google Shape;75;p16"/>
          <p:cNvSpPr txBox="1">
            <a:spLocks noGrp="1"/>
          </p:cNvSpPr>
          <p:nvPr>
            <p:ph type="dt" idx="10"/>
          </p:nvPr>
        </p:nvSpPr>
        <p:spPr>
          <a:xfrm>
            <a:off x="228600" y="4800600"/>
            <a:ext cx="1905000" cy="342900"/>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6"/>
          <p:cNvSpPr txBox="1">
            <a:spLocks noGrp="1"/>
          </p:cNvSpPr>
          <p:nvPr>
            <p:ph type="sldNum" idx="12"/>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lvl1pPr marL="0" marR="0" lvl="0"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6"/>
          <p:cNvSpPr txBox="1">
            <a:spLocks noGrp="1"/>
          </p:cNvSpPr>
          <p:nvPr>
            <p:ph type="ftr" idx="1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SzPts val="1100"/>
              <a:buNone/>
              <a:defRPr sz="1100">
                <a:solidFill>
                  <a:srgbClr val="CC6600"/>
                </a:solidFill>
                <a:latin typeface="Times New Roman"/>
                <a:ea typeface="Times New Roman"/>
                <a:cs typeface="Times New Roman"/>
                <a:sym typeface="Times New Roma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cxnSp>
        <p:nvCxnSpPr>
          <p:cNvPr id="51" name="Google Shape;51;p13"/>
          <p:cNvCxnSpPr/>
          <p:nvPr/>
        </p:nvCxnSpPr>
        <p:spPr>
          <a:xfrm>
            <a:off x="533400" y="914400"/>
            <a:ext cx="8077200" cy="0"/>
          </a:xfrm>
          <a:prstGeom prst="straightConnector1">
            <a:avLst/>
          </a:prstGeom>
          <a:noFill/>
          <a:ln w="76200" cap="flat" cmpd="sng">
            <a:solidFill>
              <a:srgbClr val="FF6600"/>
            </a:solidFill>
            <a:prstDash val="solid"/>
            <a:miter lim="800000"/>
            <a:headEnd type="none" w="med" len="med"/>
            <a:tailEnd type="none" w="med" len="med"/>
          </a:ln>
        </p:spPr>
      </p:cxnSp>
      <p:pic>
        <p:nvPicPr>
          <p:cNvPr id="52" name="Google Shape;52;p13"/>
          <p:cNvPicPr preferRelativeResize="0"/>
          <p:nvPr/>
        </p:nvPicPr>
        <p:blipFill rotWithShape="1">
          <a:blip r:embed="rId3">
            <a:alphaModFix/>
          </a:blip>
          <a:srcRect/>
          <a:stretch/>
        </p:blipFill>
        <p:spPr>
          <a:xfrm>
            <a:off x="8211740" y="72628"/>
            <a:ext cx="790575" cy="757238"/>
          </a:xfrm>
          <a:prstGeom prst="rect">
            <a:avLst/>
          </a:prstGeom>
          <a:noFill/>
          <a:ln>
            <a:noFill/>
          </a:ln>
        </p:spPr>
      </p:pic>
      <p:pic>
        <p:nvPicPr>
          <p:cNvPr id="53" name="Google Shape;53;p13"/>
          <p:cNvPicPr preferRelativeResize="0"/>
          <p:nvPr/>
        </p:nvPicPr>
        <p:blipFill rotWithShape="1">
          <a:blip r:embed="rId4">
            <a:alphaModFix/>
          </a:blip>
          <a:srcRect l="-1237" t="6318"/>
          <a:stretch/>
        </p:blipFill>
        <p:spPr>
          <a:xfrm>
            <a:off x="0" y="0"/>
            <a:ext cx="914400" cy="846534"/>
          </a:xfrm>
          <a:prstGeom prst="rect">
            <a:avLst/>
          </a:prstGeom>
          <a:noFill/>
          <a:ln>
            <a:noFill/>
          </a:ln>
        </p:spPr>
      </p:pic>
      <p:sp>
        <p:nvSpPr>
          <p:cNvPr id="54" name="Google Shape;54;p13"/>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1pPr>
            <a:lvl2pPr marR="0" lvl="1"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2pPr>
            <a:lvl3pPr marR="0" lvl="2"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3pPr>
            <a:lvl4pPr marR="0" lvl="3"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4pPr>
            <a:lvl5pPr marR="0" lvl="4"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5pPr>
            <a:lvl6pPr marR="0" lvl="5"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6pPr>
            <a:lvl7pPr marR="0" lvl="6"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7pPr>
            <a:lvl8pPr marR="0" lvl="7"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8pPr>
            <a:lvl9pPr marR="0" lvl="8"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9pPr>
          </a:lstStyle>
          <a:p>
            <a:endParaRPr/>
          </a:p>
        </p:txBody>
      </p:sp>
      <p:sp>
        <p:nvSpPr>
          <p:cNvPr id="55" name="Google Shape;55;p13"/>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lvl1pPr marL="457200" marR="0" lvl="0" indent="-361950" algn="l" rtl="0">
              <a:spcBef>
                <a:spcPts val="400"/>
              </a:spcBef>
              <a:spcAft>
                <a:spcPts val="0"/>
              </a:spcAft>
              <a:buClr>
                <a:srgbClr val="FF0000"/>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1pPr>
            <a:lvl2pPr marL="914400" marR="0" lvl="1" indent="-342900" algn="l" rtl="0">
              <a:spcBef>
                <a:spcPts val="400"/>
              </a:spcBef>
              <a:spcAft>
                <a:spcPts val="0"/>
              </a:spcAft>
              <a:buClr>
                <a:schemeClr val="accent2"/>
              </a:buClr>
              <a:buSzPts val="1800"/>
              <a:buFont typeface="Times New Roman"/>
              <a:buChar char="–"/>
              <a:defRPr sz="1800" b="0" i="0" u="none" strike="noStrike" cap="none">
                <a:solidFill>
                  <a:srgbClr val="000099"/>
                </a:solidFill>
                <a:latin typeface="Times New Roman"/>
                <a:ea typeface="Times New Roman"/>
                <a:cs typeface="Times New Roman"/>
                <a:sym typeface="Times New Roman"/>
              </a:defRPr>
            </a:lvl2pPr>
            <a:lvl3pPr marL="1371600" marR="0" lvl="2" indent="-342900" algn="l" rtl="0">
              <a:spcBef>
                <a:spcPts val="400"/>
              </a:spcBef>
              <a:spcAft>
                <a:spcPts val="0"/>
              </a:spcAft>
              <a:buClr>
                <a:srgbClr val="00CC00"/>
              </a:buClr>
              <a:buSzPts val="1800"/>
              <a:buFont typeface="Times New Roman"/>
              <a:buChar char="•"/>
              <a:defRPr sz="1800" b="0" i="0" u="none" strike="noStrike" cap="none">
                <a:solidFill>
                  <a:srgbClr val="336600"/>
                </a:solidFill>
                <a:latin typeface="Times New Roman"/>
                <a:ea typeface="Times New Roman"/>
                <a:cs typeface="Times New Roman"/>
                <a:sym typeface="Times New Roman"/>
              </a:defRPr>
            </a:lvl3pPr>
            <a:lvl4pPr marL="1828800" marR="0" lvl="3"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4pPr>
            <a:lvl5pPr marL="2286000" marR="0" lvl="4"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5pPr>
            <a:lvl6pPr marL="2743200" marR="0" lvl="5"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3200400" marR="0" lvl="6"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3657600" marR="0" lvl="7"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4114800" marR="0" lvl="8"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56" name="Google Shape;56;p13"/>
          <p:cNvSpPr txBox="1">
            <a:spLocks noGrp="1"/>
          </p:cNvSpPr>
          <p:nvPr>
            <p:ph type="dt" idx="10"/>
          </p:nvPr>
        </p:nvSpPr>
        <p:spPr>
          <a:xfrm>
            <a:off x="228600" y="4800600"/>
            <a:ext cx="1905000" cy="342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CC6600"/>
              </a:buClr>
              <a:buSzPts val="900"/>
              <a:buFont typeface="Helvetica Neue"/>
              <a:buNone/>
              <a:defRPr sz="900" b="0" i="0" u="none" strike="noStrike" cap="none">
                <a:solidFill>
                  <a:srgbClr val="CC6600"/>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
        <p:nvSpPr>
          <p:cNvPr id="58" name="Google Shape;58;p13"/>
          <p:cNvSpPr txBox="1">
            <a:spLocks noGrp="1"/>
          </p:cNvSpPr>
          <p:nvPr>
            <p:ph type="ftr" idx="1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0"/>
              </a:spcBef>
              <a:spcAft>
                <a:spcPts val="0"/>
              </a:spcAft>
              <a:buSzPts val="1100"/>
              <a:buNone/>
              <a:defRPr sz="1100" b="0" i="0" u="none" strike="noStrike" cap="none">
                <a:solidFill>
                  <a:srgbClr val="CC66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cxnSp>
        <p:nvCxnSpPr>
          <p:cNvPr id="64" name="Google Shape;64;p15"/>
          <p:cNvCxnSpPr/>
          <p:nvPr/>
        </p:nvCxnSpPr>
        <p:spPr>
          <a:xfrm>
            <a:off x="533400" y="914400"/>
            <a:ext cx="8077200" cy="0"/>
          </a:xfrm>
          <a:prstGeom prst="straightConnector1">
            <a:avLst/>
          </a:prstGeom>
          <a:noFill/>
          <a:ln w="76200" cap="flat" cmpd="sng">
            <a:solidFill>
              <a:srgbClr val="FF6600"/>
            </a:solidFill>
            <a:prstDash val="solid"/>
            <a:miter lim="800000"/>
            <a:headEnd type="none" w="med" len="med"/>
            <a:tailEnd type="none" w="med" len="med"/>
          </a:ln>
        </p:spPr>
      </p:cxnSp>
      <p:pic>
        <p:nvPicPr>
          <p:cNvPr id="65" name="Google Shape;65;p15"/>
          <p:cNvPicPr preferRelativeResize="0"/>
          <p:nvPr/>
        </p:nvPicPr>
        <p:blipFill rotWithShape="1">
          <a:blip r:embed="rId3">
            <a:alphaModFix/>
          </a:blip>
          <a:srcRect/>
          <a:stretch/>
        </p:blipFill>
        <p:spPr>
          <a:xfrm>
            <a:off x="8211740" y="72628"/>
            <a:ext cx="790575" cy="757238"/>
          </a:xfrm>
          <a:prstGeom prst="rect">
            <a:avLst/>
          </a:prstGeom>
          <a:noFill/>
          <a:ln>
            <a:noFill/>
          </a:ln>
        </p:spPr>
      </p:pic>
      <p:pic>
        <p:nvPicPr>
          <p:cNvPr id="66" name="Google Shape;66;p15"/>
          <p:cNvPicPr preferRelativeResize="0"/>
          <p:nvPr/>
        </p:nvPicPr>
        <p:blipFill rotWithShape="1">
          <a:blip r:embed="rId4">
            <a:alphaModFix/>
          </a:blip>
          <a:srcRect l="-1237" t="6318"/>
          <a:stretch/>
        </p:blipFill>
        <p:spPr>
          <a:xfrm>
            <a:off x="0" y="0"/>
            <a:ext cx="914400" cy="846534"/>
          </a:xfrm>
          <a:prstGeom prst="rect">
            <a:avLst/>
          </a:prstGeom>
          <a:noFill/>
          <a:ln>
            <a:noFill/>
          </a:ln>
        </p:spPr>
      </p:pic>
      <p:sp>
        <p:nvSpPr>
          <p:cNvPr id="67" name="Google Shape;67;p15"/>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1pPr>
            <a:lvl2pPr marR="0" lvl="1"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2pPr>
            <a:lvl3pPr marR="0" lvl="2"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3pPr>
            <a:lvl4pPr marR="0" lvl="3"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4pPr>
            <a:lvl5pPr marR="0" lvl="4"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5pPr>
            <a:lvl6pPr marR="0" lvl="5"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6pPr>
            <a:lvl7pPr marR="0" lvl="6"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7pPr>
            <a:lvl8pPr marR="0" lvl="7"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8pPr>
            <a:lvl9pPr marR="0" lvl="8" algn="ctr" rtl="0">
              <a:spcBef>
                <a:spcPts val="0"/>
              </a:spcBef>
              <a:spcAft>
                <a:spcPts val="0"/>
              </a:spcAft>
              <a:buSzPts val="1100"/>
              <a:buNone/>
              <a:defRPr sz="2700" b="0" i="0" u="none" strike="noStrike" cap="none">
                <a:solidFill>
                  <a:srgbClr val="0033CC"/>
                </a:solidFill>
                <a:latin typeface="Times New Roman"/>
                <a:ea typeface="Times New Roman"/>
                <a:cs typeface="Times New Roman"/>
                <a:sym typeface="Times New Roman"/>
              </a:defRPr>
            </a:lvl9pPr>
          </a:lstStyle>
          <a:p>
            <a:endParaRPr/>
          </a:p>
        </p:txBody>
      </p:sp>
      <p:sp>
        <p:nvSpPr>
          <p:cNvPr id="68" name="Google Shape;68;p15"/>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lvl1pPr marL="457200" marR="0" lvl="0" indent="-361950" algn="l" rtl="0">
              <a:spcBef>
                <a:spcPts val="400"/>
              </a:spcBef>
              <a:spcAft>
                <a:spcPts val="0"/>
              </a:spcAft>
              <a:buClr>
                <a:srgbClr val="FF0000"/>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1pPr>
            <a:lvl2pPr marL="914400" marR="0" lvl="1" indent="-342900" algn="l" rtl="0">
              <a:spcBef>
                <a:spcPts val="400"/>
              </a:spcBef>
              <a:spcAft>
                <a:spcPts val="0"/>
              </a:spcAft>
              <a:buClr>
                <a:schemeClr val="accent2"/>
              </a:buClr>
              <a:buSzPts val="1800"/>
              <a:buFont typeface="Times New Roman"/>
              <a:buChar char="–"/>
              <a:defRPr sz="1800" b="0" i="0" u="none" strike="noStrike" cap="none">
                <a:solidFill>
                  <a:srgbClr val="000099"/>
                </a:solidFill>
                <a:latin typeface="Times New Roman"/>
                <a:ea typeface="Times New Roman"/>
                <a:cs typeface="Times New Roman"/>
                <a:sym typeface="Times New Roman"/>
              </a:defRPr>
            </a:lvl2pPr>
            <a:lvl3pPr marL="1371600" marR="0" lvl="2" indent="-342900" algn="l" rtl="0">
              <a:spcBef>
                <a:spcPts val="400"/>
              </a:spcBef>
              <a:spcAft>
                <a:spcPts val="0"/>
              </a:spcAft>
              <a:buClr>
                <a:srgbClr val="00CC00"/>
              </a:buClr>
              <a:buSzPts val="1800"/>
              <a:buFont typeface="Times New Roman"/>
              <a:buChar char="•"/>
              <a:defRPr sz="1800" b="0" i="0" u="none" strike="noStrike" cap="none">
                <a:solidFill>
                  <a:srgbClr val="336600"/>
                </a:solidFill>
                <a:latin typeface="Times New Roman"/>
                <a:ea typeface="Times New Roman"/>
                <a:cs typeface="Times New Roman"/>
                <a:sym typeface="Times New Roman"/>
              </a:defRPr>
            </a:lvl3pPr>
            <a:lvl4pPr marL="1828800" marR="0" lvl="3"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4pPr>
            <a:lvl5pPr marL="2286000" marR="0" lvl="4"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5pPr>
            <a:lvl6pPr marL="2743200" marR="0" lvl="5"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3200400" marR="0" lvl="6"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3657600" marR="0" lvl="7"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4114800" marR="0" lvl="8" indent="-323850" algn="l" rtl="0">
              <a:spcBef>
                <a:spcPts val="300"/>
              </a:spcBef>
              <a:spcAft>
                <a:spcPts val="0"/>
              </a:spcAft>
              <a:buClr>
                <a:srgbClr val="00CC00"/>
              </a:buClr>
              <a:buSzPts val="1500"/>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5"/>
          <p:cNvSpPr txBox="1">
            <a:spLocks noGrp="1"/>
          </p:cNvSpPr>
          <p:nvPr>
            <p:ph type="dt" idx="10"/>
          </p:nvPr>
        </p:nvSpPr>
        <p:spPr>
          <a:xfrm>
            <a:off x="228600" y="4800600"/>
            <a:ext cx="1905000" cy="342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SzPts val="1100"/>
              <a:buNone/>
              <a:defRPr sz="1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70" name="Google Shape;70;p15"/>
          <p:cNvSpPr txBox="1">
            <a:spLocks noGrp="1"/>
          </p:cNvSpPr>
          <p:nvPr>
            <p:ph type="sldNum" idx="12"/>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CC6600"/>
              </a:buClr>
              <a:buSzPts val="900"/>
              <a:buFont typeface="Helvetica Neue"/>
              <a:buNone/>
              <a:defRPr sz="900" b="0" i="0" u="none">
                <a:solidFill>
                  <a:srgbClr val="CC6600"/>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
        <p:nvSpPr>
          <p:cNvPr id="71" name="Google Shape;71;p15"/>
          <p:cNvSpPr txBox="1">
            <a:spLocks noGrp="1"/>
          </p:cNvSpPr>
          <p:nvPr>
            <p:ph type="ftr" idx="1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0"/>
              </a:spcBef>
              <a:spcAft>
                <a:spcPts val="0"/>
              </a:spcAft>
              <a:buSzPts val="1100"/>
              <a:buNone/>
              <a:defRPr sz="1100" b="0" i="0" u="none">
                <a:solidFill>
                  <a:srgbClr val="CC66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cprakash86.wordpress.com/csb-210-ai-2024/"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hyperlink" Target="https://stackoverflow.com/" TargetMode="External"/><Relationship Id="rId5" Type="http://schemas.openxmlformats.org/officeDocument/2006/relationships/hyperlink" Target="https://developers.google.com/mediapipe/" TargetMode="External"/><Relationship Id="rId4" Type="http://schemas.openxmlformats.org/officeDocument/2006/relationships/hyperlink" Target="https://docs.opencv.org/3.4/d1/de5/classcv_1_1CascadeClassifier.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youtube.com/watch?v=8h1XvWHjIm4"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7"/>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Times"/>
              <a:buNone/>
            </a:pPr>
            <a:r>
              <a:rPr lang="en" sz="900" b="0" i="0" u="none" strike="noStrike" cap="none">
                <a:solidFill>
                  <a:srgbClr val="CC6600"/>
                </a:solidFill>
                <a:latin typeface="Times"/>
                <a:ea typeface="Times"/>
                <a:cs typeface="Times"/>
                <a:sym typeface="Times"/>
              </a:rPr>
              <a:t>*</a:t>
            </a:r>
            <a:endParaRPr sz="1100"/>
          </a:p>
        </p:txBody>
      </p:sp>
      <p:sp>
        <p:nvSpPr>
          <p:cNvPr id="87" name="Google Shape;87;p17"/>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a:buNone/>
            </a:pPr>
            <a:r>
              <a:rPr lang="en" sz="1100" b="0" i="0" u="none" strike="noStrike" cap="none">
                <a:solidFill>
                  <a:srgbClr val="CC6600"/>
                </a:solidFill>
                <a:latin typeface="Times"/>
                <a:ea typeface="Times"/>
                <a:cs typeface="Times"/>
                <a:sym typeface="Times"/>
              </a:rPr>
              <a:t>NIT Surat</a:t>
            </a:r>
            <a:endParaRPr sz="1100"/>
          </a:p>
        </p:txBody>
      </p:sp>
      <p:sp>
        <p:nvSpPr>
          <p:cNvPr id="88" name="Google Shape;88;p17"/>
          <p:cNvSpPr txBox="1">
            <a:spLocks noGrp="1"/>
          </p:cNvSpPr>
          <p:nvPr>
            <p:ph type="title" idx="4294967295"/>
          </p:nvPr>
        </p:nvSpPr>
        <p:spPr>
          <a:xfrm>
            <a:off x="1371600" y="214313"/>
            <a:ext cx="6629400" cy="108585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33CC"/>
              </a:buClr>
              <a:buSzPts val="3000"/>
              <a:buFont typeface="Times"/>
              <a:buNone/>
            </a:pPr>
            <a:r>
              <a:rPr lang="en" sz="3000" b="0" i="0" u="none" strike="noStrike" cap="none">
                <a:solidFill>
                  <a:srgbClr val="0033CC"/>
                </a:solidFill>
                <a:latin typeface="Times"/>
                <a:ea typeface="Times"/>
                <a:cs typeface="Times"/>
                <a:sym typeface="Times"/>
              </a:rPr>
              <a:t> Artificial Intelligence  </a:t>
            </a:r>
            <a:endParaRPr/>
          </a:p>
        </p:txBody>
      </p:sp>
      <p:sp>
        <p:nvSpPr>
          <p:cNvPr id="89" name="Google Shape;89;p17"/>
          <p:cNvSpPr txBox="1"/>
          <p:nvPr/>
        </p:nvSpPr>
        <p:spPr>
          <a:xfrm>
            <a:off x="6188869" y="3069431"/>
            <a:ext cx="2853928" cy="1909763"/>
          </a:xfrm>
          <a:prstGeom prst="rect">
            <a:avLst/>
          </a:prstGeom>
          <a:noFill/>
          <a:ln>
            <a:noFill/>
          </a:ln>
        </p:spPr>
        <p:txBody>
          <a:bodyPr spcFirstLastPara="1" wrap="square" lIns="62200" tIns="31100" rIns="62200" bIns="31100" anchor="t" anchorCtr="0">
            <a:spAutoFit/>
          </a:bodyPr>
          <a:lstStyle/>
          <a:p>
            <a:pPr marL="0" marR="0" lvl="0" indent="0" algn="ctr" rtl="0">
              <a:lnSpc>
                <a:spcPct val="125000"/>
              </a:lnSpc>
              <a:spcBef>
                <a:spcPts val="0"/>
              </a:spcBef>
              <a:spcAft>
                <a:spcPts val="0"/>
              </a:spcAft>
              <a:buClr>
                <a:srgbClr val="000000"/>
              </a:buClr>
              <a:buSzPts val="1400"/>
              <a:buFont typeface="Times"/>
              <a:buNone/>
            </a:pPr>
            <a:r>
              <a:rPr lang="en" sz="1400" b="1" i="0" u="none" strike="noStrike" cap="none">
                <a:solidFill>
                  <a:srgbClr val="000000"/>
                </a:solidFill>
                <a:latin typeface="Times"/>
                <a:ea typeface="Times"/>
                <a:cs typeface="Times"/>
                <a:sym typeface="Times"/>
              </a:rPr>
              <a:t>Presented By : </a:t>
            </a:r>
            <a:endParaRPr sz="1100"/>
          </a:p>
          <a:p>
            <a:pPr marL="0" marR="0" lvl="0" indent="0" algn="ctr" rtl="0">
              <a:lnSpc>
                <a:spcPct val="125000"/>
              </a:lnSpc>
              <a:spcBef>
                <a:spcPts val="0"/>
              </a:spcBef>
              <a:spcAft>
                <a:spcPts val="0"/>
              </a:spcAft>
              <a:buClr>
                <a:schemeClr val="dk1"/>
              </a:buClr>
              <a:buSzPts val="1400"/>
              <a:buFont typeface="Arial"/>
              <a:buNone/>
            </a:pPr>
            <a:endParaRPr sz="1400" b="0" i="0" u="none" strike="noStrike" cap="none">
              <a:solidFill>
                <a:srgbClr val="000000"/>
              </a:solidFill>
              <a:latin typeface="Times"/>
              <a:ea typeface="Times"/>
              <a:cs typeface="Times"/>
              <a:sym typeface="Times"/>
            </a:endParaRPr>
          </a:p>
          <a:p>
            <a:pPr marL="0" marR="0" lvl="0" indent="0" algn="ctr" rtl="0">
              <a:lnSpc>
                <a:spcPct val="125000"/>
              </a:lnSpc>
              <a:spcBef>
                <a:spcPts val="0"/>
              </a:spcBef>
              <a:spcAft>
                <a:spcPts val="0"/>
              </a:spcAft>
              <a:buClr>
                <a:srgbClr val="000000"/>
              </a:buClr>
              <a:buSzPts val="1400"/>
              <a:buFont typeface="Times"/>
              <a:buNone/>
            </a:pPr>
            <a:r>
              <a:rPr lang="en" sz="1400" b="0" i="0" u="none" strike="noStrike" cap="none">
                <a:solidFill>
                  <a:srgbClr val="000000"/>
                </a:solidFill>
                <a:latin typeface="Times"/>
                <a:ea typeface="Times"/>
                <a:cs typeface="Times"/>
                <a:sym typeface="Times"/>
              </a:rPr>
              <a:t>Vishwa Lathigara (U22CS036)</a:t>
            </a:r>
            <a:br>
              <a:rPr lang="en" sz="1400" b="0" i="0" u="none" strike="noStrike" cap="none">
                <a:solidFill>
                  <a:srgbClr val="000000"/>
                </a:solidFill>
                <a:latin typeface="Times"/>
                <a:ea typeface="Times"/>
                <a:cs typeface="Times"/>
                <a:sym typeface="Times"/>
              </a:rPr>
            </a:br>
            <a:r>
              <a:rPr lang="en" sz="1400" b="0" i="0" u="none" strike="noStrike" cap="none">
                <a:solidFill>
                  <a:srgbClr val="000000"/>
                </a:solidFill>
                <a:latin typeface="Times"/>
                <a:ea typeface="Times"/>
                <a:cs typeface="Times"/>
                <a:sym typeface="Times"/>
              </a:rPr>
              <a:t>Vandit Patel (U22CS065)</a:t>
            </a:r>
            <a:endParaRPr sz="1100"/>
          </a:p>
          <a:p>
            <a:pPr marL="0" marR="0" lvl="0" indent="0" algn="ctr" rtl="0">
              <a:lnSpc>
                <a:spcPct val="125000"/>
              </a:lnSpc>
              <a:spcBef>
                <a:spcPts val="0"/>
              </a:spcBef>
              <a:spcAft>
                <a:spcPts val="0"/>
              </a:spcAft>
              <a:buClr>
                <a:srgbClr val="000000"/>
              </a:buClr>
              <a:buSzPts val="1400"/>
              <a:buFont typeface="Times"/>
              <a:buNone/>
            </a:pPr>
            <a:r>
              <a:rPr lang="en" sz="1400" b="0" i="0" u="none" strike="noStrike" cap="none">
                <a:solidFill>
                  <a:srgbClr val="000000"/>
                </a:solidFill>
                <a:latin typeface="Times"/>
                <a:ea typeface="Times"/>
                <a:cs typeface="Times"/>
                <a:sym typeface="Times"/>
              </a:rPr>
              <a:t>Ankit (U22CS033)</a:t>
            </a:r>
            <a:endParaRPr sz="1100"/>
          </a:p>
          <a:p>
            <a:pPr marL="0" marR="0" lvl="0" indent="0" algn="ctr" rtl="0">
              <a:lnSpc>
                <a:spcPct val="125000"/>
              </a:lnSpc>
              <a:spcBef>
                <a:spcPts val="0"/>
              </a:spcBef>
              <a:spcAft>
                <a:spcPts val="0"/>
              </a:spcAft>
              <a:buClr>
                <a:schemeClr val="dk1"/>
              </a:buClr>
              <a:buSzPts val="1400"/>
              <a:buFont typeface="Arial"/>
              <a:buNone/>
            </a:pPr>
            <a:endParaRPr sz="1400" b="0" i="0" u="none" strike="noStrike" cap="none">
              <a:solidFill>
                <a:srgbClr val="000000"/>
              </a:solidFill>
              <a:latin typeface="Times"/>
              <a:ea typeface="Times"/>
              <a:cs typeface="Times"/>
              <a:sym typeface="Times"/>
            </a:endParaRPr>
          </a:p>
          <a:p>
            <a:pPr marL="0" marR="0" lvl="0" indent="0" algn="l" rtl="0">
              <a:lnSpc>
                <a:spcPct val="100000"/>
              </a:lnSpc>
              <a:spcBef>
                <a:spcPts val="0"/>
              </a:spcBef>
              <a:spcAft>
                <a:spcPts val="0"/>
              </a:spcAft>
              <a:buNone/>
            </a:pPr>
            <a:endParaRPr sz="1400" b="0" i="0" u="none">
              <a:solidFill>
                <a:srgbClr val="000000"/>
              </a:solidFill>
              <a:latin typeface="Times"/>
              <a:ea typeface="Times"/>
              <a:cs typeface="Times"/>
              <a:sym typeface="Times"/>
            </a:endParaRPr>
          </a:p>
        </p:txBody>
      </p:sp>
      <p:sp>
        <p:nvSpPr>
          <p:cNvPr id="90" name="Google Shape;90;p17"/>
          <p:cNvSpPr txBox="1"/>
          <p:nvPr/>
        </p:nvSpPr>
        <p:spPr>
          <a:xfrm>
            <a:off x="3898106" y="4419600"/>
            <a:ext cx="1755000" cy="355200"/>
          </a:xfrm>
          <a:prstGeom prst="rect">
            <a:avLst/>
          </a:prstGeom>
          <a:noFill/>
          <a:ln>
            <a:noFill/>
          </a:ln>
        </p:spPr>
        <p:txBody>
          <a:bodyPr spcFirstLastPara="1" wrap="square" lIns="62200" tIns="31100" rIns="62200" bIns="31100" anchor="t" anchorCtr="0">
            <a:spAutoFit/>
          </a:bodyPr>
          <a:lstStyle/>
          <a:p>
            <a:pPr marL="0" marR="0" lvl="0" indent="0" algn="l" rtl="0">
              <a:lnSpc>
                <a:spcPct val="100000"/>
              </a:lnSpc>
              <a:spcBef>
                <a:spcPts val="0"/>
              </a:spcBef>
              <a:spcAft>
                <a:spcPts val="0"/>
              </a:spcAft>
              <a:buClr>
                <a:schemeClr val="dk1"/>
              </a:buClr>
              <a:buSzPts val="1900"/>
              <a:buFont typeface="Times"/>
              <a:buNone/>
            </a:pPr>
            <a:r>
              <a:rPr lang="en" sz="1900" b="1">
                <a:solidFill>
                  <a:schemeClr val="dk1"/>
                </a:solidFill>
                <a:latin typeface="Times"/>
                <a:ea typeface="Times"/>
                <a:cs typeface="Times"/>
                <a:sym typeface="Times"/>
              </a:rPr>
              <a:t>April</a:t>
            </a:r>
            <a:r>
              <a:rPr lang="en" sz="1900" b="1" i="0" u="none">
                <a:solidFill>
                  <a:schemeClr val="dk1"/>
                </a:solidFill>
                <a:latin typeface="Times"/>
                <a:ea typeface="Times"/>
                <a:cs typeface="Times"/>
                <a:sym typeface="Times"/>
              </a:rPr>
              <a:t> 2024</a:t>
            </a:r>
            <a:endParaRPr sz="1100"/>
          </a:p>
        </p:txBody>
      </p:sp>
      <p:sp>
        <p:nvSpPr>
          <p:cNvPr id="91" name="Google Shape;91;p17"/>
          <p:cNvSpPr txBox="1"/>
          <p:nvPr/>
        </p:nvSpPr>
        <p:spPr>
          <a:xfrm>
            <a:off x="1495425" y="1085850"/>
            <a:ext cx="6276975" cy="538163"/>
          </a:xfrm>
          <a:prstGeom prst="rect">
            <a:avLst/>
          </a:prstGeom>
          <a:noFill/>
          <a:ln>
            <a:noFill/>
          </a:ln>
        </p:spPr>
        <p:txBody>
          <a:bodyPr spcFirstLastPara="1" wrap="square" lIns="68575" tIns="34275" rIns="68575" bIns="34275" anchor="t" anchorCtr="0">
            <a:spAutoFit/>
          </a:bodyPr>
          <a:lstStyle/>
          <a:p>
            <a:pPr marL="0" marR="0" lvl="0" indent="0" algn="ctr" rtl="0">
              <a:lnSpc>
                <a:spcPct val="125000"/>
              </a:lnSpc>
              <a:spcBef>
                <a:spcPts val="0"/>
              </a:spcBef>
              <a:spcAft>
                <a:spcPts val="0"/>
              </a:spcAft>
              <a:buClr>
                <a:srgbClr val="000000"/>
              </a:buClr>
              <a:buSzPts val="2700"/>
              <a:buFont typeface="Times"/>
              <a:buNone/>
            </a:pPr>
            <a:r>
              <a:rPr lang="en" sz="2700" b="1" i="0" u="none">
                <a:solidFill>
                  <a:srgbClr val="000000"/>
                </a:solidFill>
                <a:latin typeface="Times"/>
                <a:ea typeface="Times"/>
                <a:cs typeface="Times"/>
                <a:sym typeface="Times"/>
              </a:rPr>
              <a:t>Gesture Controlled Virtual Mouse</a:t>
            </a:r>
            <a:endParaRPr sz="1100"/>
          </a:p>
        </p:txBody>
      </p:sp>
      <p:pic>
        <p:nvPicPr>
          <p:cNvPr id="92" name="Google Shape;92;p17"/>
          <p:cNvPicPr preferRelativeResize="0"/>
          <p:nvPr/>
        </p:nvPicPr>
        <p:blipFill rotWithShape="1">
          <a:blip r:embed="rId3">
            <a:alphaModFix/>
          </a:blip>
          <a:srcRect/>
          <a:stretch/>
        </p:blipFill>
        <p:spPr>
          <a:xfrm>
            <a:off x="3786188" y="2881313"/>
            <a:ext cx="1570434" cy="15061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PEAS</a:t>
            </a:r>
            <a:endParaRPr/>
          </a:p>
        </p:txBody>
      </p:sp>
      <p:sp>
        <p:nvSpPr>
          <p:cNvPr id="169" name="Google Shape;169;p26"/>
          <p:cNvSpPr txBox="1">
            <a:spLocks noGrp="1"/>
          </p:cNvSpPr>
          <p:nvPr>
            <p:ph type="body" idx="1"/>
          </p:nvPr>
        </p:nvSpPr>
        <p:spPr>
          <a:xfrm>
            <a:off x="685800" y="1028700"/>
            <a:ext cx="7872900" cy="4072800"/>
          </a:xfrm>
          <a:prstGeom prst="rect">
            <a:avLst/>
          </a:prstGeom>
          <a:noFill/>
          <a:ln>
            <a:noFill/>
          </a:ln>
        </p:spPr>
        <p:txBody>
          <a:bodyPr spcFirstLastPara="1" wrap="square" lIns="68575" tIns="34275" rIns="68575" bIns="34275" anchor="t" anchorCtr="0">
            <a:noAutofit/>
          </a:bodyPr>
          <a:lstStyle/>
          <a:p>
            <a:pPr marL="254000" marR="0" lvl="0" indent="-247650" algn="l" rtl="0">
              <a:lnSpc>
                <a:spcPct val="100000"/>
              </a:lnSpc>
              <a:spcBef>
                <a:spcPts val="0"/>
              </a:spcBef>
              <a:spcAft>
                <a:spcPts val="0"/>
              </a:spcAft>
              <a:buClr>
                <a:srgbClr val="FF0000"/>
              </a:buClr>
              <a:buSzPts val="2100"/>
              <a:buFont typeface="Times New Roman"/>
              <a:buChar char="•"/>
            </a:pPr>
            <a:r>
              <a:rPr lang="en" sz="2100" b="1" i="0" u="none">
                <a:solidFill>
                  <a:schemeClr val="dk1"/>
                </a:solidFill>
              </a:rPr>
              <a:t>PEAS </a:t>
            </a:r>
            <a:r>
              <a:rPr lang="en" sz="2100" i="0" u="none">
                <a:solidFill>
                  <a:schemeClr val="dk1"/>
                </a:solidFill>
              </a:rPr>
              <a:t>stand for</a:t>
            </a:r>
            <a:r>
              <a:rPr lang="en" sz="2100" b="1" i="0" u="none">
                <a:solidFill>
                  <a:schemeClr val="dk1"/>
                </a:solidFill>
              </a:rPr>
              <a:t> Performance Measure, Environment, Actuators and Sensors.</a:t>
            </a: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r>
              <a:rPr lang="en" sz="2100" b="1" i="0" u="none"/>
              <a:t>(1)</a:t>
            </a:r>
            <a:r>
              <a:rPr lang="en" sz="2100" b="1" i="0" u="sng"/>
              <a:t>PERFORMANCE MEASURE</a:t>
            </a:r>
            <a:r>
              <a:rPr lang="en" sz="2100" b="1" i="0"/>
              <a:t>:</a:t>
            </a:r>
            <a:endParaRPr b="1"/>
          </a:p>
          <a:p>
            <a:pPr marL="254000" marR="0" lvl="0" indent="-254000" algn="l" rtl="0">
              <a:lnSpc>
                <a:spcPct val="100000"/>
              </a:lnSpc>
              <a:spcBef>
                <a:spcPts val="400"/>
              </a:spcBef>
              <a:spcAft>
                <a:spcPts val="0"/>
              </a:spcAft>
              <a:buClr>
                <a:srgbClr val="FF0000"/>
              </a:buClr>
              <a:buSzPts val="2100"/>
              <a:buFont typeface="Times New Roman"/>
              <a:buNone/>
            </a:pPr>
            <a:r>
              <a:rPr lang="en" sz="2100" b="0" i="1" u="none">
                <a:solidFill>
                  <a:schemeClr val="dk1"/>
                </a:solidFill>
                <a:latin typeface="Times New Roman"/>
                <a:ea typeface="Times New Roman"/>
                <a:cs typeface="Times New Roman"/>
                <a:sym typeface="Times New Roman"/>
              </a:rPr>
              <a:t>   </a:t>
            </a:r>
            <a:r>
              <a:rPr lang="en" sz="2100" b="0" i="1">
                <a:solidFill>
                  <a:schemeClr val="dk1"/>
                </a:solidFill>
                <a:latin typeface="Times New Roman"/>
                <a:ea typeface="Times New Roman"/>
                <a:cs typeface="Times New Roman"/>
                <a:sym typeface="Times New Roman"/>
              </a:rPr>
              <a:t>Objective</a:t>
            </a:r>
            <a:r>
              <a:rPr lang="en" sz="2100" b="0" i="1" u="none">
                <a:solidFill>
                  <a:schemeClr val="dk1"/>
                </a:solidFill>
                <a:latin typeface="Times New Roman"/>
                <a:ea typeface="Times New Roman"/>
                <a:cs typeface="Times New Roman"/>
                <a:sym typeface="Times New Roman"/>
              </a:rPr>
              <a:t>:</a:t>
            </a:r>
            <a:r>
              <a:rPr lang="en" sz="2100" b="0" i="0" u="none">
                <a:solidFill>
                  <a:schemeClr val="dk1"/>
                </a:solidFill>
                <a:latin typeface="Times New Roman"/>
                <a:ea typeface="Times New Roman"/>
                <a:cs typeface="Times New Roman"/>
                <a:sym typeface="Times New Roman"/>
              </a:rPr>
              <a:t> The primary goal is to accurately and efficiently control the virtual mouse cursor based on user gestures.</a:t>
            </a:r>
            <a:endParaRPr/>
          </a:p>
          <a:p>
            <a:pPr marL="254000" marR="0" lvl="0" indent="-254000" algn="l" rtl="0">
              <a:lnSpc>
                <a:spcPct val="100000"/>
              </a:lnSpc>
              <a:spcBef>
                <a:spcPts val="400"/>
              </a:spcBef>
              <a:spcAft>
                <a:spcPts val="0"/>
              </a:spcAft>
              <a:buClr>
                <a:srgbClr val="FF0000"/>
              </a:buClr>
              <a:buSzPts val="2100"/>
              <a:buFont typeface="Times New Roman"/>
              <a:buNone/>
            </a:pPr>
            <a:r>
              <a:rPr lang="en" sz="2100" b="0" i="1" u="none">
                <a:solidFill>
                  <a:schemeClr val="dk1"/>
                </a:solidFill>
                <a:latin typeface="Times New Roman"/>
                <a:ea typeface="Times New Roman"/>
                <a:cs typeface="Times New Roman"/>
                <a:sym typeface="Times New Roman"/>
              </a:rPr>
              <a:t>   Performance Metrics:</a:t>
            </a:r>
            <a:endParaRPr sz="2100" b="0" i="0" u="none">
              <a:solidFill>
                <a:schemeClr val="dk1"/>
              </a:solidFill>
              <a:latin typeface="Times New Roman"/>
              <a:ea typeface="Times New Roman"/>
              <a:cs typeface="Times New Roman"/>
              <a:sym typeface="Times New Roman"/>
            </a:endParaRPr>
          </a:p>
          <a:p>
            <a:pPr marL="558800" marR="0" lvl="1" indent="-215900" algn="l" rtl="0">
              <a:lnSpc>
                <a:spcPct val="100000"/>
              </a:lnSpc>
              <a:spcBef>
                <a:spcPts val="400"/>
              </a:spcBef>
              <a:spcAft>
                <a:spcPts val="0"/>
              </a:spcAft>
              <a:buClr>
                <a:schemeClr val="accent2"/>
              </a:buClr>
              <a:buSzPts val="1800"/>
              <a:buFont typeface="Times New Roman"/>
              <a:buChar char="–"/>
            </a:pPr>
            <a:r>
              <a:rPr lang="en" sz="1800" b="0" i="0" u="none" strike="noStrike" cap="none">
                <a:solidFill>
                  <a:srgbClr val="000099"/>
                </a:solidFill>
                <a:latin typeface="Times New Roman"/>
                <a:ea typeface="Times New Roman"/>
                <a:cs typeface="Times New Roman"/>
                <a:sym typeface="Times New Roman"/>
              </a:rPr>
              <a:t>Gesture recognition accuracy.</a:t>
            </a:r>
            <a:endParaRPr/>
          </a:p>
          <a:p>
            <a:pPr marL="558800" marR="0" lvl="1" indent="-215900" algn="l" rtl="0">
              <a:lnSpc>
                <a:spcPct val="100000"/>
              </a:lnSpc>
              <a:spcBef>
                <a:spcPts val="400"/>
              </a:spcBef>
              <a:spcAft>
                <a:spcPts val="0"/>
              </a:spcAft>
              <a:buClr>
                <a:schemeClr val="accent2"/>
              </a:buClr>
              <a:buSzPts val="1800"/>
              <a:buFont typeface="Times New Roman"/>
              <a:buChar char="–"/>
            </a:pPr>
            <a:r>
              <a:rPr lang="en" sz="1800" b="0" i="0" u="none" strike="noStrike" cap="none">
                <a:solidFill>
                  <a:srgbClr val="000099"/>
                </a:solidFill>
                <a:latin typeface="Times New Roman"/>
                <a:ea typeface="Times New Roman"/>
                <a:cs typeface="Times New Roman"/>
                <a:sym typeface="Times New Roman"/>
              </a:rPr>
              <a:t>Responsiveness of the virtual mouse to user movements.</a:t>
            </a:r>
            <a:endParaRPr/>
          </a:p>
          <a:p>
            <a:pPr marL="558800" marR="0" lvl="1" indent="-215900" algn="l" rtl="0">
              <a:lnSpc>
                <a:spcPct val="100000"/>
              </a:lnSpc>
              <a:spcBef>
                <a:spcPts val="400"/>
              </a:spcBef>
              <a:spcAft>
                <a:spcPts val="0"/>
              </a:spcAft>
              <a:buClr>
                <a:schemeClr val="accent2"/>
              </a:buClr>
              <a:buSzPts val="1800"/>
              <a:buFont typeface="Times New Roman"/>
              <a:buChar char="–"/>
            </a:pPr>
            <a:r>
              <a:rPr lang="en" sz="1800" b="0" i="0" u="none" strike="noStrike" cap="none">
                <a:solidFill>
                  <a:srgbClr val="000099"/>
                </a:solidFill>
                <a:latin typeface="Times New Roman"/>
                <a:ea typeface="Times New Roman"/>
                <a:cs typeface="Times New Roman"/>
                <a:sym typeface="Times New Roman"/>
              </a:rPr>
              <a:t>Precision in cursor control.</a:t>
            </a:r>
            <a:endParaRPr/>
          </a:p>
          <a:p>
            <a:pPr marL="558800" marR="0" lvl="1" indent="-215900" algn="l" rtl="0">
              <a:lnSpc>
                <a:spcPct val="100000"/>
              </a:lnSpc>
              <a:spcBef>
                <a:spcPts val="400"/>
              </a:spcBef>
              <a:spcAft>
                <a:spcPts val="0"/>
              </a:spcAft>
              <a:buClr>
                <a:schemeClr val="accent2"/>
              </a:buClr>
              <a:buSzPts val="1800"/>
              <a:buFont typeface="Times New Roman"/>
              <a:buChar char="–"/>
            </a:pPr>
            <a:r>
              <a:rPr lang="en" sz="1800" b="0" i="0" u="none" strike="noStrike" cap="none">
                <a:solidFill>
                  <a:srgbClr val="000099"/>
                </a:solidFill>
                <a:latin typeface="Times New Roman"/>
                <a:ea typeface="Times New Roman"/>
                <a:cs typeface="Times New Roman"/>
                <a:sym typeface="Times New Roman"/>
              </a:rPr>
              <a:t>User satisfaction with the system.</a:t>
            </a:r>
            <a:endParaRPr/>
          </a:p>
          <a:p>
            <a:pPr marL="254000" marR="0" lvl="0" indent="-254000" algn="l" rtl="0">
              <a:lnSpc>
                <a:spcPct val="100000"/>
              </a:lnSpc>
              <a:spcBef>
                <a:spcPts val="400"/>
              </a:spcBef>
              <a:spcAft>
                <a:spcPts val="0"/>
              </a:spcAft>
              <a:buClr>
                <a:srgbClr val="FF0000"/>
              </a:buClr>
              <a:buSzPts val="2100"/>
              <a:buFont typeface="Times New Roman"/>
              <a:buNone/>
            </a:pP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endParaRPr sz="2100" b="0" i="0" u="sng">
              <a:solidFill>
                <a:schemeClr val="dk1"/>
              </a:solidFill>
              <a:latin typeface="Times New Roman"/>
              <a:ea typeface="Times New Roman"/>
              <a:cs typeface="Times New Roman"/>
              <a:sym typeface="Times New Roman"/>
            </a:endParaRPr>
          </a:p>
          <a:p>
            <a:pPr marL="254000" marR="0" lvl="0" indent="-114300" algn="l" rtl="0">
              <a:spcBef>
                <a:spcPts val="400"/>
              </a:spcBef>
              <a:spcAft>
                <a:spcPts val="0"/>
              </a:spcAft>
              <a:buClr>
                <a:srgbClr val="FF0000"/>
              </a:buClr>
              <a:buSzPts val="2100"/>
              <a:buFont typeface="Times New Roman"/>
              <a:buNone/>
            </a:pPr>
            <a:endParaRPr sz="2100" b="0" i="0" u="sng">
              <a:solidFill>
                <a:schemeClr val="dk1"/>
              </a:solidFill>
              <a:latin typeface="Times New Roman"/>
              <a:ea typeface="Times New Roman"/>
              <a:cs typeface="Times New Roman"/>
              <a:sym typeface="Times New Roman"/>
            </a:endParaRPr>
          </a:p>
        </p:txBody>
      </p:sp>
      <p:sp>
        <p:nvSpPr>
          <p:cNvPr id="170" name="Google Shape;170;p26"/>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10</a:t>
            </a:fld>
            <a:endParaRPr sz="1100"/>
          </a:p>
        </p:txBody>
      </p:sp>
      <p:sp>
        <p:nvSpPr>
          <p:cNvPr id="171" name="Google Shape;171;p26"/>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PEAS</a:t>
            </a:r>
            <a:endParaRPr/>
          </a:p>
        </p:txBody>
      </p:sp>
      <p:sp>
        <p:nvSpPr>
          <p:cNvPr id="177" name="Google Shape;177;p27"/>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FF0000"/>
              </a:buClr>
              <a:buSzPts val="2100"/>
              <a:buFont typeface="Times New Roman"/>
              <a:buNone/>
            </a:pPr>
            <a:r>
              <a:rPr lang="en" sz="2100" b="1" i="0" u="sng">
                <a:solidFill>
                  <a:schemeClr val="dk1"/>
                </a:solidFill>
              </a:rPr>
              <a:t>(2)ENVIRONMENT:</a:t>
            </a:r>
            <a:r>
              <a:rPr lang="en" sz="2100" b="0" i="0" u="sng">
                <a:solidFill>
                  <a:schemeClr val="dk1"/>
                </a:solidFill>
                <a:latin typeface="Times New Roman"/>
                <a:ea typeface="Times New Roman"/>
                <a:cs typeface="Times New Roman"/>
                <a:sym typeface="Times New Roman"/>
              </a:rPr>
              <a:t/>
            </a:r>
            <a:br>
              <a:rPr lang="en" sz="2100" b="0" i="0" u="sng">
                <a:solidFill>
                  <a:schemeClr val="dk1"/>
                </a:solidFill>
                <a:latin typeface="Times New Roman"/>
                <a:ea typeface="Times New Roman"/>
                <a:cs typeface="Times New Roman"/>
                <a:sym typeface="Times New Roman"/>
              </a:rPr>
            </a:br>
            <a:r>
              <a:rPr lang="en" sz="2100" b="0" i="1" u="none">
                <a:solidFill>
                  <a:schemeClr val="dk1"/>
                </a:solidFill>
                <a:latin typeface="Times New Roman"/>
                <a:ea typeface="Times New Roman"/>
                <a:cs typeface="Times New Roman"/>
                <a:sym typeface="Times New Roman"/>
              </a:rPr>
              <a:t>Description:</a:t>
            </a:r>
            <a:r>
              <a:rPr lang="en" sz="2100" b="0" i="0" u="none">
                <a:solidFill>
                  <a:schemeClr val="dk1"/>
                </a:solidFill>
                <a:latin typeface="Times New Roman"/>
                <a:ea typeface="Times New Roman"/>
                <a:cs typeface="Times New Roman"/>
                <a:sym typeface="Times New Roman"/>
              </a:rPr>
              <a:t> </a:t>
            </a:r>
            <a:r>
              <a:rPr lang="en"/>
              <a:t>D</a:t>
            </a:r>
            <a:r>
              <a:rPr lang="en" sz="2100" b="0" i="0" u="none">
                <a:solidFill>
                  <a:schemeClr val="dk1"/>
                </a:solidFill>
                <a:latin typeface="Times New Roman"/>
                <a:ea typeface="Times New Roman"/>
                <a:cs typeface="Times New Roman"/>
                <a:sym typeface="Times New Roman"/>
              </a:rPr>
              <a:t>igital interface of a computer or device where the virtual mouse operates.</a:t>
            </a:r>
            <a:r>
              <a:rPr lang="en" sz="2100" b="0" i="0" u="sng">
                <a:solidFill>
                  <a:schemeClr val="dk1"/>
                </a:solidFill>
                <a:latin typeface="Times New Roman"/>
                <a:ea typeface="Times New Roman"/>
                <a:cs typeface="Times New Roman"/>
                <a:sym typeface="Times New Roman"/>
              </a:rPr>
              <a:t/>
            </a:r>
            <a:br>
              <a:rPr lang="en" sz="2100" b="0" i="0" u="sng">
                <a:solidFill>
                  <a:schemeClr val="dk1"/>
                </a:solidFill>
                <a:latin typeface="Times New Roman"/>
                <a:ea typeface="Times New Roman"/>
                <a:cs typeface="Times New Roman"/>
                <a:sym typeface="Times New Roman"/>
              </a:rPr>
            </a:br>
            <a:r>
              <a:rPr lang="en" sz="2100" b="0" i="1" u="none">
                <a:solidFill>
                  <a:schemeClr val="dk1"/>
                </a:solidFill>
                <a:latin typeface="Times New Roman"/>
                <a:ea typeface="Times New Roman"/>
                <a:cs typeface="Times New Roman"/>
                <a:sym typeface="Times New Roman"/>
              </a:rPr>
              <a:t>Characteristics:</a:t>
            </a:r>
            <a:endParaRPr sz="2100" b="0" i="0" u="none">
              <a:solidFill>
                <a:schemeClr val="dk1"/>
              </a:solidFill>
              <a:latin typeface="Times New Roman"/>
              <a:ea typeface="Times New Roman"/>
              <a:cs typeface="Times New Roman"/>
              <a:sym typeface="Times New Roman"/>
            </a:endParaRPr>
          </a:p>
          <a:p>
            <a:pPr marL="342900" marR="0" lvl="1" indent="0" algn="l" rtl="0">
              <a:lnSpc>
                <a:spcPct val="100000"/>
              </a:lnSpc>
              <a:spcBef>
                <a:spcPts val="400"/>
              </a:spcBef>
              <a:spcAft>
                <a:spcPts val="0"/>
              </a:spcAft>
              <a:buClr>
                <a:schemeClr val="accent2"/>
              </a:buClr>
              <a:buSzPts val="1800"/>
              <a:buFont typeface="Times New Roman"/>
              <a:buNone/>
            </a:pPr>
            <a:r>
              <a:rPr lang="en" sz="1800" b="0" i="0" u="none" strike="noStrike" cap="none">
                <a:solidFill>
                  <a:srgbClr val="000099"/>
                </a:solidFill>
                <a:latin typeface="Times New Roman"/>
                <a:ea typeface="Times New Roman"/>
                <a:cs typeface="Times New Roman"/>
                <a:sym typeface="Times New Roman"/>
              </a:rPr>
              <a:t>-Graphical user interface (GUI) of the operating system.</a:t>
            </a:r>
            <a:endParaRPr/>
          </a:p>
          <a:p>
            <a:pPr marL="342900" marR="0" lvl="1" indent="0" algn="l" rtl="0">
              <a:lnSpc>
                <a:spcPct val="100000"/>
              </a:lnSpc>
              <a:spcBef>
                <a:spcPts val="400"/>
              </a:spcBef>
              <a:spcAft>
                <a:spcPts val="0"/>
              </a:spcAft>
              <a:buClr>
                <a:schemeClr val="accent2"/>
              </a:buClr>
              <a:buSzPts val="1800"/>
              <a:buFont typeface="Times New Roman"/>
              <a:buNone/>
            </a:pPr>
            <a:r>
              <a:rPr lang="en" sz="1800" b="0" i="0" u="none" strike="noStrike" cap="none">
                <a:solidFill>
                  <a:srgbClr val="000099"/>
                </a:solidFill>
                <a:latin typeface="Times New Roman"/>
                <a:ea typeface="Times New Roman"/>
                <a:cs typeface="Times New Roman"/>
                <a:sym typeface="Times New Roman"/>
              </a:rPr>
              <a:t>-Various applications, documents, or web pages that the user interacts with.</a:t>
            </a:r>
            <a:endParaRPr/>
          </a:p>
          <a:p>
            <a:pPr marL="0" marR="0" lvl="0" indent="0" algn="l" rtl="0">
              <a:lnSpc>
                <a:spcPct val="100000"/>
              </a:lnSpc>
              <a:spcBef>
                <a:spcPts val="400"/>
              </a:spcBef>
              <a:spcAft>
                <a:spcPts val="0"/>
              </a:spcAft>
              <a:buClr>
                <a:srgbClr val="FF0000"/>
              </a:buClr>
              <a:buSzPts val="2100"/>
              <a:buFont typeface="Times New Roman"/>
              <a:buNone/>
            </a:pPr>
            <a:r>
              <a:rPr lang="en" sz="2100" b="1" i="0" u="sng">
                <a:solidFill>
                  <a:schemeClr val="dk1"/>
                </a:solidFill>
              </a:rPr>
              <a:t>(3)ACTUATORS:</a:t>
            </a:r>
            <a:endParaRPr b="1"/>
          </a:p>
          <a:p>
            <a:pPr marL="0" marR="0" lvl="0" indent="0" algn="l" rtl="0">
              <a:lnSpc>
                <a:spcPct val="100000"/>
              </a:lnSpc>
              <a:spcBef>
                <a:spcPts val="400"/>
              </a:spcBef>
              <a:spcAft>
                <a:spcPts val="0"/>
              </a:spcAft>
              <a:buClr>
                <a:srgbClr val="FF0000"/>
              </a:buClr>
              <a:buSzPts val="2100"/>
              <a:buFont typeface="Times New Roman"/>
              <a:buNone/>
            </a:pPr>
            <a:r>
              <a:rPr lang="en" sz="2100" b="0" i="1" u="none">
                <a:solidFill>
                  <a:schemeClr val="dk1"/>
                </a:solidFill>
                <a:latin typeface="Times New Roman"/>
                <a:ea typeface="Times New Roman"/>
                <a:cs typeface="Times New Roman"/>
                <a:sym typeface="Times New Roman"/>
              </a:rPr>
              <a:t>Actions Taken:</a:t>
            </a:r>
            <a:r>
              <a:rPr lang="en" sz="2100" b="0" i="0" u="none">
                <a:solidFill>
                  <a:schemeClr val="dk1"/>
                </a:solidFill>
                <a:latin typeface="Times New Roman"/>
                <a:ea typeface="Times New Roman"/>
                <a:cs typeface="Times New Roman"/>
                <a:sym typeface="Times New Roman"/>
              </a:rPr>
              <a:t> The actuators are responsible for executing the commands derived from the recognized gestures.</a:t>
            </a:r>
            <a:endParaRPr sz="2100" b="0" i="0" u="none">
              <a:solidFill>
                <a:schemeClr val="dk1"/>
              </a:solidFill>
              <a:latin typeface="Times New Roman"/>
              <a:ea typeface="Times New Roman"/>
              <a:cs typeface="Times New Roman"/>
              <a:sym typeface="Times New Roman"/>
            </a:endParaRPr>
          </a:p>
        </p:txBody>
      </p:sp>
      <p:sp>
        <p:nvSpPr>
          <p:cNvPr id="178" name="Google Shape;178;p27"/>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11</a:t>
            </a:fld>
            <a:endParaRPr sz="1100"/>
          </a:p>
        </p:txBody>
      </p:sp>
      <p:sp>
        <p:nvSpPr>
          <p:cNvPr id="179" name="Google Shape;179;p27"/>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PEAS</a:t>
            </a:r>
            <a:endParaRPr/>
          </a:p>
        </p:txBody>
      </p:sp>
      <p:sp>
        <p:nvSpPr>
          <p:cNvPr id="185" name="Google Shape;185;p28"/>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342900" marR="0" lvl="1" indent="0" algn="l" rtl="0">
              <a:lnSpc>
                <a:spcPct val="100000"/>
              </a:lnSpc>
              <a:spcBef>
                <a:spcPts val="0"/>
              </a:spcBef>
              <a:spcAft>
                <a:spcPts val="0"/>
              </a:spcAft>
              <a:buClr>
                <a:schemeClr val="accent2"/>
              </a:buClr>
              <a:buSzPts val="1800"/>
              <a:buFont typeface="Times New Roman"/>
              <a:buNone/>
            </a:pPr>
            <a:r>
              <a:rPr lang="en" sz="1800" b="0" i="0" u="sng" strike="noStrike" cap="none">
                <a:solidFill>
                  <a:srgbClr val="000099"/>
                </a:solidFill>
                <a:latin typeface="Times New Roman"/>
                <a:ea typeface="Times New Roman"/>
                <a:cs typeface="Times New Roman"/>
                <a:sym typeface="Times New Roman"/>
              </a:rPr>
              <a:t/>
            </a:r>
            <a:br>
              <a:rPr lang="en" sz="1800" b="0" i="0" u="sng" strike="noStrike" cap="none">
                <a:solidFill>
                  <a:srgbClr val="000099"/>
                </a:solidFill>
                <a:latin typeface="Times New Roman"/>
                <a:ea typeface="Times New Roman"/>
                <a:cs typeface="Times New Roman"/>
                <a:sym typeface="Times New Roman"/>
              </a:rPr>
            </a:br>
            <a:r>
              <a:rPr lang="en" sz="2000" b="1" i="0" u="sng" strike="noStrike" cap="none">
                <a:solidFill>
                  <a:schemeClr val="dk1"/>
                </a:solidFill>
              </a:rPr>
              <a:t>(4)SENSORS:</a:t>
            </a:r>
            <a:endParaRPr sz="2000" b="1"/>
          </a:p>
          <a:p>
            <a:pPr marL="800100" marR="0" lvl="0" indent="0" algn="l" rtl="0">
              <a:lnSpc>
                <a:spcPct val="100000"/>
              </a:lnSpc>
              <a:spcBef>
                <a:spcPts val="400"/>
              </a:spcBef>
              <a:spcAft>
                <a:spcPts val="0"/>
              </a:spcAft>
              <a:buClr>
                <a:srgbClr val="FF0000"/>
              </a:buClr>
              <a:buSzPts val="2100"/>
              <a:buFont typeface="Times New Roman"/>
              <a:buNone/>
            </a:pPr>
            <a:r>
              <a:rPr lang="en" sz="2100" b="0" i="1" u="none">
                <a:solidFill>
                  <a:schemeClr val="dk1"/>
                </a:solidFill>
                <a:latin typeface="Times New Roman"/>
                <a:ea typeface="Times New Roman"/>
                <a:cs typeface="Times New Roman"/>
                <a:sym typeface="Times New Roman"/>
              </a:rPr>
              <a:t>Input Sources:</a:t>
            </a:r>
            <a:r>
              <a:rPr lang="en" sz="2100" b="0" i="0" u="none">
                <a:solidFill>
                  <a:schemeClr val="dk1"/>
                </a:solidFill>
                <a:latin typeface="Times New Roman"/>
                <a:ea typeface="Times New Roman"/>
                <a:cs typeface="Times New Roman"/>
                <a:sym typeface="Times New Roman"/>
              </a:rPr>
              <a:t> Sensors are responsible for capturing the user's gestures and translating them into actionable commands.</a:t>
            </a:r>
            <a:endParaRPr/>
          </a:p>
          <a:p>
            <a:pPr marL="0" marR="0" lvl="0" indent="800100" algn="l" rtl="0">
              <a:lnSpc>
                <a:spcPct val="100000"/>
              </a:lnSpc>
              <a:spcBef>
                <a:spcPts val="400"/>
              </a:spcBef>
              <a:spcAft>
                <a:spcPts val="0"/>
              </a:spcAft>
              <a:buClr>
                <a:srgbClr val="FF0000"/>
              </a:buClr>
              <a:buSzPts val="2100"/>
              <a:buFont typeface="Times New Roman"/>
              <a:buNone/>
            </a:pPr>
            <a:r>
              <a:rPr lang="en" sz="2100" b="0" i="1" u="none">
                <a:solidFill>
                  <a:schemeClr val="dk1"/>
                </a:solidFill>
                <a:latin typeface="Times New Roman"/>
                <a:ea typeface="Times New Roman"/>
                <a:cs typeface="Times New Roman"/>
                <a:sym typeface="Times New Roman"/>
              </a:rPr>
              <a:t>Sensors in a Gesture-Controlled Virtual Mouse System:</a:t>
            </a:r>
            <a:endParaRPr sz="2100" b="0" i="0" u="none">
              <a:solidFill>
                <a:schemeClr val="dk1"/>
              </a:solidFill>
              <a:latin typeface="Times New Roman"/>
              <a:ea typeface="Times New Roman"/>
              <a:cs typeface="Times New Roman"/>
              <a:sym typeface="Times New Roman"/>
            </a:endParaRPr>
          </a:p>
          <a:p>
            <a:pPr marL="800100" marR="0" lvl="0" indent="0" algn="l" rtl="0">
              <a:lnSpc>
                <a:spcPct val="100000"/>
              </a:lnSpc>
              <a:spcBef>
                <a:spcPts val="400"/>
              </a:spcBef>
              <a:spcAft>
                <a:spcPts val="0"/>
              </a:spcAft>
              <a:buNone/>
            </a:pPr>
            <a:r>
              <a:rPr lang="en" sz="1800" b="0" i="0" u="none" strike="noStrike" cap="none">
                <a:solidFill>
                  <a:srgbClr val="000099"/>
                </a:solidFill>
                <a:latin typeface="Times New Roman"/>
                <a:ea typeface="Times New Roman"/>
                <a:cs typeface="Times New Roman"/>
                <a:sym typeface="Times New Roman"/>
              </a:rPr>
              <a:t>Camera capturing hand and body movements.</a:t>
            </a:r>
            <a:endParaRPr/>
          </a:p>
          <a:p>
            <a:pPr marL="342900" marR="0" lvl="1" indent="0" algn="l" rtl="0">
              <a:lnSpc>
                <a:spcPct val="100000"/>
              </a:lnSpc>
              <a:spcBef>
                <a:spcPts val="400"/>
              </a:spcBef>
              <a:spcAft>
                <a:spcPts val="0"/>
              </a:spcAft>
              <a:buClr>
                <a:schemeClr val="accent2"/>
              </a:buClr>
              <a:buSzPts val="1800"/>
              <a:buFont typeface="Times New Roman"/>
              <a:buNone/>
            </a:pPr>
            <a:endParaRPr sz="1800" b="0" i="0" u="none" strike="noStrike" cap="none">
              <a:solidFill>
                <a:srgbClr val="000099"/>
              </a:solidFill>
              <a:latin typeface="Times New Roman"/>
              <a:ea typeface="Times New Roman"/>
              <a:cs typeface="Times New Roman"/>
              <a:sym typeface="Times New Roman"/>
            </a:endParaRPr>
          </a:p>
          <a:p>
            <a:pPr marL="342900" marR="0" lvl="1" indent="0" algn="l" rtl="0">
              <a:lnSpc>
                <a:spcPct val="100000"/>
              </a:lnSpc>
              <a:spcBef>
                <a:spcPts val="400"/>
              </a:spcBef>
              <a:spcAft>
                <a:spcPts val="0"/>
              </a:spcAft>
              <a:buClr>
                <a:schemeClr val="accent2"/>
              </a:buClr>
              <a:buSzPts val="1800"/>
              <a:buFont typeface="Times New Roman"/>
              <a:buNone/>
            </a:pPr>
            <a:endParaRPr sz="1800" b="0" i="0" u="sng" strike="noStrike" cap="none">
              <a:solidFill>
                <a:schemeClr val="dk1"/>
              </a:solidFill>
              <a:latin typeface="Times New Roman"/>
              <a:ea typeface="Times New Roman"/>
              <a:cs typeface="Times New Roman"/>
              <a:sym typeface="Times New Roman"/>
            </a:endParaRPr>
          </a:p>
          <a:p>
            <a:pPr marL="342900" marR="0" lvl="1" indent="0" algn="l" rtl="0">
              <a:lnSpc>
                <a:spcPct val="100000"/>
              </a:lnSpc>
              <a:spcBef>
                <a:spcPts val="400"/>
              </a:spcBef>
              <a:spcAft>
                <a:spcPts val="0"/>
              </a:spcAft>
              <a:buClr>
                <a:schemeClr val="accent2"/>
              </a:buClr>
              <a:buSzPts val="1800"/>
              <a:buFont typeface="Times New Roman"/>
              <a:buNone/>
            </a:pPr>
            <a:endParaRPr sz="1800" b="0" i="0" u="sng" strike="noStrike" cap="none">
              <a:solidFill>
                <a:srgbClr val="000099"/>
              </a:solidFill>
              <a:latin typeface="Times New Roman"/>
              <a:ea typeface="Times New Roman"/>
              <a:cs typeface="Times New Roman"/>
              <a:sym typeface="Times New Roman"/>
            </a:endParaRPr>
          </a:p>
          <a:p>
            <a:pPr marL="254000" marR="0" lvl="0" indent="-139700" algn="l" rtl="0">
              <a:spcBef>
                <a:spcPts val="400"/>
              </a:spcBef>
              <a:spcAft>
                <a:spcPts val="0"/>
              </a:spcAft>
              <a:buClr>
                <a:srgbClr val="FF0000"/>
              </a:buClr>
              <a:buSzPts val="1800"/>
              <a:buFont typeface="Times New Roman"/>
              <a:buNone/>
            </a:pPr>
            <a:endParaRPr sz="1800" b="0" i="0" u="sng" strike="noStrike" cap="none">
              <a:solidFill>
                <a:srgbClr val="000099"/>
              </a:solidFill>
              <a:latin typeface="Times New Roman"/>
              <a:ea typeface="Times New Roman"/>
              <a:cs typeface="Times New Roman"/>
              <a:sym typeface="Times New Roman"/>
            </a:endParaRPr>
          </a:p>
        </p:txBody>
      </p:sp>
      <p:sp>
        <p:nvSpPr>
          <p:cNvPr id="186" name="Google Shape;186;p28"/>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12</a:t>
            </a:fld>
            <a:endParaRPr sz="1100"/>
          </a:p>
        </p:txBody>
      </p:sp>
      <p:sp>
        <p:nvSpPr>
          <p:cNvPr id="187" name="Google Shape;187;p28"/>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APPROACH</a:t>
            </a:r>
            <a:endParaRPr/>
          </a:p>
        </p:txBody>
      </p:sp>
      <p:sp>
        <p:nvSpPr>
          <p:cNvPr id="193" name="Google Shape;193;p29"/>
          <p:cNvSpPr txBox="1">
            <a:spLocks noGrp="1"/>
          </p:cNvSpPr>
          <p:nvPr>
            <p:ph type="body" idx="1"/>
          </p:nvPr>
        </p:nvSpPr>
        <p:spPr>
          <a:xfrm>
            <a:off x="685800" y="1151775"/>
            <a:ext cx="7772400" cy="3572400"/>
          </a:xfrm>
          <a:prstGeom prst="rect">
            <a:avLst/>
          </a:prstGeom>
        </p:spPr>
        <p:txBody>
          <a:bodyPr spcFirstLastPara="1" wrap="square" lIns="68575" tIns="34275" rIns="68575" bIns="34275" anchor="t" anchorCtr="0">
            <a:noAutofit/>
          </a:bodyPr>
          <a:lstStyle/>
          <a:p>
            <a:pPr marL="457200" marR="0" lvl="0" indent="0" algn="l" rtl="0">
              <a:lnSpc>
                <a:spcPct val="115000"/>
              </a:lnSpc>
              <a:spcBef>
                <a:spcPts val="0"/>
              </a:spcBef>
              <a:spcAft>
                <a:spcPts val="0"/>
              </a:spcAft>
              <a:buNone/>
            </a:pPr>
            <a:r>
              <a:rPr lang="en" b="1"/>
              <a:t>Rule-Based Approach:</a:t>
            </a:r>
            <a:endParaRPr b="1"/>
          </a:p>
          <a:p>
            <a:pPr marL="457200" marR="0" lvl="0" indent="0" algn="l" rtl="0">
              <a:lnSpc>
                <a:spcPct val="115000"/>
              </a:lnSpc>
              <a:spcBef>
                <a:spcPts val="0"/>
              </a:spcBef>
              <a:spcAft>
                <a:spcPts val="0"/>
              </a:spcAft>
              <a:buNone/>
            </a:pPr>
            <a:r>
              <a:rPr lang="en"/>
              <a:t>We have used the a rule-based approach. In this, the system operates based on predefined rules and conditions. Code defines a set of rules and conditions to interpret hand gestures and perform corresponding actions. For example, when detecting certain hand gestures like a fist or V-gesture, specific actions like mouse clicks or movements are triggered.</a:t>
            </a:r>
            <a:endParaRPr/>
          </a:p>
          <a:p>
            <a:pPr marL="0" lvl="0" indent="0" algn="l" rtl="0">
              <a:spcBef>
                <a:spcPts val="3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ASSUMPTIONS</a:t>
            </a:r>
            <a:endParaRPr/>
          </a:p>
        </p:txBody>
      </p:sp>
      <p:sp>
        <p:nvSpPr>
          <p:cNvPr id="199" name="Google Shape;199;p30"/>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457200" lvl="0" indent="-317500" algn="l" rtl="0">
              <a:spcBef>
                <a:spcPts val="300"/>
              </a:spcBef>
              <a:spcAft>
                <a:spcPts val="0"/>
              </a:spcAft>
              <a:buSzPts val="1400"/>
              <a:buChar char="•"/>
            </a:pPr>
            <a:r>
              <a:rPr lang="en" b="1"/>
              <a:t>Environment Setup:</a:t>
            </a:r>
            <a:r>
              <a:rPr lang="en"/>
              <a:t> The code assumes that the required Python environment is set up correctly, including the installation of necessary libraries.</a:t>
            </a:r>
            <a:endParaRPr/>
          </a:p>
          <a:p>
            <a:pPr marL="457200" lvl="0" indent="-317500" algn="l" rtl="0">
              <a:spcBef>
                <a:spcPts val="0"/>
              </a:spcBef>
              <a:spcAft>
                <a:spcPts val="0"/>
              </a:spcAft>
              <a:buSzPts val="1400"/>
              <a:buChar char="•"/>
            </a:pPr>
            <a:r>
              <a:rPr lang="en" b="1"/>
              <a:t>Camera Access:</a:t>
            </a:r>
            <a:r>
              <a:rPr lang="en"/>
              <a:t> It assumes access to a camera device for capturing video frames.</a:t>
            </a:r>
            <a:endParaRPr/>
          </a:p>
          <a:p>
            <a:pPr marL="457200" lvl="0" indent="-317500" algn="l" rtl="0">
              <a:spcBef>
                <a:spcPts val="0"/>
              </a:spcBef>
              <a:spcAft>
                <a:spcPts val="0"/>
              </a:spcAft>
              <a:buSzPts val="1400"/>
              <a:buChar char="•"/>
            </a:pPr>
            <a:r>
              <a:rPr lang="en" b="1"/>
              <a:t>Functioning Libraries: </a:t>
            </a:r>
            <a:r>
              <a:rPr lang="en"/>
              <a:t>The code relies on the proper functioning of various imported libraries such as OpenCV, MediaPipe, PyAutoGUI, pyttsx3, SpeechRecognition, pynput, Wikipedia, comtypes, pycaw, screen-brightness-control, and eel.</a:t>
            </a:r>
            <a:endParaRPr/>
          </a:p>
          <a:p>
            <a:pPr marL="0" lvl="0" indent="0" algn="l" rtl="0">
              <a:spcBef>
                <a:spcPts val="3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ASSUMPTIONS</a:t>
            </a:r>
            <a:endParaRPr/>
          </a:p>
        </p:txBody>
      </p:sp>
      <p:sp>
        <p:nvSpPr>
          <p:cNvPr id="205" name="Google Shape;205;p31"/>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457200" lvl="0" indent="-317500" algn="l" rtl="0">
              <a:spcBef>
                <a:spcPts val="300"/>
              </a:spcBef>
              <a:spcAft>
                <a:spcPts val="0"/>
              </a:spcAft>
              <a:buSzPts val="1400"/>
              <a:buChar char="•"/>
            </a:pPr>
            <a:r>
              <a:rPr lang="en" b="1"/>
              <a:t>Default Parameters:</a:t>
            </a:r>
            <a:r>
              <a:rPr lang="en"/>
              <a:t> Initial configurations like camera resolution, detection confidence thresholds, etc., are assumed to be set to default values.</a:t>
            </a:r>
            <a:endParaRPr/>
          </a:p>
          <a:p>
            <a:pPr marL="457200" lvl="0" indent="-317500" algn="l" rtl="0">
              <a:spcBef>
                <a:spcPts val="0"/>
              </a:spcBef>
              <a:spcAft>
                <a:spcPts val="0"/>
              </a:spcAft>
              <a:buSzPts val="1400"/>
              <a:buChar char="•"/>
            </a:pPr>
            <a:r>
              <a:rPr lang="en" b="1"/>
              <a:t>Basic Error Handling:</a:t>
            </a:r>
            <a:r>
              <a:rPr lang="en"/>
              <a:t> Basic error handling is assumed to be in place for handling issues like empty frames or missing hand landmarks.</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FLOWCHART</a:t>
            </a:r>
            <a:endParaRPr/>
          </a:p>
        </p:txBody>
      </p:sp>
      <p:sp>
        <p:nvSpPr>
          <p:cNvPr id="211" name="Google Shape;211;p32"/>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None/>
            </a:pPr>
            <a:r>
              <a:rPr lang="en"/>
              <a:t> </a:t>
            </a:r>
            <a:endParaRPr/>
          </a:p>
          <a:p>
            <a:pPr marL="0" lvl="0" indent="0" algn="l" rtl="0">
              <a:spcBef>
                <a:spcPts val="300"/>
              </a:spcBef>
              <a:spcAft>
                <a:spcPts val="0"/>
              </a:spcAft>
              <a:buNone/>
            </a:pPr>
            <a:endParaRPr/>
          </a:p>
        </p:txBody>
      </p:sp>
      <p:pic>
        <p:nvPicPr>
          <p:cNvPr id="212" name="Google Shape;212;p32"/>
          <p:cNvPicPr preferRelativeResize="0"/>
          <p:nvPr/>
        </p:nvPicPr>
        <p:blipFill>
          <a:blip r:embed="rId3">
            <a:alphaModFix/>
          </a:blip>
          <a:stretch>
            <a:fillRect/>
          </a:stretch>
        </p:blipFill>
        <p:spPr>
          <a:xfrm>
            <a:off x="2112500" y="1264750"/>
            <a:ext cx="5331625" cy="304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IMPLEMENTATION</a:t>
            </a:r>
            <a:endParaRPr/>
          </a:p>
        </p:txBody>
      </p:sp>
      <p:sp>
        <p:nvSpPr>
          <p:cNvPr id="218" name="Google Shape;218;p33"/>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u="sng"/>
              <a:t>Initialization:</a:t>
            </a:r>
            <a:endParaRPr u="sng"/>
          </a:p>
          <a:p>
            <a:pPr marL="0" lvl="0" indent="0" algn="l" rtl="0">
              <a:spcBef>
                <a:spcPts val="300"/>
              </a:spcBef>
              <a:spcAft>
                <a:spcPts val="0"/>
              </a:spcAft>
              <a:buClr>
                <a:schemeClr val="dk1"/>
              </a:buClr>
              <a:buSzPts val="1100"/>
              <a:buFont typeface="Arial"/>
              <a:buNone/>
            </a:pPr>
            <a:r>
              <a:rPr lang="en"/>
              <a:t>Start the Gesture Controller.</a:t>
            </a:r>
            <a:endParaRPr/>
          </a:p>
          <a:p>
            <a:pPr marL="0" lvl="0" indent="0" algn="l" rtl="0">
              <a:spcBef>
                <a:spcPts val="300"/>
              </a:spcBef>
              <a:spcAft>
                <a:spcPts val="0"/>
              </a:spcAft>
              <a:buNone/>
            </a:pPr>
            <a:r>
              <a:rPr lang="en"/>
              <a:t>Initialize the video capture and set up the camera.</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Clr>
                <a:schemeClr val="dk1"/>
              </a:buClr>
              <a:buSzPts val="1100"/>
              <a:buFont typeface="Arial"/>
              <a:buNone/>
            </a:pPr>
            <a:r>
              <a:rPr lang="en" u="sng"/>
              <a:t>Hand Tracking:</a:t>
            </a:r>
            <a:endParaRPr u="sng"/>
          </a:p>
          <a:p>
            <a:pPr marL="0" lvl="0" indent="0" algn="l" rtl="0">
              <a:spcBef>
                <a:spcPts val="300"/>
              </a:spcBef>
              <a:spcAft>
                <a:spcPts val="0"/>
              </a:spcAft>
              <a:buClr>
                <a:schemeClr val="dk1"/>
              </a:buClr>
              <a:buSzPts val="1100"/>
              <a:buFont typeface="Arial"/>
              <a:buNone/>
            </a:pPr>
            <a:r>
              <a:rPr lang="en"/>
              <a:t>Capture a frame from the camera.</a:t>
            </a:r>
            <a:endParaRPr/>
          </a:p>
          <a:p>
            <a:pPr marL="0" lvl="0" indent="0" algn="l" rtl="0">
              <a:spcBef>
                <a:spcPts val="300"/>
              </a:spcBef>
              <a:spcAft>
                <a:spcPts val="0"/>
              </a:spcAft>
              <a:buClr>
                <a:schemeClr val="dk1"/>
              </a:buClr>
              <a:buSzPts val="1100"/>
              <a:buFont typeface="Arial"/>
              <a:buNone/>
            </a:pPr>
            <a:r>
              <a:rPr lang="en"/>
              <a:t>Convert the frame to RGB format.</a:t>
            </a:r>
            <a:endParaRPr/>
          </a:p>
          <a:p>
            <a:pPr marL="0" lvl="0" indent="0" algn="l" rtl="0">
              <a:spcBef>
                <a:spcPts val="300"/>
              </a:spcBef>
              <a:spcAft>
                <a:spcPts val="0"/>
              </a:spcAft>
              <a:buClr>
                <a:schemeClr val="dk1"/>
              </a:buClr>
              <a:buSzPts val="1100"/>
              <a:buFont typeface="Arial"/>
              <a:buNone/>
            </a:pPr>
            <a:r>
              <a:rPr lang="en"/>
              <a:t>Process the frame using Mediapipe to detect hand landmarks.</a:t>
            </a:r>
            <a:endParaRPr/>
          </a:p>
          <a:p>
            <a:pPr marL="0" lvl="0" indent="0" algn="l" rtl="0">
              <a:spcBef>
                <a:spcPts val="300"/>
              </a:spcBef>
              <a:spcAft>
                <a:spcPts val="0"/>
              </a:spcAft>
              <a:buClr>
                <a:schemeClr val="dk1"/>
              </a:buClr>
              <a:buSzPts val="1100"/>
              <a:buFont typeface="Arial"/>
              <a:buNone/>
            </a:pPr>
            <a:r>
              <a:rPr lang="en"/>
              <a:t>Classify left and right hands.</a:t>
            </a:r>
            <a:endParaRPr/>
          </a:p>
          <a:p>
            <a:pPr marL="0" lvl="0" indent="0" algn="l" rtl="0">
              <a:spcBef>
                <a:spcPts val="3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IMPLEMENTATION</a:t>
            </a:r>
            <a:endParaRPr/>
          </a:p>
        </p:txBody>
      </p:sp>
      <p:sp>
        <p:nvSpPr>
          <p:cNvPr id="224" name="Google Shape;224;p34"/>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u="sng"/>
              <a:t>Gesture Recognition:</a:t>
            </a:r>
            <a:endParaRPr u="sng"/>
          </a:p>
          <a:p>
            <a:pPr marL="0" lvl="0" indent="0" algn="l" rtl="0">
              <a:spcBef>
                <a:spcPts val="300"/>
              </a:spcBef>
              <a:spcAft>
                <a:spcPts val="0"/>
              </a:spcAft>
              <a:buClr>
                <a:schemeClr val="dk1"/>
              </a:buClr>
              <a:buSzPts val="1100"/>
              <a:buFont typeface="Arial"/>
              <a:buNone/>
            </a:pPr>
            <a:r>
              <a:rPr lang="en"/>
              <a:t>For each detected hand:</a:t>
            </a:r>
            <a:endParaRPr/>
          </a:p>
          <a:p>
            <a:pPr marL="0" lvl="0" indent="0" algn="l" rtl="0">
              <a:spcBef>
                <a:spcPts val="300"/>
              </a:spcBef>
              <a:spcAft>
                <a:spcPts val="0"/>
              </a:spcAft>
              <a:buClr>
                <a:schemeClr val="dk1"/>
              </a:buClr>
              <a:buSzPts val="1100"/>
              <a:buFont typeface="Arial"/>
              <a:buNone/>
            </a:pPr>
            <a:r>
              <a:rPr lang="en"/>
              <a:t>Update the hand landmarks in the HandRecog objects (handmajor and handminor).</a:t>
            </a:r>
            <a:endParaRPr/>
          </a:p>
          <a:p>
            <a:pPr marL="0" lvl="0" indent="0" algn="l" rtl="0">
              <a:spcBef>
                <a:spcPts val="300"/>
              </a:spcBef>
              <a:spcAft>
                <a:spcPts val="0"/>
              </a:spcAft>
              <a:buClr>
                <a:schemeClr val="dk1"/>
              </a:buClr>
              <a:buSzPts val="1100"/>
              <a:buFont typeface="Arial"/>
              <a:buNone/>
            </a:pPr>
            <a:r>
              <a:rPr lang="en"/>
              <a:t>Calculate the gesture based on finger positions and movements.</a:t>
            </a:r>
            <a:endParaRPr/>
          </a:p>
          <a:p>
            <a:pPr marL="0" lvl="0" indent="0" algn="l" rtl="0">
              <a:spcBef>
                <a:spcPts val="300"/>
              </a:spcBef>
              <a:spcAft>
                <a:spcPts val="0"/>
              </a:spcAft>
              <a:buNone/>
            </a:pPr>
            <a:r>
              <a:rPr lang="en"/>
              <a:t>Update the gesture state over multiple frames to stabilize the gesture recognition.</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IMPLEMENTATION</a:t>
            </a:r>
            <a:endParaRPr/>
          </a:p>
        </p:txBody>
      </p:sp>
      <p:sp>
        <p:nvSpPr>
          <p:cNvPr id="230" name="Google Shape;230;p35"/>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u="sng"/>
              <a:t>Action Execution:</a:t>
            </a:r>
            <a:endParaRPr u="sng"/>
          </a:p>
          <a:p>
            <a:pPr marL="0" lvl="0" indent="0" algn="l" rtl="0">
              <a:spcBef>
                <a:spcPts val="300"/>
              </a:spcBef>
              <a:spcAft>
                <a:spcPts val="0"/>
              </a:spcAft>
              <a:buClr>
                <a:schemeClr val="dk1"/>
              </a:buClr>
              <a:buSzPts val="1100"/>
              <a:buFont typeface="Arial"/>
              <a:buNone/>
            </a:pPr>
            <a:r>
              <a:rPr lang="en"/>
              <a:t>Based on the recognized gesture:</a:t>
            </a:r>
            <a:endParaRPr/>
          </a:p>
          <a:p>
            <a:pPr marL="0" lvl="0" indent="0" algn="l" rtl="0">
              <a:spcBef>
                <a:spcPts val="300"/>
              </a:spcBef>
              <a:spcAft>
                <a:spcPts val="0"/>
              </a:spcAft>
              <a:buClr>
                <a:schemeClr val="dk1"/>
              </a:buClr>
              <a:buSzPts val="1100"/>
              <a:buFont typeface="Arial"/>
              <a:buNone/>
            </a:pPr>
            <a:r>
              <a:rPr lang="en"/>
              <a:t>Move the cursor or perform mouse actions.</a:t>
            </a:r>
            <a:endParaRPr/>
          </a:p>
          <a:p>
            <a:pPr marL="0" lvl="0" indent="0" algn="l" rtl="0">
              <a:spcBef>
                <a:spcPts val="300"/>
              </a:spcBef>
              <a:spcAft>
                <a:spcPts val="0"/>
              </a:spcAft>
              <a:buNone/>
            </a:pPr>
            <a:r>
              <a:rPr lang="en"/>
              <a:t>Execute system controls for volume, brightness, scrolling, etc.</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Clr>
                <a:schemeClr val="dk1"/>
              </a:buClr>
              <a:buSzPts val="1100"/>
              <a:buFont typeface="Arial"/>
              <a:buNone/>
            </a:pPr>
            <a:r>
              <a:rPr lang="en" u="sng"/>
              <a:t>Display and Interaction:</a:t>
            </a:r>
            <a:endParaRPr u="sng"/>
          </a:p>
          <a:p>
            <a:pPr marL="0" lvl="0" indent="0" algn="l" rtl="0">
              <a:spcBef>
                <a:spcPts val="300"/>
              </a:spcBef>
              <a:spcAft>
                <a:spcPts val="0"/>
              </a:spcAft>
              <a:buClr>
                <a:schemeClr val="dk1"/>
              </a:buClr>
              <a:buSzPts val="1100"/>
              <a:buFont typeface="Arial"/>
              <a:buNone/>
            </a:pPr>
            <a:r>
              <a:rPr lang="en"/>
              <a:t>Draw the hand landmarks and connections on the frame.</a:t>
            </a:r>
            <a:endParaRPr/>
          </a:p>
          <a:p>
            <a:pPr marL="0" lvl="0" indent="0" algn="l" rtl="0">
              <a:spcBef>
                <a:spcPts val="300"/>
              </a:spcBef>
              <a:spcAft>
                <a:spcPts val="0"/>
              </a:spcAft>
              <a:buClr>
                <a:schemeClr val="dk1"/>
              </a:buClr>
              <a:buSzPts val="1100"/>
              <a:buFont typeface="Arial"/>
              <a:buNone/>
            </a:pPr>
            <a:r>
              <a:rPr lang="en"/>
              <a:t>Display the frame with the hand tracking visualization.</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I</a:t>
            </a:r>
            <a:r>
              <a:rPr lang="en"/>
              <a:t>NDEX</a:t>
            </a:r>
            <a:endParaRPr/>
          </a:p>
        </p:txBody>
      </p:sp>
      <p:sp>
        <p:nvSpPr>
          <p:cNvPr id="98" name="Google Shape;98;p18"/>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254000" marR="0" lvl="0" indent="-247650" algn="l" rtl="0">
              <a:lnSpc>
                <a:spcPct val="100000"/>
              </a:lnSpc>
              <a:spcBef>
                <a:spcPts val="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Introduction of the problem</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Applications</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Objectives</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Input and Output</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PEAS</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Methodology</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Hardware requirement</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0" i="0" u="none" strike="noStrike" cap="none">
                <a:solidFill>
                  <a:schemeClr val="dk1"/>
                </a:solidFill>
                <a:latin typeface="Times New Roman"/>
                <a:ea typeface="Times New Roman"/>
                <a:cs typeface="Times New Roman"/>
                <a:sym typeface="Times New Roman"/>
              </a:rPr>
              <a:t>Look how</a:t>
            </a:r>
            <a:endParaRPr/>
          </a:p>
          <a:p>
            <a:pPr marL="254000" marR="0" lvl="0" indent="-114300" algn="l" rtl="0">
              <a:lnSpc>
                <a:spcPct val="100000"/>
              </a:lnSpc>
              <a:spcBef>
                <a:spcPts val="400"/>
              </a:spcBef>
              <a:spcAft>
                <a:spcPts val="0"/>
              </a:spcAft>
              <a:buClr>
                <a:srgbClr val="FF0000"/>
              </a:buClr>
              <a:buSzPts val="2100"/>
              <a:buFont typeface="Times New Roman"/>
              <a:buNone/>
            </a:pPr>
            <a:endParaRPr sz="2100" b="0" i="0" u="none" strike="noStrike" cap="none">
              <a:solidFill>
                <a:schemeClr val="dk1"/>
              </a:solidFill>
              <a:latin typeface="Times New Roman"/>
              <a:ea typeface="Times New Roman"/>
              <a:cs typeface="Times New Roman"/>
              <a:sym typeface="Times New Roman"/>
            </a:endParaRPr>
          </a:p>
          <a:p>
            <a:pPr marL="254000" marR="0" lvl="0" indent="-114300" algn="l" rtl="0">
              <a:lnSpc>
                <a:spcPct val="100000"/>
              </a:lnSpc>
              <a:spcBef>
                <a:spcPts val="400"/>
              </a:spcBef>
              <a:spcAft>
                <a:spcPts val="0"/>
              </a:spcAft>
              <a:buClr>
                <a:srgbClr val="FF0000"/>
              </a:buClr>
              <a:buSzPts val="2100"/>
              <a:buFont typeface="Times New Roman"/>
              <a:buNone/>
            </a:pPr>
            <a:endParaRPr sz="2100" b="0" i="0" u="none" strike="noStrike" cap="none">
              <a:solidFill>
                <a:schemeClr val="dk1"/>
              </a:solidFill>
              <a:latin typeface="Times New Roman"/>
              <a:ea typeface="Times New Roman"/>
              <a:cs typeface="Times New Roman"/>
              <a:sym typeface="Times New Roman"/>
            </a:endParaRPr>
          </a:p>
          <a:p>
            <a:pPr marL="254000" marR="0" lvl="0" indent="-114300" algn="l" rtl="0">
              <a:spcBef>
                <a:spcPts val="400"/>
              </a:spcBef>
              <a:spcAft>
                <a:spcPts val="0"/>
              </a:spcAft>
              <a:buClr>
                <a:srgbClr val="FF0000"/>
              </a:buClr>
              <a:buSzPts val="2100"/>
              <a:buFont typeface="Times New Roman"/>
              <a:buNone/>
            </a:pPr>
            <a:endParaRPr sz="2100" b="0" i="0" u="none">
              <a:solidFill>
                <a:schemeClr val="dk1"/>
              </a:solidFill>
              <a:latin typeface="Times New Roman"/>
              <a:ea typeface="Times New Roman"/>
              <a:cs typeface="Times New Roman"/>
              <a:sym typeface="Times New Roman"/>
            </a:endParaRPr>
          </a:p>
        </p:txBody>
      </p:sp>
      <p:sp>
        <p:nvSpPr>
          <p:cNvPr id="99" name="Google Shape;99;p18"/>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2</a:t>
            </a:fld>
            <a:endParaRPr sz="1100"/>
          </a:p>
        </p:txBody>
      </p:sp>
      <p:sp>
        <p:nvSpPr>
          <p:cNvPr id="100" name="Google Shape;100;p18"/>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pic>
        <p:nvPicPr>
          <p:cNvPr id="101" name="Google Shape;101;p18"/>
          <p:cNvPicPr preferRelativeResize="0"/>
          <p:nvPr/>
        </p:nvPicPr>
        <p:blipFill>
          <a:blip r:embed="rId3">
            <a:alphaModFix/>
          </a:blip>
          <a:stretch>
            <a:fillRect/>
          </a:stretch>
        </p:blipFill>
        <p:spPr>
          <a:xfrm>
            <a:off x="4572000" y="1398911"/>
            <a:ext cx="3729874" cy="2345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LIBRARIES USED</a:t>
            </a:r>
            <a:endParaRPr/>
          </a:p>
        </p:txBody>
      </p:sp>
      <p:sp>
        <p:nvSpPr>
          <p:cNvPr id="236" name="Google Shape;236;p36"/>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457200" marR="0" lvl="0" indent="-317500" algn="l" rtl="0">
              <a:lnSpc>
                <a:spcPct val="100000"/>
              </a:lnSpc>
              <a:spcBef>
                <a:spcPts val="300"/>
              </a:spcBef>
              <a:spcAft>
                <a:spcPts val="0"/>
              </a:spcAft>
              <a:buSzPts val="1400"/>
              <a:buChar char="•"/>
            </a:pPr>
            <a:r>
              <a:rPr lang="en" b="1"/>
              <a:t>os:</a:t>
            </a:r>
            <a:r>
              <a:rPr lang="en"/>
              <a:t> This library provides a portable way to interact with the operating system.</a:t>
            </a:r>
            <a:endParaRPr/>
          </a:p>
          <a:p>
            <a:pPr marL="457200" marR="0" lvl="0" indent="0" algn="l" rtl="0">
              <a:lnSpc>
                <a:spcPct val="100000"/>
              </a:lnSpc>
              <a:spcBef>
                <a:spcPts val="300"/>
              </a:spcBef>
              <a:spcAft>
                <a:spcPts val="0"/>
              </a:spcAft>
              <a:buNone/>
            </a:pPr>
            <a:endParaRPr/>
          </a:p>
          <a:p>
            <a:pPr marL="457200" marR="0" lvl="0" indent="-317500" algn="l" rtl="0">
              <a:lnSpc>
                <a:spcPct val="100000"/>
              </a:lnSpc>
              <a:spcBef>
                <a:spcPts val="300"/>
              </a:spcBef>
              <a:spcAft>
                <a:spcPts val="0"/>
              </a:spcAft>
              <a:buSzPts val="1400"/>
              <a:buChar char="•"/>
            </a:pPr>
            <a:r>
              <a:rPr lang="en" b="1"/>
              <a:t>cv2 (OpenCV):</a:t>
            </a:r>
            <a:r>
              <a:rPr lang="en"/>
              <a:t> OpenCV is a popular library for computer vision tasks, such as reading and processing images and videos.</a:t>
            </a:r>
            <a:endParaRPr/>
          </a:p>
          <a:p>
            <a:pPr marL="457200" marR="0" lvl="0" indent="0" algn="l" rtl="0">
              <a:lnSpc>
                <a:spcPct val="100000"/>
              </a:lnSpc>
              <a:spcBef>
                <a:spcPts val="300"/>
              </a:spcBef>
              <a:spcAft>
                <a:spcPts val="0"/>
              </a:spcAft>
              <a:buNone/>
            </a:pPr>
            <a:endParaRPr/>
          </a:p>
          <a:p>
            <a:pPr marL="457200" marR="0" lvl="0" indent="-317500" algn="l" rtl="0">
              <a:lnSpc>
                <a:spcPct val="100000"/>
              </a:lnSpc>
              <a:spcBef>
                <a:spcPts val="300"/>
              </a:spcBef>
              <a:spcAft>
                <a:spcPts val="0"/>
              </a:spcAft>
              <a:buSzPts val="1400"/>
              <a:buChar char="•"/>
            </a:pPr>
            <a:r>
              <a:rPr lang="en" b="1"/>
              <a:t>mediapipe: </a:t>
            </a:r>
            <a:r>
              <a:rPr lang="en"/>
              <a:t>Mediapipe is a library developed by Google for building machine learning-based solutions for various tasks, including hand tracking and gesture recognition.</a:t>
            </a:r>
            <a:endParaRPr/>
          </a:p>
          <a:p>
            <a:pPr marL="0" lvl="0" indent="0" algn="l" rtl="0">
              <a:spcBef>
                <a:spcPts val="3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LIBRARIES USED</a:t>
            </a:r>
            <a:endParaRPr/>
          </a:p>
        </p:txBody>
      </p:sp>
      <p:sp>
        <p:nvSpPr>
          <p:cNvPr id="242" name="Google Shape;242;p37"/>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457200" lvl="0" indent="-317500" algn="l" rtl="0">
              <a:spcBef>
                <a:spcPts val="300"/>
              </a:spcBef>
              <a:spcAft>
                <a:spcPts val="0"/>
              </a:spcAft>
              <a:buSzPts val="1400"/>
              <a:buChar char="•"/>
            </a:pPr>
            <a:r>
              <a:rPr lang="en" b="1"/>
              <a:t>google.protobuf.json_format:</a:t>
            </a:r>
            <a:r>
              <a:rPr lang="en"/>
              <a:t> This library is part of the Google Protocol Buffers library and provides functions for converting Protocol Buffer messages to and from JSON format.</a:t>
            </a:r>
            <a:endParaRPr/>
          </a:p>
          <a:p>
            <a:pPr marL="457200" lvl="0" indent="0" algn="l" rtl="0">
              <a:spcBef>
                <a:spcPts val="300"/>
              </a:spcBef>
              <a:spcAft>
                <a:spcPts val="0"/>
              </a:spcAft>
              <a:buNone/>
            </a:pPr>
            <a:endParaRPr/>
          </a:p>
          <a:p>
            <a:pPr marL="457200" lvl="0" indent="-317500" algn="l" rtl="0">
              <a:spcBef>
                <a:spcPts val="300"/>
              </a:spcBef>
              <a:spcAft>
                <a:spcPts val="0"/>
              </a:spcAft>
              <a:buSzPts val="1400"/>
              <a:buChar char="•"/>
            </a:pPr>
            <a:r>
              <a:rPr lang="en" b="1"/>
              <a:t>screen_brightness_control:</a:t>
            </a:r>
            <a:r>
              <a:rPr lang="en"/>
              <a:t> This library provides a cross-platform way to control the screen brightness.</a:t>
            </a:r>
            <a:endParaRPr/>
          </a:p>
          <a:p>
            <a:pPr marL="0" lvl="0" indent="0" algn="l" rtl="0">
              <a:spcBef>
                <a:spcPts val="300"/>
              </a:spcBef>
              <a:spcAft>
                <a:spcPts val="0"/>
              </a:spcAft>
              <a:buNone/>
            </a:pPr>
            <a:endParaRPr/>
          </a:p>
          <a:p>
            <a:pPr marL="457200" lvl="0" indent="-317500" algn="l" rtl="0">
              <a:spcBef>
                <a:spcPts val="300"/>
              </a:spcBef>
              <a:spcAft>
                <a:spcPts val="0"/>
              </a:spcAft>
              <a:buSzPts val="1400"/>
              <a:buChar char="•"/>
            </a:pPr>
            <a:r>
              <a:rPr lang="en" b="1"/>
              <a:t>pyautogui:</a:t>
            </a:r>
            <a:r>
              <a:rPr lang="en"/>
              <a:t> PyAutoGUI is a cross-platform Python module for automating mouse and keyboard interactions.</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None/>
            </a:pP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ALGORITHM AND WORKING</a:t>
            </a:r>
            <a:endParaRPr/>
          </a:p>
        </p:txBody>
      </p:sp>
      <p:sp>
        <p:nvSpPr>
          <p:cNvPr id="248" name="Google Shape;248;p38"/>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u="sng"/>
              <a:t>start():</a:t>
            </a:r>
            <a:endParaRPr u="sng"/>
          </a:p>
          <a:p>
            <a:pPr marL="0" lvl="0" indent="0" algn="l" rtl="0">
              <a:spcBef>
                <a:spcPts val="300"/>
              </a:spcBef>
              <a:spcAft>
                <a:spcPts val="0"/>
              </a:spcAft>
              <a:buClr>
                <a:schemeClr val="dk1"/>
              </a:buClr>
              <a:buSzPts val="1100"/>
              <a:buFont typeface="Arial"/>
              <a:buNone/>
            </a:pPr>
            <a:r>
              <a:rPr lang="en"/>
              <a:t>This function is the entry point of the program.</a:t>
            </a:r>
            <a:endParaRPr/>
          </a:p>
          <a:p>
            <a:pPr marL="0" lvl="0" indent="0" algn="l" rtl="0">
              <a:spcBef>
                <a:spcPts val="300"/>
              </a:spcBef>
              <a:spcAft>
                <a:spcPts val="0"/>
              </a:spcAft>
              <a:buClr>
                <a:schemeClr val="dk1"/>
              </a:buClr>
              <a:buSzPts val="1100"/>
              <a:buFont typeface="Arial"/>
              <a:buNone/>
            </a:pPr>
            <a:r>
              <a:rPr lang="en"/>
              <a:t>It captures video frames, obtains landmarks from Mediapipe, and passes them to handmajor and handminor objects for controlling.</a:t>
            </a:r>
            <a:endParaRPr/>
          </a:p>
          <a:p>
            <a:pPr marL="0" lvl="0" indent="0" algn="l" rtl="0">
              <a:spcBef>
                <a:spcPts val="300"/>
              </a:spcBef>
              <a:spcAft>
                <a:spcPts val="0"/>
              </a:spcAft>
              <a:buNone/>
            </a:pPr>
            <a:r>
              <a:rPr lang="en"/>
              <a:t>It utilizes OpenCV to capture video frames and Mediapipe for hand tracking.</a:t>
            </a:r>
            <a:endParaRPr/>
          </a:p>
          <a:p>
            <a:pPr marL="0" lvl="0" indent="0" algn="l" rtl="0">
              <a:spcBef>
                <a:spcPts val="300"/>
              </a:spcBef>
              <a:spcAft>
                <a:spcPts val="0"/>
              </a:spcAft>
              <a:buNone/>
            </a:pPr>
            <a:endParaRPr/>
          </a:p>
          <a:p>
            <a:pPr marL="0" lvl="0" indent="0" algn="l" rtl="0">
              <a:spcBef>
                <a:spcPts val="300"/>
              </a:spcBef>
              <a:spcAft>
                <a:spcPts val="0"/>
              </a:spcAft>
              <a:buNone/>
            </a:pPr>
            <a:r>
              <a:rPr lang="en" u="sng"/>
              <a:t>classify_hands(results):</a:t>
            </a:r>
            <a:endParaRPr u="sng"/>
          </a:p>
          <a:p>
            <a:pPr marL="0" lvl="0" indent="0" algn="l" rtl="0">
              <a:spcBef>
                <a:spcPts val="300"/>
              </a:spcBef>
              <a:spcAft>
                <a:spcPts val="0"/>
              </a:spcAft>
              <a:buNone/>
            </a:pPr>
            <a:r>
              <a:rPr lang="en"/>
              <a:t>This function classifies the major and minor hands based on their labels (left/right) obtained from Mediapipe.</a:t>
            </a:r>
            <a:endParaRPr/>
          </a:p>
          <a:p>
            <a:pPr marL="0" lvl="0" indent="0" algn="l" rtl="0">
              <a:spcBef>
                <a:spcPts val="300"/>
              </a:spcBef>
              <a:spcAft>
                <a:spcPts val="0"/>
              </a:spcAft>
              <a:buNone/>
            </a:pPr>
            <a:r>
              <a:rPr lang="en"/>
              <a:t>It sets hr_major and hr_minor attributes accordingly.</a:t>
            </a:r>
            <a:endParaRPr/>
          </a:p>
          <a:p>
            <a:pPr marL="0" lvl="0" indent="0" algn="l" rtl="0">
              <a:spcBef>
                <a:spcPts val="300"/>
              </a:spcBef>
              <a:spcAft>
                <a:spcPts val="0"/>
              </a:spcAft>
              <a:buClr>
                <a:schemeClr val="dk1"/>
              </a:buClr>
              <a:buSzPts val="1100"/>
              <a:buFont typeface="Arial"/>
              <a:buNone/>
            </a:pPr>
            <a:r>
              <a:rPr lang="en"/>
              <a:t/>
            </a:r>
            <a:br>
              <a:rPr lang="en"/>
            </a:br>
            <a:endParaRPr/>
          </a:p>
          <a:p>
            <a:pPr marL="0" lvl="0" indent="0" algn="l" rtl="0">
              <a:spcBef>
                <a:spcPts val="3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ALGORITHM AND WORKING</a:t>
            </a:r>
            <a:endParaRPr/>
          </a:p>
        </p:txBody>
      </p:sp>
      <p:sp>
        <p:nvSpPr>
          <p:cNvPr id="254" name="Google Shape;254;p39"/>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u="sng"/>
              <a:t>handle_controls(gesture, hand_result):</a:t>
            </a:r>
            <a:endParaRPr u="sng"/>
          </a:p>
          <a:p>
            <a:pPr marL="0" lvl="0" indent="0" algn="l" rtl="0">
              <a:spcBef>
                <a:spcPts val="300"/>
              </a:spcBef>
              <a:spcAft>
                <a:spcPts val="0"/>
              </a:spcAft>
              <a:buClr>
                <a:schemeClr val="dk1"/>
              </a:buClr>
              <a:buSzPts val="1100"/>
              <a:buFont typeface="Arial"/>
              <a:buNone/>
            </a:pPr>
            <a:r>
              <a:rPr lang="en"/>
              <a:t>This function implements all gesture functionalities.</a:t>
            </a:r>
            <a:endParaRPr/>
          </a:p>
          <a:p>
            <a:pPr marL="0" lvl="0" indent="0" algn="l" rtl="0">
              <a:spcBef>
                <a:spcPts val="300"/>
              </a:spcBef>
              <a:spcAft>
                <a:spcPts val="0"/>
              </a:spcAft>
              <a:buClr>
                <a:schemeClr val="dk1"/>
              </a:buClr>
              <a:buSzPts val="1100"/>
              <a:buFont typeface="Arial"/>
              <a:buNone/>
            </a:pPr>
            <a:r>
              <a:rPr lang="en"/>
              <a:t>It performs actions based on the detected gestures and hand results.</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Clr>
                <a:schemeClr val="dk1"/>
              </a:buClr>
              <a:buSzPts val="1100"/>
              <a:buFont typeface="Arial"/>
              <a:buNone/>
            </a:pPr>
            <a:r>
              <a:rPr lang="en"/>
              <a:t>If gesture is V_GEST</a:t>
            </a:r>
            <a:endParaRPr/>
          </a:p>
          <a:p>
            <a:pPr marL="0" lvl="0" indent="0" algn="l" rtl="0">
              <a:spcBef>
                <a:spcPts val="300"/>
              </a:spcBef>
              <a:spcAft>
                <a:spcPts val="0"/>
              </a:spcAft>
              <a:buClr>
                <a:schemeClr val="dk1"/>
              </a:buClr>
              <a:buSzPts val="1100"/>
              <a:buFont typeface="Arial"/>
              <a:buNone/>
            </a:pPr>
            <a:r>
              <a:rPr lang="en"/>
              <a:t>    Move the cursor to the hand position</a:t>
            </a:r>
            <a:endParaRPr/>
          </a:p>
          <a:p>
            <a:pPr marL="0" lvl="0" indent="0" algn="l" rtl="0">
              <a:spcBef>
                <a:spcPts val="300"/>
              </a:spcBef>
              <a:spcAft>
                <a:spcPts val="0"/>
              </a:spcAft>
              <a:buClr>
                <a:schemeClr val="dk1"/>
              </a:buClr>
              <a:buSzPts val="1100"/>
              <a:buFont typeface="Arial"/>
              <a:buNone/>
            </a:pPr>
            <a:r>
              <a:rPr lang="en"/>
              <a:t>Else if gesture is FIST</a:t>
            </a:r>
            <a:endParaRPr/>
          </a:p>
          <a:p>
            <a:pPr marL="0" lvl="0" indent="0" algn="l" rtl="0">
              <a:spcBef>
                <a:spcPts val="300"/>
              </a:spcBef>
              <a:spcAft>
                <a:spcPts val="0"/>
              </a:spcAft>
              <a:buClr>
                <a:schemeClr val="dk1"/>
              </a:buClr>
              <a:buSzPts val="1100"/>
              <a:buFont typeface="Arial"/>
              <a:buNone/>
            </a:pPr>
            <a:r>
              <a:rPr lang="en"/>
              <a:t>    If grabflag is False</a:t>
            </a:r>
            <a:endParaRPr/>
          </a:p>
          <a:p>
            <a:pPr marL="0" lvl="0" indent="0" algn="l" rtl="0">
              <a:spcBef>
                <a:spcPts val="300"/>
              </a:spcBef>
              <a:spcAft>
                <a:spcPts val="0"/>
              </a:spcAft>
              <a:buClr>
                <a:schemeClr val="dk1"/>
              </a:buClr>
              <a:buSzPts val="1100"/>
              <a:buFont typeface="Arial"/>
              <a:buNone/>
            </a:pPr>
            <a:r>
              <a:rPr lang="en"/>
              <a:t>        Press and hold the left mouse button</a:t>
            </a:r>
            <a:endParaRPr/>
          </a:p>
          <a:p>
            <a:pPr marL="0" lvl="0" indent="0" algn="l" rtl="0">
              <a:spcBef>
                <a:spcPts val="300"/>
              </a:spcBef>
              <a:spcAft>
                <a:spcPts val="0"/>
              </a:spcAft>
              <a:buClr>
                <a:schemeClr val="dk1"/>
              </a:buClr>
              <a:buSzPts val="1100"/>
              <a:buFont typeface="Arial"/>
              <a:buNone/>
            </a:pPr>
            <a:r>
              <a:rPr lang="en"/>
              <a:t>    Move the cursor to the hand position</a:t>
            </a:r>
            <a:endParaRPr/>
          </a:p>
          <a:p>
            <a:pPr marL="0" lvl="0" indent="0" algn="l" rtl="0">
              <a:spcBef>
                <a:spcPts val="3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ALGORITHM AND WORKING</a:t>
            </a:r>
            <a:endParaRPr/>
          </a:p>
        </p:txBody>
      </p:sp>
      <p:sp>
        <p:nvSpPr>
          <p:cNvPr id="260" name="Google Shape;260;p40"/>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a:t>Else if gesture is MID and flag is True</a:t>
            </a:r>
            <a:endParaRPr/>
          </a:p>
          <a:p>
            <a:pPr marL="0" lvl="0" indent="0" algn="l" rtl="0">
              <a:spcBef>
                <a:spcPts val="300"/>
              </a:spcBef>
              <a:spcAft>
                <a:spcPts val="0"/>
              </a:spcAft>
              <a:buClr>
                <a:schemeClr val="dk1"/>
              </a:buClr>
              <a:buSzPts val="1100"/>
              <a:buFont typeface="Arial"/>
              <a:buNone/>
            </a:pPr>
            <a:r>
              <a:rPr lang="en"/>
              <a:t>    Perform a left mouse click</a:t>
            </a:r>
            <a:endParaRPr/>
          </a:p>
          <a:p>
            <a:pPr marL="0" lvl="0" indent="0" algn="l" rtl="0">
              <a:spcBef>
                <a:spcPts val="300"/>
              </a:spcBef>
              <a:spcAft>
                <a:spcPts val="0"/>
              </a:spcAft>
              <a:buClr>
                <a:schemeClr val="dk1"/>
              </a:buClr>
              <a:buSzPts val="1100"/>
              <a:buFont typeface="Arial"/>
              <a:buNone/>
            </a:pPr>
            <a:r>
              <a:rPr lang="en"/>
              <a:t>Else if gesture is INDEX and flag is True</a:t>
            </a:r>
            <a:endParaRPr/>
          </a:p>
          <a:p>
            <a:pPr marL="0" lvl="0" indent="0" algn="l" rtl="0">
              <a:spcBef>
                <a:spcPts val="300"/>
              </a:spcBef>
              <a:spcAft>
                <a:spcPts val="0"/>
              </a:spcAft>
              <a:buClr>
                <a:schemeClr val="dk1"/>
              </a:buClr>
              <a:buSzPts val="1100"/>
              <a:buFont typeface="Arial"/>
              <a:buNone/>
            </a:pPr>
            <a:r>
              <a:rPr lang="en"/>
              <a:t>    Perform a right mouse click</a:t>
            </a:r>
            <a:endParaRPr/>
          </a:p>
          <a:p>
            <a:pPr marL="0" lvl="0" indent="0" algn="l" rtl="0">
              <a:spcBef>
                <a:spcPts val="300"/>
              </a:spcBef>
              <a:spcAft>
                <a:spcPts val="0"/>
              </a:spcAft>
              <a:buClr>
                <a:schemeClr val="dk1"/>
              </a:buClr>
              <a:buSzPts val="1100"/>
              <a:buFont typeface="Arial"/>
              <a:buNone/>
            </a:pPr>
            <a:r>
              <a:rPr lang="en"/>
              <a:t>Else if gesture is TWO_FINGER_CLOSED and flag is True</a:t>
            </a:r>
            <a:endParaRPr/>
          </a:p>
          <a:p>
            <a:pPr marL="0" lvl="0" indent="0" algn="l" rtl="0">
              <a:spcBef>
                <a:spcPts val="300"/>
              </a:spcBef>
              <a:spcAft>
                <a:spcPts val="0"/>
              </a:spcAft>
              <a:buClr>
                <a:schemeClr val="dk1"/>
              </a:buClr>
              <a:buSzPts val="1100"/>
              <a:buFont typeface="Arial"/>
              <a:buNone/>
            </a:pPr>
            <a:r>
              <a:rPr lang="en"/>
              <a:t>    Perform a double mouse click</a:t>
            </a:r>
            <a:endParaRPr/>
          </a:p>
          <a:p>
            <a:pPr marL="0" lvl="0" indent="0" algn="l" rtl="0">
              <a:spcBef>
                <a:spcPts val="300"/>
              </a:spcBef>
              <a:spcAft>
                <a:spcPts val="0"/>
              </a:spcAft>
              <a:buClr>
                <a:schemeClr val="dk1"/>
              </a:buClr>
              <a:buSzPts val="1100"/>
              <a:buFont typeface="Arial"/>
              <a:buNone/>
            </a:pPr>
            <a:r>
              <a:rPr lang="en"/>
              <a:t>Else if gesture is PINCH_MINOR</a:t>
            </a:r>
            <a:endParaRPr/>
          </a:p>
          <a:p>
            <a:pPr marL="0" lvl="0" indent="0" algn="l" rtl="0">
              <a:spcBef>
                <a:spcPts val="300"/>
              </a:spcBef>
              <a:spcAft>
                <a:spcPts val="0"/>
              </a:spcAft>
              <a:buClr>
                <a:schemeClr val="dk1"/>
              </a:buClr>
              <a:buSzPts val="1100"/>
              <a:buFont typeface="Arial"/>
              <a:buNone/>
            </a:pPr>
            <a:r>
              <a:rPr lang="en"/>
              <a:t>    If pinchminorflag is False</a:t>
            </a:r>
            <a:endParaRPr/>
          </a:p>
          <a:p>
            <a:pPr marL="0" lvl="0" indent="0" algn="l" rtl="0">
              <a:spcBef>
                <a:spcPts val="300"/>
              </a:spcBef>
              <a:spcAft>
                <a:spcPts val="0"/>
              </a:spcAft>
              <a:buClr>
                <a:schemeClr val="dk1"/>
              </a:buClr>
              <a:buSzPts val="1100"/>
              <a:buFont typeface="Arial"/>
              <a:buNone/>
            </a:pPr>
            <a:r>
              <a:rPr lang="en"/>
              <a:t>        Initialize pinch control</a:t>
            </a:r>
            <a:endParaRPr/>
          </a:p>
          <a:p>
            <a:pPr marL="0" lvl="0" indent="0" algn="l" rtl="0">
              <a:spcBef>
                <a:spcPts val="300"/>
              </a:spcBef>
              <a:spcAft>
                <a:spcPts val="0"/>
              </a:spcAft>
              <a:buClr>
                <a:schemeClr val="dk1"/>
              </a:buClr>
              <a:buSzPts val="1100"/>
              <a:buFont typeface="Arial"/>
              <a:buNone/>
            </a:pPr>
            <a:r>
              <a:rPr lang="en"/>
              <a:t>    Perform pinch control for vertical scrolling</a:t>
            </a:r>
            <a:endParaRPr/>
          </a:p>
          <a:p>
            <a:pPr marL="0" lvl="0" indent="0" algn="l" rtl="0">
              <a:spcBef>
                <a:spcPts val="3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ALGORITHM AND WORKING</a:t>
            </a:r>
            <a:endParaRPr/>
          </a:p>
        </p:txBody>
      </p:sp>
      <p:sp>
        <p:nvSpPr>
          <p:cNvPr id="266" name="Google Shape;266;p41"/>
          <p:cNvSpPr txBox="1">
            <a:spLocks noGrp="1"/>
          </p:cNvSpPr>
          <p:nvPr>
            <p:ph type="body" idx="1"/>
          </p:nvPr>
        </p:nvSpPr>
        <p:spPr>
          <a:xfrm>
            <a:off x="685800" y="10522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a:t>Else if gesture is PINCH_MAJOR</a:t>
            </a:r>
            <a:endParaRPr/>
          </a:p>
          <a:p>
            <a:pPr marL="0" lvl="0" indent="0" algn="l" rtl="0">
              <a:spcBef>
                <a:spcPts val="300"/>
              </a:spcBef>
              <a:spcAft>
                <a:spcPts val="0"/>
              </a:spcAft>
              <a:buClr>
                <a:schemeClr val="dk1"/>
              </a:buClr>
              <a:buSzPts val="1100"/>
              <a:buFont typeface="Arial"/>
              <a:buNone/>
            </a:pPr>
            <a:r>
              <a:rPr lang="en"/>
              <a:t>    If pinchmajorflag is False</a:t>
            </a:r>
            <a:endParaRPr/>
          </a:p>
          <a:p>
            <a:pPr marL="0" lvl="0" indent="0" algn="l" rtl="0">
              <a:spcBef>
                <a:spcPts val="300"/>
              </a:spcBef>
              <a:spcAft>
                <a:spcPts val="0"/>
              </a:spcAft>
              <a:buClr>
                <a:schemeClr val="dk1"/>
              </a:buClr>
              <a:buSzPts val="1100"/>
              <a:buFont typeface="Arial"/>
              <a:buNone/>
            </a:pPr>
            <a:r>
              <a:rPr lang="en"/>
              <a:t>        Initialize pinch control</a:t>
            </a:r>
            <a:endParaRPr/>
          </a:p>
          <a:p>
            <a:pPr marL="0" lvl="0" indent="0" algn="l" rtl="0">
              <a:spcBef>
                <a:spcPts val="300"/>
              </a:spcBef>
              <a:spcAft>
                <a:spcPts val="0"/>
              </a:spcAft>
              <a:buNone/>
            </a:pPr>
            <a:r>
              <a:rPr lang="en"/>
              <a:t>    Perform pinch control for system brightness/volume adjustment</a:t>
            </a:r>
            <a:endParaRPr/>
          </a:p>
          <a:p>
            <a:pPr marL="0" lvl="0" indent="0" algn="l" rtl="0">
              <a:spcBef>
                <a:spcPts val="300"/>
              </a:spcBef>
              <a:spcAft>
                <a:spcPts val="0"/>
              </a:spcAft>
              <a:buClr>
                <a:schemeClr val="dk1"/>
              </a:buClr>
              <a:buSzPts val="1100"/>
              <a:buFont typeface="Arial"/>
              <a:buNone/>
            </a:pPr>
            <a:endParaRPr/>
          </a:p>
          <a:p>
            <a:pPr marL="0" lvl="0" indent="0" algn="l" rtl="0">
              <a:spcBef>
                <a:spcPts val="300"/>
              </a:spcBef>
              <a:spcAft>
                <a:spcPts val="0"/>
              </a:spcAft>
              <a:buClr>
                <a:schemeClr val="dk1"/>
              </a:buClr>
              <a:buSzPts val="1100"/>
              <a:buFont typeface="Arial"/>
              <a:buNone/>
            </a:pPr>
            <a:r>
              <a:rPr lang="en" u="sng"/>
              <a:t>pinch_control(hand_result, controlHorizontal, controlVertical):</a:t>
            </a:r>
            <a:endParaRPr u="sng"/>
          </a:p>
          <a:p>
            <a:pPr marL="0" lvl="0" indent="0" algn="l" rtl="0">
              <a:spcBef>
                <a:spcPts val="300"/>
              </a:spcBef>
              <a:spcAft>
                <a:spcPts val="0"/>
              </a:spcAft>
              <a:buClr>
                <a:schemeClr val="dk1"/>
              </a:buClr>
              <a:buSzPts val="1100"/>
              <a:buFont typeface="Arial"/>
              <a:buNone/>
            </a:pPr>
            <a:r>
              <a:rPr lang="en"/>
              <a:t>This function controls pinch gestures for either horizontal or vertical scrolling.</a:t>
            </a:r>
            <a:endParaRPr/>
          </a:p>
          <a:p>
            <a:pPr marL="0" lvl="0" indent="0" algn="l" rtl="0">
              <a:spcBef>
                <a:spcPts val="300"/>
              </a:spcBef>
              <a:spcAft>
                <a:spcPts val="0"/>
              </a:spcAft>
              <a:buClr>
                <a:schemeClr val="dk1"/>
              </a:buClr>
              <a:buSzPts val="1100"/>
              <a:buFont typeface="Arial"/>
              <a:buNone/>
            </a:pPr>
            <a:r>
              <a:rPr lang="en"/>
              <a:t>If pinch direction is along y-axis</a:t>
            </a:r>
            <a:endParaRPr/>
          </a:p>
          <a:p>
            <a:pPr marL="0" lvl="0" indent="0" algn="l" rtl="0">
              <a:spcBef>
                <a:spcPts val="300"/>
              </a:spcBef>
              <a:spcAft>
                <a:spcPts val="0"/>
              </a:spcAft>
              <a:buClr>
                <a:schemeClr val="dk1"/>
              </a:buClr>
              <a:buSzPts val="1100"/>
              <a:buFont typeface="Arial"/>
              <a:buNone/>
            </a:pPr>
            <a:r>
              <a:rPr lang="en"/>
              <a:t>    Set pinch direction flag to False</a:t>
            </a:r>
            <a:endParaRPr/>
          </a:p>
          <a:p>
            <a:pPr marL="0" lvl="0" indent="0" algn="l" rtl="0">
              <a:spcBef>
                <a:spcPts val="300"/>
              </a:spcBef>
              <a:spcAft>
                <a:spcPts val="0"/>
              </a:spcAft>
              <a:buNone/>
            </a:pP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ALGORITHM AND WORKING</a:t>
            </a:r>
            <a:endParaRPr/>
          </a:p>
        </p:txBody>
      </p:sp>
      <p:sp>
        <p:nvSpPr>
          <p:cNvPr id="272" name="Google Shape;272;p42"/>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a:t>If pinch displacement is below threshold and similar to previous displacement</a:t>
            </a:r>
            <a:endParaRPr/>
          </a:p>
          <a:p>
            <a:pPr marL="0" lvl="0" indent="0" algn="l" rtl="0">
              <a:spcBef>
                <a:spcPts val="300"/>
              </a:spcBef>
              <a:spcAft>
                <a:spcPts val="0"/>
              </a:spcAft>
              <a:buClr>
                <a:schemeClr val="dk1"/>
              </a:buClr>
              <a:buSzPts val="1100"/>
              <a:buFont typeface="Arial"/>
              <a:buNone/>
            </a:pPr>
            <a:r>
              <a:rPr lang="en"/>
              <a:t>        Increment frame count</a:t>
            </a:r>
            <a:endParaRPr/>
          </a:p>
          <a:p>
            <a:pPr marL="0" lvl="0" indent="0" algn="l" rtl="0">
              <a:spcBef>
                <a:spcPts val="300"/>
              </a:spcBef>
              <a:spcAft>
                <a:spcPts val="0"/>
              </a:spcAft>
              <a:buClr>
                <a:schemeClr val="dk1"/>
              </a:buClr>
              <a:buSzPts val="1100"/>
              <a:buFont typeface="Arial"/>
              <a:buNone/>
            </a:pPr>
            <a:r>
              <a:rPr lang="en"/>
              <a:t>    Else</a:t>
            </a:r>
            <a:endParaRPr/>
          </a:p>
          <a:p>
            <a:pPr marL="0" lvl="0" indent="0" algn="l" rtl="0">
              <a:spcBef>
                <a:spcPts val="300"/>
              </a:spcBef>
              <a:spcAft>
                <a:spcPts val="0"/>
              </a:spcAft>
              <a:buClr>
                <a:schemeClr val="dk1"/>
              </a:buClr>
              <a:buSzPts val="1100"/>
              <a:buFont typeface="Arial"/>
              <a:buNone/>
            </a:pPr>
            <a:r>
              <a:rPr lang="en"/>
              <a:t>        Update pinch displacement and reset frame count</a:t>
            </a:r>
            <a:endParaRPr/>
          </a:p>
          <a:p>
            <a:pPr marL="0" lvl="0" indent="0" algn="l" rtl="0">
              <a:spcBef>
                <a:spcPts val="300"/>
              </a:spcBef>
              <a:spcAft>
                <a:spcPts val="0"/>
              </a:spcAft>
              <a:buClr>
                <a:schemeClr val="dk1"/>
              </a:buClr>
              <a:buSzPts val="1100"/>
              <a:buFont typeface="Arial"/>
              <a:buNone/>
            </a:pPr>
            <a:r>
              <a:rPr lang="en"/>
              <a:t>Else if pinch direction is along x-axis</a:t>
            </a:r>
            <a:endParaRPr/>
          </a:p>
          <a:p>
            <a:pPr marL="0" lvl="0" indent="0" algn="l" rtl="0">
              <a:spcBef>
                <a:spcPts val="300"/>
              </a:spcBef>
              <a:spcAft>
                <a:spcPts val="0"/>
              </a:spcAft>
              <a:buClr>
                <a:schemeClr val="dk1"/>
              </a:buClr>
              <a:buSzPts val="1100"/>
              <a:buFont typeface="Arial"/>
              <a:buNone/>
            </a:pPr>
            <a:r>
              <a:rPr lang="en"/>
              <a:t>    Set pinch direction flag to True</a:t>
            </a:r>
            <a:endParaRPr/>
          </a:p>
          <a:p>
            <a:pPr marL="0" lvl="0" indent="0" algn="l" rtl="0">
              <a:spcBef>
                <a:spcPts val="300"/>
              </a:spcBef>
              <a:spcAft>
                <a:spcPts val="0"/>
              </a:spcAft>
              <a:buClr>
                <a:schemeClr val="dk1"/>
              </a:buClr>
              <a:buSzPts val="1100"/>
              <a:buFont typeface="Arial"/>
              <a:buNone/>
            </a:pPr>
            <a:r>
              <a:rPr lang="en"/>
              <a:t>    If pinch displacement is below threshold and similar to previous displacement</a:t>
            </a:r>
            <a:endParaRPr/>
          </a:p>
          <a:p>
            <a:pPr marL="0" lvl="0" indent="0" algn="l" rtl="0">
              <a:spcBef>
                <a:spcPts val="300"/>
              </a:spcBef>
              <a:spcAft>
                <a:spcPts val="0"/>
              </a:spcAft>
              <a:buClr>
                <a:schemeClr val="dk1"/>
              </a:buClr>
              <a:buSzPts val="1100"/>
              <a:buFont typeface="Arial"/>
              <a:buNone/>
            </a:pPr>
            <a:r>
              <a:rPr lang="en"/>
              <a:t>        Increment frame count</a:t>
            </a:r>
            <a:endParaRPr/>
          </a:p>
          <a:p>
            <a:pPr marL="0" lvl="0" indent="0" algn="l" rtl="0">
              <a:spcBef>
                <a:spcPts val="300"/>
              </a:spcBef>
              <a:spcAft>
                <a:spcPts val="0"/>
              </a:spcAft>
              <a:buClr>
                <a:schemeClr val="dk1"/>
              </a:buClr>
              <a:buSzPts val="1100"/>
              <a:buFont typeface="Arial"/>
              <a:buNone/>
            </a:pPr>
            <a:r>
              <a:rPr lang="en"/>
              <a:t> </a:t>
            </a:r>
            <a:endParaRPr/>
          </a:p>
          <a:p>
            <a:pPr marL="0" lvl="0" indent="0" algn="l" rtl="0">
              <a:spcBef>
                <a:spcPts val="3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a:t>ALGORITHM AND WORKING</a:t>
            </a:r>
            <a:endParaRPr/>
          </a:p>
        </p:txBody>
      </p:sp>
      <p:sp>
        <p:nvSpPr>
          <p:cNvPr id="278" name="Google Shape;278;p43"/>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r>
              <a:rPr lang="en"/>
              <a:t>   Else</a:t>
            </a:r>
            <a:endParaRPr/>
          </a:p>
          <a:p>
            <a:pPr marL="0" lvl="0" indent="0" algn="l" rtl="0">
              <a:spcBef>
                <a:spcPts val="300"/>
              </a:spcBef>
              <a:spcAft>
                <a:spcPts val="0"/>
              </a:spcAft>
              <a:buClr>
                <a:schemeClr val="dk1"/>
              </a:buClr>
              <a:buSzPts val="1100"/>
              <a:buFont typeface="Arial"/>
              <a:buNone/>
            </a:pPr>
            <a:r>
              <a:rPr lang="en"/>
              <a:t>        Update pinch displacement and reset frame count</a:t>
            </a:r>
            <a:endParaRPr/>
          </a:p>
          <a:p>
            <a:pPr marL="0" lvl="0" indent="0" algn="l" rtl="0">
              <a:spcBef>
                <a:spcPts val="300"/>
              </a:spcBef>
              <a:spcAft>
                <a:spcPts val="0"/>
              </a:spcAft>
              <a:buClr>
                <a:schemeClr val="dk1"/>
              </a:buClr>
              <a:buSzPts val="1100"/>
              <a:buFont typeface="Arial"/>
              <a:buNone/>
            </a:pPr>
            <a:r>
              <a:rPr lang="en"/>
              <a:t>If frame count reaches threshold</a:t>
            </a:r>
            <a:endParaRPr/>
          </a:p>
          <a:p>
            <a:pPr marL="0" lvl="0" indent="0" algn="l" rtl="0">
              <a:spcBef>
                <a:spcPts val="300"/>
              </a:spcBef>
              <a:spcAft>
                <a:spcPts val="0"/>
              </a:spcAft>
              <a:buClr>
                <a:schemeClr val="dk1"/>
              </a:buClr>
              <a:buSzPts val="1100"/>
              <a:buFont typeface="Arial"/>
              <a:buNone/>
            </a:pPr>
            <a:r>
              <a:rPr lang="en"/>
              <a:t>    Reset frame count and set pinchlv to prevpinchlv</a:t>
            </a:r>
            <a:endParaRPr/>
          </a:p>
          <a:p>
            <a:pPr marL="0" lvl="0" indent="0" algn="l" rtl="0">
              <a:spcBef>
                <a:spcPts val="300"/>
              </a:spcBef>
              <a:spcAft>
                <a:spcPts val="0"/>
              </a:spcAft>
              <a:buClr>
                <a:schemeClr val="dk1"/>
              </a:buClr>
              <a:buSzPts val="1100"/>
              <a:buFont typeface="Arial"/>
              <a:buNone/>
            </a:pPr>
            <a:r>
              <a:rPr lang="en"/>
              <a:t>    Call controlHorizontal if pinch direction is True, otherwise call controlVertical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M</a:t>
            </a:r>
            <a:r>
              <a:rPr lang="en"/>
              <a:t>ETHODOLOGY</a:t>
            </a:r>
            <a:endParaRPr/>
          </a:p>
        </p:txBody>
      </p:sp>
      <p:sp>
        <p:nvSpPr>
          <p:cNvPr id="284" name="Google Shape;284;p44"/>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254000" marR="0" lvl="0" indent="-247650" algn="l" rtl="0">
              <a:lnSpc>
                <a:spcPct val="100000"/>
              </a:lnSpc>
              <a:spcBef>
                <a:spcPts val="0"/>
              </a:spcBef>
              <a:spcAft>
                <a:spcPts val="0"/>
              </a:spcAft>
              <a:buClr>
                <a:srgbClr val="FF0000"/>
              </a:buClr>
              <a:buSzPts val="2100"/>
              <a:buFont typeface="Times New Roman"/>
              <a:buChar char="•"/>
            </a:pPr>
            <a:r>
              <a:rPr lang="en" sz="2100" b="1" i="0" u="none">
                <a:solidFill>
                  <a:schemeClr val="dk1"/>
                </a:solidFill>
                <a:latin typeface="Times New Roman"/>
                <a:ea typeface="Times New Roman"/>
                <a:cs typeface="Times New Roman"/>
                <a:sym typeface="Times New Roman"/>
              </a:rPr>
              <a:t>Implement Virtual Mouse Controls:</a:t>
            </a:r>
            <a:endParaRPr sz="2100" b="0" i="0" u="none">
              <a:solidFill>
                <a:schemeClr val="dk1"/>
              </a:solidFill>
              <a:latin typeface="Times New Roman"/>
              <a:ea typeface="Times New Roman"/>
              <a:cs typeface="Times New Roman"/>
              <a:sym typeface="Times New Roman"/>
            </a:endParaRPr>
          </a:p>
          <a:p>
            <a:pPr marL="558800" marR="0" lvl="1" indent="-215900" algn="l" rtl="0">
              <a:lnSpc>
                <a:spcPct val="100000"/>
              </a:lnSpc>
              <a:spcBef>
                <a:spcPts val="400"/>
              </a:spcBef>
              <a:spcAft>
                <a:spcPts val="0"/>
              </a:spcAft>
              <a:buClr>
                <a:schemeClr val="accent2"/>
              </a:buClr>
              <a:buSzPts val="1800"/>
              <a:buFont typeface="Times New Roman"/>
              <a:buChar char="–"/>
            </a:pPr>
            <a:r>
              <a:rPr lang="en" sz="1800" b="0" i="0" u="none" strike="noStrike" cap="none">
                <a:solidFill>
                  <a:srgbClr val="000099"/>
                </a:solidFill>
                <a:latin typeface="Times New Roman"/>
                <a:ea typeface="Times New Roman"/>
                <a:cs typeface="Times New Roman"/>
                <a:sym typeface="Times New Roman"/>
              </a:rPr>
              <a:t>Design and implement the virtual mouse controls based on the recognized gestures.</a:t>
            </a:r>
            <a:endParaRPr/>
          </a:p>
          <a:p>
            <a:pPr marL="558800" marR="0" lvl="1" indent="-215900" algn="l" rtl="0">
              <a:lnSpc>
                <a:spcPct val="100000"/>
              </a:lnSpc>
              <a:spcBef>
                <a:spcPts val="400"/>
              </a:spcBef>
              <a:spcAft>
                <a:spcPts val="0"/>
              </a:spcAft>
              <a:buClr>
                <a:schemeClr val="accent2"/>
              </a:buClr>
              <a:buSzPts val="1800"/>
              <a:buFont typeface="Times New Roman"/>
              <a:buChar char="–"/>
            </a:pPr>
            <a:r>
              <a:rPr lang="en" sz="1800" b="0" i="0" u="none" strike="noStrike" cap="none">
                <a:solidFill>
                  <a:srgbClr val="000099"/>
                </a:solidFill>
                <a:latin typeface="Times New Roman"/>
                <a:ea typeface="Times New Roman"/>
                <a:cs typeface="Times New Roman"/>
                <a:sym typeface="Times New Roman"/>
              </a:rPr>
              <a:t>Include functionalities such as cursor movement, left-click, right-click, scrolling, and zooming.</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1" i="0" u="none">
                <a:solidFill>
                  <a:schemeClr val="dk1"/>
                </a:solidFill>
                <a:latin typeface="Times New Roman"/>
                <a:ea typeface="Times New Roman"/>
                <a:cs typeface="Times New Roman"/>
                <a:sym typeface="Times New Roman"/>
              </a:rPr>
              <a:t>Testing and Evaluation:</a:t>
            </a:r>
            <a:endParaRPr sz="2100" b="0" i="0" u="none">
              <a:solidFill>
                <a:schemeClr val="dk1"/>
              </a:solidFill>
              <a:latin typeface="Times New Roman"/>
              <a:ea typeface="Times New Roman"/>
              <a:cs typeface="Times New Roman"/>
              <a:sym typeface="Times New Roman"/>
            </a:endParaRPr>
          </a:p>
          <a:p>
            <a:pPr marL="558800" marR="0" lvl="1" indent="-215900" algn="l" rtl="0">
              <a:lnSpc>
                <a:spcPct val="100000"/>
              </a:lnSpc>
              <a:spcBef>
                <a:spcPts val="400"/>
              </a:spcBef>
              <a:spcAft>
                <a:spcPts val="0"/>
              </a:spcAft>
              <a:buClr>
                <a:schemeClr val="accent2"/>
              </a:buClr>
              <a:buSzPts val="1800"/>
              <a:buFont typeface="Times New Roman"/>
              <a:buNone/>
            </a:pPr>
            <a:r>
              <a:rPr lang="en" sz="1800" b="0" i="0" u="none" strike="noStrike" cap="none">
                <a:solidFill>
                  <a:srgbClr val="000099"/>
                </a:solidFill>
                <a:latin typeface="Times New Roman"/>
                <a:ea typeface="Times New Roman"/>
                <a:cs typeface="Times New Roman"/>
                <a:sym typeface="Times New Roman"/>
              </a:rPr>
              <a:t>Test the virtual mouse controls in various scenarios and environments.</a:t>
            </a:r>
            <a:endParaRPr/>
          </a:p>
          <a:p>
            <a:pPr marL="254000" marR="0" lvl="0" indent="-247650" algn="l" rtl="0">
              <a:lnSpc>
                <a:spcPct val="100000"/>
              </a:lnSpc>
              <a:spcBef>
                <a:spcPts val="400"/>
              </a:spcBef>
              <a:spcAft>
                <a:spcPts val="0"/>
              </a:spcAft>
              <a:buClr>
                <a:srgbClr val="FF0000"/>
              </a:buClr>
              <a:buSzPts val="2100"/>
              <a:buFont typeface="Times New Roman"/>
              <a:buChar char="•"/>
            </a:pPr>
            <a:r>
              <a:rPr lang="en" sz="2100" b="1" i="0" u="none">
                <a:solidFill>
                  <a:schemeClr val="dk1"/>
                </a:solidFill>
                <a:latin typeface="Times New Roman"/>
                <a:ea typeface="Times New Roman"/>
                <a:cs typeface="Times New Roman"/>
                <a:sym typeface="Times New Roman"/>
              </a:rPr>
              <a:t>Optimization and Performance Tuning:</a:t>
            </a:r>
            <a:endParaRPr sz="2100" b="0" i="0" u="none">
              <a:solidFill>
                <a:schemeClr val="dk1"/>
              </a:solidFill>
              <a:latin typeface="Times New Roman"/>
              <a:ea typeface="Times New Roman"/>
              <a:cs typeface="Times New Roman"/>
              <a:sym typeface="Times New Roman"/>
            </a:endParaRPr>
          </a:p>
          <a:p>
            <a:pPr marL="558800" marR="0" lvl="1" indent="-215900" algn="l" rtl="0">
              <a:lnSpc>
                <a:spcPct val="100000"/>
              </a:lnSpc>
              <a:spcBef>
                <a:spcPts val="400"/>
              </a:spcBef>
              <a:spcAft>
                <a:spcPts val="0"/>
              </a:spcAft>
              <a:buClr>
                <a:schemeClr val="accent2"/>
              </a:buClr>
              <a:buSzPts val="1800"/>
              <a:buFont typeface="Times New Roman"/>
              <a:buChar char="–"/>
            </a:pPr>
            <a:r>
              <a:rPr lang="en" sz="1800" b="0" i="0" u="none" strike="noStrike" cap="none">
                <a:solidFill>
                  <a:srgbClr val="000099"/>
                </a:solidFill>
                <a:latin typeface="Times New Roman"/>
                <a:ea typeface="Times New Roman"/>
                <a:cs typeface="Times New Roman"/>
                <a:sym typeface="Times New Roman"/>
              </a:rPr>
              <a:t>Optimize the system for performance, considering factors such as speed, responsiveness, and resource utilization.</a:t>
            </a:r>
            <a:endParaRPr/>
          </a:p>
        </p:txBody>
      </p:sp>
      <p:sp>
        <p:nvSpPr>
          <p:cNvPr id="285" name="Google Shape;285;p44"/>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28</a:t>
            </a:fld>
            <a:endParaRPr sz="1100"/>
          </a:p>
        </p:txBody>
      </p:sp>
      <p:sp>
        <p:nvSpPr>
          <p:cNvPr id="286" name="Google Shape;286;p44"/>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685800" y="259556"/>
            <a:ext cx="7772400" cy="654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H</a:t>
            </a:r>
            <a:r>
              <a:rPr lang="en"/>
              <a:t>ARDWARE REQUIREMENT</a:t>
            </a:r>
            <a:endParaRPr/>
          </a:p>
        </p:txBody>
      </p:sp>
      <p:sp>
        <p:nvSpPr>
          <p:cNvPr id="292" name="Google Shape;292;p45"/>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457200" lvl="0" indent="0" algn="l" rtl="0">
              <a:lnSpc>
                <a:spcPct val="115000"/>
              </a:lnSpc>
              <a:spcBef>
                <a:spcPts val="400"/>
              </a:spcBef>
              <a:spcAft>
                <a:spcPts val="0"/>
              </a:spcAft>
              <a:buNone/>
            </a:pPr>
            <a:r>
              <a:rPr lang="en" u="sng"/>
              <a:t>Hardware</a:t>
            </a:r>
            <a:endParaRPr u="sng"/>
          </a:p>
          <a:p>
            <a:pPr marL="457200" lvl="0" indent="-342900" algn="l" rtl="0">
              <a:lnSpc>
                <a:spcPct val="115000"/>
              </a:lnSpc>
              <a:spcBef>
                <a:spcPts val="400"/>
              </a:spcBef>
              <a:spcAft>
                <a:spcPts val="0"/>
              </a:spcAft>
              <a:buSzPts val="1800"/>
              <a:buFont typeface="Arial"/>
              <a:buChar char="•"/>
            </a:pPr>
            <a:r>
              <a:rPr lang="en"/>
              <a:t>Camera (Laptop camera/Mobile camera/webcam)</a:t>
            </a:r>
            <a:endParaRPr/>
          </a:p>
          <a:p>
            <a:pPr marL="457200" lvl="0" indent="0" algn="l" rtl="0">
              <a:lnSpc>
                <a:spcPct val="115000"/>
              </a:lnSpc>
              <a:spcBef>
                <a:spcPts val="400"/>
              </a:spcBef>
              <a:spcAft>
                <a:spcPts val="0"/>
              </a:spcAft>
              <a:buNone/>
            </a:pPr>
            <a:r>
              <a:rPr lang="en" u="sng"/>
              <a:t>Software</a:t>
            </a:r>
            <a:endParaRPr u="sng"/>
          </a:p>
          <a:p>
            <a:pPr marL="457200" lvl="0" indent="-342900" algn="l" rtl="0">
              <a:lnSpc>
                <a:spcPct val="115000"/>
              </a:lnSpc>
              <a:spcBef>
                <a:spcPts val="400"/>
              </a:spcBef>
              <a:spcAft>
                <a:spcPts val="0"/>
              </a:spcAft>
              <a:buSzPts val="1800"/>
              <a:buFont typeface="Arial"/>
              <a:buChar char="•"/>
            </a:pPr>
            <a:r>
              <a:rPr lang="en"/>
              <a:t>Python 3</a:t>
            </a:r>
            <a:endParaRPr/>
          </a:p>
          <a:p>
            <a:pPr marL="457200" lvl="0" indent="-342900" algn="l" rtl="0">
              <a:lnSpc>
                <a:spcPct val="115000"/>
              </a:lnSpc>
              <a:spcBef>
                <a:spcPts val="0"/>
              </a:spcBef>
              <a:spcAft>
                <a:spcPts val="0"/>
              </a:spcAft>
              <a:buSzPts val="1800"/>
              <a:buFont typeface="Arial"/>
              <a:buChar char="•"/>
            </a:pPr>
            <a:r>
              <a:rPr lang="en"/>
              <a:t>OpenCV Library</a:t>
            </a:r>
            <a:endParaRPr/>
          </a:p>
          <a:p>
            <a:pPr marL="457200" lvl="0" indent="-342900" algn="l" rtl="0">
              <a:lnSpc>
                <a:spcPct val="115000"/>
              </a:lnSpc>
              <a:spcBef>
                <a:spcPts val="0"/>
              </a:spcBef>
              <a:spcAft>
                <a:spcPts val="0"/>
              </a:spcAft>
              <a:buSzPts val="1800"/>
              <a:buFont typeface="Arial"/>
              <a:buChar char="•"/>
            </a:pPr>
            <a:r>
              <a:rPr lang="en"/>
              <a:t>OS</a:t>
            </a:r>
            <a:endParaRPr/>
          </a:p>
          <a:p>
            <a:pPr marL="457200" lvl="0" indent="-342900" algn="l" rtl="0">
              <a:lnSpc>
                <a:spcPct val="115000"/>
              </a:lnSpc>
              <a:spcBef>
                <a:spcPts val="0"/>
              </a:spcBef>
              <a:spcAft>
                <a:spcPts val="0"/>
              </a:spcAft>
              <a:buSzPts val="1800"/>
              <a:buFont typeface="Arial"/>
              <a:buChar char="•"/>
            </a:pPr>
            <a:r>
              <a:rPr lang="en"/>
              <a:t>Media pipe</a:t>
            </a:r>
            <a:endParaRPr/>
          </a:p>
          <a:p>
            <a:pPr marL="457200" lvl="0" indent="0" algn="l" rtl="0">
              <a:lnSpc>
                <a:spcPct val="115000"/>
              </a:lnSpc>
              <a:spcBef>
                <a:spcPts val="400"/>
              </a:spcBef>
              <a:spcAft>
                <a:spcPts val="0"/>
              </a:spcAft>
              <a:buNone/>
            </a:pPr>
            <a:endParaRPr/>
          </a:p>
          <a:p>
            <a:pPr marL="0" lvl="0" indent="0" algn="l" rtl="0">
              <a:lnSpc>
                <a:spcPct val="115000"/>
              </a:lnSpc>
              <a:spcBef>
                <a:spcPts val="400"/>
              </a:spcBef>
              <a:spcAft>
                <a:spcPts val="0"/>
              </a:spcAft>
              <a:buNone/>
            </a:pPr>
            <a:endParaRPr sz="1800">
              <a:latin typeface="Arial"/>
              <a:ea typeface="Arial"/>
              <a:cs typeface="Arial"/>
              <a:sym typeface="Arial"/>
            </a:endParaRPr>
          </a:p>
          <a:p>
            <a:pPr marL="457200" marR="0" lvl="0" indent="0" algn="l" rtl="0">
              <a:lnSpc>
                <a:spcPct val="100000"/>
              </a:lnSpc>
              <a:spcBef>
                <a:spcPts val="400"/>
              </a:spcBef>
              <a:spcAft>
                <a:spcPts val="0"/>
              </a:spcAft>
              <a:buNone/>
            </a:pPr>
            <a:endParaRPr/>
          </a:p>
        </p:txBody>
      </p:sp>
      <p:sp>
        <p:nvSpPr>
          <p:cNvPr id="293" name="Google Shape;293;p45"/>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29</a:t>
            </a:fld>
            <a:endParaRPr sz="1100"/>
          </a:p>
        </p:txBody>
      </p:sp>
      <p:sp>
        <p:nvSpPr>
          <p:cNvPr id="294" name="Google Shape;294;p45"/>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I</a:t>
            </a:r>
            <a:r>
              <a:rPr lang="en"/>
              <a:t>NTRODUCTION OF THE PROBLEM</a:t>
            </a:r>
            <a:endParaRPr/>
          </a:p>
        </p:txBody>
      </p:sp>
      <p:sp>
        <p:nvSpPr>
          <p:cNvPr id="107" name="Google Shape;107;p19"/>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254000" marR="0" lvl="0" indent="-247650" algn="l" rtl="0">
              <a:lnSpc>
                <a:spcPct val="100000"/>
              </a:lnSpc>
              <a:spcBef>
                <a:spcPts val="0"/>
              </a:spcBef>
              <a:spcAft>
                <a:spcPts val="0"/>
              </a:spcAft>
              <a:buClr>
                <a:srgbClr val="FF0000"/>
              </a:buClr>
              <a:buSzPts val="2100"/>
              <a:buFont typeface="Times New Roman"/>
              <a:buChar char="•"/>
            </a:pPr>
            <a:r>
              <a:rPr lang="en" sz="2100" b="0" i="0" u="none">
                <a:solidFill>
                  <a:schemeClr val="dk1"/>
                </a:solidFill>
                <a:latin typeface="Times New Roman"/>
                <a:ea typeface="Times New Roman"/>
                <a:cs typeface="Times New Roman"/>
                <a:sym typeface="Times New Roman"/>
              </a:rPr>
              <a:t>Gesture Controlled Virtual Mouse makes human computer interaction simple by making use of Hand Gestures. The computer requires almost no direct contact. All i/o operations can be virtually controlled by using static and dynamic hand gestures.</a:t>
            </a:r>
            <a:r>
              <a:rPr lang="en"/>
              <a:t> </a:t>
            </a:r>
            <a:r>
              <a:rPr lang="en" sz="2100" b="0" i="0" u="none">
                <a:solidFill>
                  <a:schemeClr val="dk1"/>
                </a:solidFill>
                <a:latin typeface="Times New Roman"/>
                <a:ea typeface="Times New Roman"/>
                <a:cs typeface="Times New Roman"/>
                <a:sym typeface="Times New Roman"/>
              </a:rPr>
              <a:t>This project makes use of the state-of-art Machine Learning and Computer Vision algorithms to recognize hand gestures which works smoothly.</a:t>
            </a:r>
            <a:endParaRPr/>
          </a:p>
        </p:txBody>
      </p:sp>
      <p:sp>
        <p:nvSpPr>
          <p:cNvPr id="108" name="Google Shape;108;p19"/>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r>
              <a:rPr lang="en" sz="900" b="0" i="0" u="none">
                <a:solidFill>
                  <a:srgbClr val="CC6600"/>
                </a:solidFill>
                <a:latin typeface="Helvetica Neue"/>
                <a:ea typeface="Helvetica Neue"/>
                <a:cs typeface="Helvetica Neue"/>
                <a:sym typeface="Helvetica Neue"/>
              </a:rPr>
              <a:t>*</a:t>
            </a:r>
            <a:endParaRPr sz="1100"/>
          </a:p>
        </p:txBody>
      </p:sp>
      <p:sp>
        <p:nvSpPr>
          <p:cNvPr id="109" name="Google Shape;109;p19"/>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OUR LEARNINGS</a:t>
            </a:r>
            <a:endParaRPr/>
          </a:p>
        </p:txBody>
      </p:sp>
      <p:sp>
        <p:nvSpPr>
          <p:cNvPr id="300" name="Google Shape;300;p46"/>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457200" lvl="0" indent="-228600" algn="l" rtl="0">
              <a:spcBef>
                <a:spcPts val="0"/>
              </a:spcBef>
              <a:spcAft>
                <a:spcPts val="0"/>
              </a:spcAft>
              <a:buClr>
                <a:srgbClr val="FF0000"/>
              </a:buClr>
              <a:buSzPts val="2100"/>
              <a:buFont typeface="Times New Roman"/>
              <a:buNone/>
            </a:pPr>
            <a:r>
              <a:rPr lang="en" b="1"/>
              <a:t>Computer Vision:</a:t>
            </a:r>
            <a:r>
              <a:rPr lang="en" sz="2000">
                <a:solidFill>
                  <a:schemeClr val="accent6"/>
                </a:solidFill>
              </a:rPr>
              <a:t>Utilised computer vision techniques for hand tracking and gesture recognition,leveraging OpenCV and mediapipe libraries</a:t>
            </a:r>
            <a:endParaRPr sz="2000">
              <a:solidFill>
                <a:schemeClr val="accent6"/>
              </a:solidFill>
            </a:endParaRPr>
          </a:p>
          <a:p>
            <a:pPr marL="457200" lvl="0" indent="-228600" algn="l" rtl="0">
              <a:lnSpc>
                <a:spcPct val="115000"/>
              </a:lnSpc>
              <a:spcBef>
                <a:spcPts val="0"/>
              </a:spcBef>
              <a:spcAft>
                <a:spcPts val="0"/>
              </a:spcAft>
              <a:buClr>
                <a:srgbClr val="0D0D0D"/>
              </a:buClr>
              <a:buSzPts val="1200"/>
              <a:buFont typeface="Roboto"/>
              <a:buNone/>
            </a:pPr>
            <a:r>
              <a:rPr lang="en" b="1">
                <a:solidFill>
                  <a:srgbClr val="0D0D0D"/>
                </a:solidFill>
                <a:highlight>
                  <a:srgbClr val="FFFFFF"/>
                </a:highlight>
                <a:latin typeface="Roboto"/>
                <a:ea typeface="Roboto"/>
                <a:cs typeface="Roboto"/>
                <a:sym typeface="Roboto"/>
              </a:rPr>
              <a:t>Gesture Recognition</a:t>
            </a:r>
            <a:r>
              <a:rPr lang="en" sz="1200">
                <a:solidFill>
                  <a:srgbClr val="0D0D0D"/>
                </a:solidFill>
                <a:highlight>
                  <a:srgbClr val="FFFFFF"/>
                </a:highlight>
                <a:latin typeface="Roboto"/>
                <a:ea typeface="Roboto"/>
                <a:cs typeface="Roboto"/>
                <a:sym typeface="Roboto"/>
              </a:rPr>
              <a:t>:</a:t>
            </a:r>
            <a:r>
              <a:rPr lang="en" sz="1900">
                <a:solidFill>
                  <a:srgbClr val="0D0D0D"/>
                </a:solidFill>
                <a:highlight>
                  <a:srgbClr val="FFFFFF"/>
                </a:highlight>
                <a:latin typeface="Roboto"/>
                <a:ea typeface="Roboto"/>
                <a:cs typeface="Roboto"/>
                <a:sym typeface="Roboto"/>
              </a:rPr>
              <a:t> </a:t>
            </a:r>
            <a:r>
              <a:rPr lang="en" sz="1900">
                <a:solidFill>
                  <a:schemeClr val="accent6"/>
                </a:solidFill>
                <a:highlight>
                  <a:srgbClr val="FFFFFF"/>
                </a:highlight>
                <a:latin typeface="Roboto"/>
                <a:ea typeface="Roboto"/>
                <a:cs typeface="Roboto"/>
                <a:sym typeface="Roboto"/>
              </a:rPr>
              <a:t>Implemented algorithms for recognizing and interpreting hand gestures, enabling intuitive interaction with computers.</a:t>
            </a:r>
            <a:endParaRPr sz="1900" b="1"/>
          </a:p>
          <a:p>
            <a:pPr marL="457200" lvl="0" indent="-228600" algn="l" rtl="0">
              <a:lnSpc>
                <a:spcPct val="115000"/>
              </a:lnSpc>
              <a:spcBef>
                <a:spcPts val="0"/>
              </a:spcBef>
              <a:spcAft>
                <a:spcPts val="0"/>
              </a:spcAft>
              <a:buClr>
                <a:srgbClr val="0D0D0D"/>
              </a:buClr>
              <a:buSzPts val="1200"/>
              <a:buFont typeface="Roboto"/>
              <a:buNone/>
            </a:pPr>
            <a:r>
              <a:rPr lang="en" b="1">
                <a:solidFill>
                  <a:srgbClr val="0D0D0D"/>
                </a:solidFill>
                <a:highlight>
                  <a:srgbClr val="FFFFFF"/>
                </a:highlight>
                <a:latin typeface="Roboto"/>
                <a:ea typeface="Roboto"/>
                <a:cs typeface="Roboto"/>
                <a:sym typeface="Roboto"/>
              </a:rPr>
              <a:t>Human-Computer Interaction (HCI):</a:t>
            </a:r>
            <a:r>
              <a:rPr lang="en" sz="1200">
                <a:solidFill>
                  <a:srgbClr val="0D0D0D"/>
                </a:solidFill>
                <a:highlight>
                  <a:srgbClr val="FFFFFF"/>
                </a:highlight>
                <a:latin typeface="Roboto"/>
                <a:ea typeface="Roboto"/>
                <a:cs typeface="Roboto"/>
                <a:sym typeface="Roboto"/>
              </a:rPr>
              <a:t> </a:t>
            </a:r>
            <a:r>
              <a:rPr lang="en" sz="2000">
                <a:solidFill>
                  <a:schemeClr val="accent6"/>
                </a:solidFill>
                <a:highlight>
                  <a:srgbClr val="FFFFFF"/>
                </a:highlight>
                <a:latin typeface="Roboto"/>
                <a:ea typeface="Roboto"/>
                <a:cs typeface="Roboto"/>
                <a:sym typeface="Roboto"/>
              </a:rPr>
              <a:t>Explored the application of gestures as a natural and efficient means of interaction between humans and computers, enhancing user experience and interface design.</a:t>
            </a:r>
            <a:endParaRPr sz="2000">
              <a:solidFill>
                <a:schemeClr val="accent6"/>
              </a:solidFill>
              <a:highlight>
                <a:srgbClr val="FFFFFF"/>
              </a:highlight>
              <a:latin typeface="Roboto"/>
              <a:ea typeface="Roboto"/>
              <a:cs typeface="Roboto"/>
              <a:sym typeface="Roboto"/>
            </a:endParaRPr>
          </a:p>
          <a:p>
            <a:pPr marL="457200" lvl="0" indent="-228600" algn="l" rtl="0">
              <a:spcBef>
                <a:spcPts val="400"/>
              </a:spcBef>
              <a:spcAft>
                <a:spcPts val="0"/>
              </a:spcAft>
              <a:buClr>
                <a:srgbClr val="0D0D0D"/>
              </a:buClr>
              <a:buSzPts val="1200"/>
              <a:buFont typeface="Roboto"/>
              <a:buNone/>
            </a:pPr>
            <a:endParaRPr b="1"/>
          </a:p>
          <a:p>
            <a:pPr marL="0" lvl="0" indent="0" algn="l" rtl="0">
              <a:spcBef>
                <a:spcPts val="3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REFERENCES</a:t>
            </a:r>
            <a:endParaRPr/>
          </a:p>
        </p:txBody>
      </p:sp>
      <p:sp>
        <p:nvSpPr>
          <p:cNvPr id="306" name="Google Shape;306;p47"/>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12700" lvl="0" indent="0" algn="l" rtl="0">
              <a:lnSpc>
                <a:spcPct val="150000"/>
              </a:lnSpc>
              <a:spcBef>
                <a:spcPts val="300"/>
              </a:spcBef>
              <a:spcAft>
                <a:spcPts val="0"/>
              </a:spcAft>
              <a:buClr>
                <a:schemeClr val="dk1"/>
              </a:buClr>
              <a:buSzPts val="1100"/>
              <a:buFont typeface="Arial"/>
              <a:buNone/>
            </a:pPr>
            <a:r>
              <a:rPr lang="en" sz="1500">
                <a:latin typeface="Arial"/>
                <a:ea typeface="Arial"/>
                <a:cs typeface="Arial"/>
                <a:sym typeface="Arial"/>
              </a:rPr>
              <a:t>•</a:t>
            </a:r>
            <a:r>
              <a:rPr lang="en" sz="1500" b="1">
                <a:latin typeface="Arial"/>
                <a:ea typeface="Arial"/>
                <a:cs typeface="Arial"/>
                <a:sym typeface="Arial"/>
              </a:rPr>
              <a:t>Class Notes:</a:t>
            </a:r>
            <a:r>
              <a:rPr lang="en" sz="1500" b="1">
                <a:uFill>
                  <a:noFill/>
                </a:uFill>
                <a:latin typeface="Arial"/>
                <a:ea typeface="Arial"/>
                <a:cs typeface="Arial"/>
                <a:sym typeface="Arial"/>
                <a:hlinkClick r:id="rId3"/>
              </a:rPr>
              <a:t> </a:t>
            </a:r>
            <a:r>
              <a:rPr lang="en" sz="1500" u="sng">
                <a:solidFill>
                  <a:schemeClr val="hlink"/>
                </a:solidFill>
                <a:latin typeface="Arial"/>
                <a:ea typeface="Arial"/>
                <a:cs typeface="Arial"/>
                <a:sym typeface="Arial"/>
                <a:hlinkClick r:id="rId3"/>
              </a:rPr>
              <a:t>https://cprakash86.wordpress.com/csb-210-ai-2024/</a:t>
            </a:r>
            <a:endParaRPr sz="1500" u="sng">
              <a:solidFill>
                <a:schemeClr val="hlink"/>
              </a:solidFill>
              <a:latin typeface="Arial"/>
              <a:ea typeface="Arial"/>
              <a:cs typeface="Arial"/>
              <a:sym typeface="Arial"/>
            </a:endParaRPr>
          </a:p>
          <a:p>
            <a:pPr marL="12700" lvl="0" indent="0" algn="l" rtl="0">
              <a:lnSpc>
                <a:spcPct val="150000"/>
              </a:lnSpc>
              <a:spcBef>
                <a:spcPts val="0"/>
              </a:spcBef>
              <a:spcAft>
                <a:spcPts val="0"/>
              </a:spcAft>
              <a:buClr>
                <a:schemeClr val="dk1"/>
              </a:buClr>
              <a:buSzPts val="1100"/>
              <a:buFont typeface="Arial"/>
              <a:buNone/>
            </a:pPr>
            <a:r>
              <a:rPr lang="en" sz="1500">
                <a:latin typeface="Arial"/>
                <a:ea typeface="Arial"/>
                <a:cs typeface="Arial"/>
                <a:sym typeface="Arial"/>
              </a:rPr>
              <a:t>•</a:t>
            </a:r>
            <a:r>
              <a:rPr lang="en" sz="1500" b="1">
                <a:latin typeface="Arial"/>
                <a:ea typeface="Arial"/>
                <a:cs typeface="Arial"/>
                <a:sym typeface="Arial"/>
              </a:rPr>
              <a:t>Opencv Documentation</a:t>
            </a:r>
            <a:r>
              <a:rPr lang="en" sz="1500">
                <a:latin typeface="Arial"/>
                <a:ea typeface="Arial"/>
                <a:cs typeface="Arial"/>
                <a:sym typeface="Arial"/>
              </a:rPr>
              <a:t>:</a:t>
            </a:r>
            <a:r>
              <a:rPr lang="en" sz="1500">
                <a:uFill>
                  <a:noFill/>
                </a:uFill>
                <a:latin typeface="Arial"/>
                <a:ea typeface="Arial"/>
                <a:cs typeface="Arial"/>
                <a:sym typeface="Arial"/>
                <a:hlinkClick r:id="rId4"/>
              </a:rPr>
              <a:t> </a:t>
            </a:r>
            <a:r>
              <a:rPr lang="en" sz="1500" u="sng">
                <a:solidFill>
                  <a:schemeClr val="hlink"/>
                </a:solidFill>
                <a:latin typeface="Arial"/>
                <a:ea typeface="Arial"/>
                <a:cs typeface="Arial"/>
                <a:sym typeface="Arial"/>
                <a:hlinkClick r:id="rId4"/>
              </a:rPr>
              <a:t>https://docs.opencv.org/3.4/d1/de5/classcv_1_1CascadeClassifier.html</a:t>
            </a:r>
            <a:endParaRPr sz="1500" u="sng">
              <a:solidFill>
                <a:schemeClr val="hlink"/>
              </a:solidFill>
              <a:latin typeface="Arial"/>
              <a:ea typeface="Arial"/>
              <a:cs typeface="Arial"/>
              <a:sym typeface="Arial"/>
            </a:endParaRPr>
          </a:p>
          <a:p>
            <a:pPr marL="12700" lvl="0" indent="0" algn="l" rtl="0">
              <a:lnSpc>
                <a:spcPct val="150000"/>
              </a:lnSpc>
              <a:spcBef>
                <a:spcPts val="0"/>
              </a:spcBef>
              <a:spcAft>
                <a:spcPts val="0"/>
              </a:spcAft>
              <a:buClr>
                <a:schemeClr val="dk1"/>
              </a:buClr>
              <a:buSzPts val="1100"/>
              <a:buFont typeface="Arial"/>
              <a:buNone/>
            </a:pPr>
            <a:r>
              <a:rPr lang="en" sz="1500">
                <a:latin typeface="Arial"/>
                <a:ea typeface="Arial"/>
                <a:cs typeface="Arial"/>
                <a:sym typeface="Arial"/>
              </a:rPr>
              <a:t>•</a:t>
            </a:r>
            <a:r>
              <a:rPr lang="en" sz="1500" b="1">
                <a:latin typeface="Arial"/>
                <a:ea typeface="Arial"/>
                <a:cs typeface="Arial"/>
                <a:sym typeface="Arial"/>
              </a:rPr>
              <a:t>Mediapipe Documentation</a:t>
            </a:r>
            <a:r>
              <a:rPr lang="en" sz="1500">
                <a:latin typeface="Arial"/>
                <a:ea typeface="Arial"/>
                <a:cs typeface="Arial"/>
                <a:sym typeface="Arial"/>
              </a:rPr>
              <a:t>:</a:t>
            </a:r>
            <a:r>
              <a:rPr lang="en" sz="1500" u="sng">
                <a:solidFill>
                  <a:schemeClr val="hlink"/>
                </a:solidFill>
                <a:latin typeface="Arial"/>
                <a:ea typeface="Arial"/>
                <a:cs typeface="Arial"/>
                <a:sym typeface="Arial"/>
                <a:hlinkClick r:id="rId5"/>
              </a:rPr>
              <a:t>https://developers.google.com/mediapipe/</a:t>
            </a:r>
            <a:endParaRPr sz="1500">
              <a:latin typeface="Arial"/>
              <a:ea typeface="Arial"/>
              <a:cs typeface="Arial"/>
              <a:sym typeface="Arial"/>
            </a:endParaRPr>
          </a:p>
          <a:p>
            <a:pPr marL="12700" lvl="0" indent="0" algn="l" rtl="0">
              <a:lnSpc>
                <a:spcPct val="150000"/>
              </a:lnSpc>
              <a:spcBef>
                <a:spcPts val="0"/>
              </a:spcBef>
              <a:spcAft>
                <a:spcPts val="0"/>
              </a:spcAft>
              <a:buClr>
                <a:schemeClr val="dk1"/>
              </a:buClr>
              <a:buSzPts val="1100"/>
              <a:buFont typeface="Arial"/>
              <a:buNone/>
            </a:pPr>
            <a:r>
              <a:rPr lang="en" sz="1500">
                <a:latin typeface="Arial"/>
                <a:ea typeface="Arial"/>
                <a:cs typeface="Arial"/>
                <a:sym typeface="Arial"/>
              </a:rPr>
              <a:t>•</a:t>
            </a:r>
            <a:r>
              <a:rPr lang="en" sz="1500" b="1">
                <a:latin typeface="Arial"/>
                <a:ea typeface="Arial"/>
                <a:cs typeface="Arial"/>
                <a:sym typeface="Arial"/>
              </a:rPr>
              <a:t>Error Solving &amp; Debugging</a:t>
            </a:r>
            <a:r>
              <a:rPr lang="en" sz="1500">
                <a:latin typeface="Arial"/>
                <a:ea typeface="Arial"/>
                <a:cs typeface="Arial"/>
                <a:sym typeface="Arial"/>
              </a:rPr>
              <a:t>:</a:t>
            </a:r>
            <a:r>
              <a:rPr lang="en" sz="1500">
                <a:solidFill>
                  <a:srgbClr val="3333CC"/>
                </a:solidFill>
                <a:uFill>
                  <a:noFill/>
                </a:u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500" u="sng">
                <a:solidFill>
                  <a:schemeClr val="hlink"/>
                </a:solidFill>
                <a:latin typeface="Arial"/>
                <a:ea typeface="Arial"/>
                <a:cs typeface="Arial"/>
                <a:sym typeface="Arial"/>
                <a:hlinkClick r:id="rId6"/>
              </a:rPr>
              <a:t>https://stackoverflow.com/</a:t>
            </a:r>
            <a:endParaRPr sz="1500" u="sng">
              <a:solidFill>
                <a:schemeClr val="hlink"/>
              </a:solidFill>
              <a:latin typeface="Arial"/>
              <a:ea typeface="Arial"/>
              <a:cs typeface="Arial"/>
              <a:sym typeface="Arial"/>
            </a:endParaRPr>
          </a:p>
          <a:p>
            <a:pPr marL="0" lvl="0" indent="0" algn="l" rtl="0">
              <a:spcBef>
                <a:spcPts val="3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685800" y="259556"/>
            <a:ext cx="7772400" cy="654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L</a:t>
            </a:r>
            <a:r>
              <a:rPr lang="en"/>
              <a:t>OOK HOW</a:t>
            </a:r>
            <a:endParaRPr/>
          </a:p>
        </p:txBody>
      </p:sp>
      <p:sp>
        <p:nvSpPr>
          <p:cNvPr id="312" name="Google Shape;312;p48"/>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32</a:t>
            </a:fld>
            <a:endParaRPr sz="1100"/>
          </a:p>
        </p:txBody>
      </p:sp>
      <p:sp>
        <p:nvSpPr>
          <p:cNvPr id="313" name="Google Shape;313;p48"/>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pic>
        <p:nvPicPr>
          <p:cNvPr id="314" name="Google Shape;314;p48" title="Untitled Project V1">
            <a:hlinkClick r:id="rId3"/>
          </p:cNvPr>
          <p:cNvPicPr preferRelativeResize="0"/>
          <p:nvPr/>
        </p:nvPicPr>
        <p:blipFill>
          <a:blip r:embed="rId4">
            <a:alphaModFix/>
          </a:blip>
          <a:stretch>
            <a:fillRect/>
          </a:stretch>
        </p:blipFill>
        <p:spPr>
          <a:xfrm>
            <a:off x="121750" y="1123338"/>
            <a:ext cx="8717450" cy="3468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685800" y="259556"/>
            <a:ext cx="7772400" cy="6549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endParaRPr/>
          </a:p>
        </p:txBody>
      </p:sp>
      <p:sp>
        <p:nvSpPr>
          <p:cNvPr id="320" name="Google Shape;320;p49"/>
          <p:cNvSpPr txBox="1">
            <a:spLocks noGrp="1"/>
          </p:cNvSpPr>
          <p:nvPr>
            <p:ph type="body" idx="1"/>
          </p:nvPr>
        </p:nvSpPr>
        <p:spPr>
          <a:xfrm>
            <a:off x="685800" y="1028700"/>
            <a:ext cx="7772400" cy="35160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Clr>
                <a:schemeClr val="dk1"/>
              </a:buClr>
              <a:buSzPts val="1100"/>
              <a:buFont typeface="Arial"/>
              <a:buNone/>
            </a:pPr>
            <a:endParaRPr sz="3800" b="1">
              <a:solidFill>
                <a:srgbClr val="000000"/>
              </a:solidFill>
            </a:endParaRPr>
          </a:p>
          <a:p>
            <a:pPr marL="0" lvl="0" indent="0" algn="l" rtl="0">
              <a:spcBef>
                <a:spcPts val="300"/>
              </a:spcBef>
              <a:spcAft>
                <a:spcPts val="0"/>
              </a:spcAft>
              <a:buNone/>
            </a:pPr>
            <a:r>
              <a:rPr lang="en"/>
              <a:t>                                    </a:t>
            </a:r>
            <a:br>
              <a:rPr lang="en"/>
            </a:br>
            <a:r>
              <a:rPr lang="en"/>
              <a:t/>
            </a:r>
            <a:br>
              <a:rPr lang="en"/>
            </a:br>
            <a:r>
              <a:rPr lang="en"/>
              <a:t>                                    </a:t>
            </a:r>
            <a:r>
              <a:rPr lang="en" sz="3400" b="1"/>
              <a:t>THANK YOU !!!</a:t>
            </a:r>
            <a:endParaRPr sz="3400" b="1"/>
          </a:p>
          <a:p>
            <a:pPr marL="0" lvl="0" indent="0" algn="l" rtl="0">
              <a:spcBef>
                <a:spcPts val="3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685800" y="228600"/>
            <a:ext cx="7772400" cy="654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Objectives</a:t>
            </a:r>
            <a:endParaRPr/>
          </a:p>
        </p:txBody>
      </p:sp>
      <p:sp>
        <p:nvSpPr>
          <p:cNvPr id="115" name="Google Shape;115;p20"/>
          <p:cNvSpPr txBox="1">
            <a:spLocks noGrp="1"/>
          </p:cNvSpPr>
          <p:nvPr>
            <p:ph type="body" idx="1"/>
          </p:nvPr>
        </p:nvSpPr>
        <p:spPr>
          <a:xfrm>
            <a:off x="685800" y="1028700"/>
            <a:ext cx="7772400" cy="3516000"/>
          </a:xfrm>
          <a:prstGeom prst="rect">
            <a:avLst/>
          </a:prstGeom>
          <a:noFill/>
          <a:ln>
            <a:noFill/>
          </a:ln>
        </p:spPr>
        <p:txBody>
          <a:bodyPr spcFirstLastPara="1" wrap="square" lIns="68575" tIns="34275" rIns="68575" bIns="34275" anchor="t" anchorCtr="0">
            <a:noAutofit/>
          </a:bodyPr>
          <a:lstStyle/>
          <a:p>
            <a:pPr marL="254000" marR="0" lvl="0" indent="-247650" algn="l" rtl="0">
              <a:lnSpc>
                <a:spcPct val="100000"/>
              </a:lnSpc>
              <a:spcBef>
                <a:spcPts val="0"/>
              </a:spcBef>
              <a:spcAft>
                <a:spcPts val="0"/>
              </a:spcAft>
              <a:buClr>
                <a:srgbClr val="FF0000"/>
              </a:buClr>
              <a:buSzPts val="2100"/>
              <a:buFont typeface="Times New Roman"/>
              <a:buChar char="•"/>
            </a:pPr>
            <a:endParaRPr/>
          </a:p>
        </p:txBody>
      </p:sp>
      <p:sp>
        <p:nvSpPr>
          <p:cNvPr id="116" name="Google Shape;116;p20"/>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r>
              <a:rPr lang="en" sz="900" b="0" i="0" u="none">
                <a:solidFill>
                  <a:srgbClr val="CC6600"/>
                </a:solidFill>
                <a:latin typeface="Helvetica Neue"/>
                <a:ea typeface="Helvetica Neue"/>
                <a:cs typeface="Helvetica Neue"/>
                <a:sym typeface="Helvetica Neue"/>
              </a:rPr>
              <a:t>*</a:t>
            </a:r>
            <a:endParaRPr sz="1100"/>
          </a:p>
        </p:txBody>
      </p:sp>
      <p:sp>
        <p:nvSpPr>
          <p:cNvPr id="117" name="Google Shape;117;p20"/>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pic>
        <p:nvPicPr>
          <p:cNvPr id="118" name="Google Shape;118;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a:t>TASKS PERFORMED</a:t>
            </a:r>
            <a:endParaRPr/>
          </a:p>
        </p:txBody>
      </p:sp>
      <p:sp>
        <p:nvSpPr>
          <p:cNvPr id="124" name="Google Shape;124;p21"/>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FF0000"/>
              </a:buClr>
              <a:buSzPts val="2100"/>
              <a:buFont typeface="Times New Roman"/>
              <a:buNone/>
            </a:pPr>
            <a:r>
              <a:rPr lang="en" sz="2100" b="0" i="0" u="none">
                <a:solidFill>
                  <a:schemeClr val="dk1"/>
                </a:solidFill>
                <a:latin typeface="Times New Roman"/>
                <a:ea typeface="Times New Roman"/>
                <a:cs typeface="Times New Roman"/>
                <a:sym typeface="Times New Roman"/>
              </a:rPr>
              <a:t>The following tasks could be performed by our gesture controlled virtual mouse:</a:t>
            </a:r>
            <a:endParaRPr/>
          </a:p>
          <a:p>
            <a:pPr marL="0" marR="0" lvl="0" indent="-133350" algn="l" rtl="0">
              <a:lnSpc>
                <a:spcPct val="100000"/>
              </a:lnSpc>
              <a:spcBef>
                <a:spcPts val="400"/>
              </a:spcBef>
              <a:spcAft>
                <a:spcPts val="0"/>
              </a:spcAft>
              <a:buClr>
                <a:srgbClr val="FF0000"/>
              </a:buClr>
              <a:buSzPts val="2100"/>
              <a:buFont typeface="Times New Roman"/>
              <a:buChar char="•"/>
            </a:pPr>
            <a:r>
              <a:rPr lang="en" sz="2100" b="0" i="0" u="none">
                <a:solidFill>
                  <a:schemeClr val="dk1"/>
                </a:solidFill>
                <a:latin typeface="Times New Roman"/>
                <a:ea typeface="Times New Roman"/>
                <a:cs typeface="Times New Roman"/>
                <a:sym typeface="Times New Roman"/>
              </a:rPr>
              <a:t>Left-click</a:t>
            </a:r>
            <a:endParaRPr/>
          </a:p>
          <a:p>
            <a:pPr marL="0" marR="0" lvl="0" indent="-133350" algn="l" rtl="0">
              <a:lnSpc>
                <a:spcPct val="100000"/>
              </a:lnSpc>
              <a:spcBef>
                <a:spcPts val="400"/>
              </a:spcBef>
              <a:spcAft>
                <a:spcPts val="0"/>
              </a:spcAft>
              <a:buClr>
                <a:srgbClr val="FF0000"/>
              </a:buClr>
              <a:buSzPts val="2100"/>
              <a:buFont typeface="Times New Roman"/>
              <a:buChar char="•"/>
            </a:pPr>
            <a:r>
              <a:rPr lang="en" sz="2100" b="0" i="0" u="none">
                <a:solidFill>
                  <a:schemeClr val="dk1"/>
                </a:solidFill>
                <a:latin typeface="Times New Roman"/>
                <a:ea typeface="Times New Roman"/>
                <a:cs typeface="Times New Roman"/>
                <a:sym typeface="Times New Roman"/>
              </a:rPr>
              <a:t>Right-click</a:t>
            </a:r>
            <a:endParaRPr/>
          </a:p>
          <a:p>
            <a:pPr marL="0" marR="0" lvl="0" indent="-133350" algn="l" rtl="0">
              <a:lnSpc>
                <a:spcPct val="100000"/>
              </a:lnSpc>
              <a:spcBef>
                <a:spcPts val="400"/>
              </a:spcBef>
              <a:spcAft>
                <a:spcPts val="0"/>
              </a:spcAft>
              <a:buClr>
                <a:srgbClr val="FF0000"/>
              </a:buClr>
              <a:buSzPts val="2100"/>
              <a:buFont typeface="Times New Roman"/>
              <a:buChar char="•"/>
            </a:pPr>
            <a:r>
              <a:rPr lang="en" sz="2100" b="0" i="0" u="none">
                <a:solidFill>
                  <a:schemeClr val="dk1"/>
                </a:solidFill>
                <a:latin typeface="Times New Roman"/>
                <a:ea typeface="Times New Roman"/>
                <a:cs typeface="Times New Roman"/>
                <a:sym typeface="Times New Roman"/>
              </a:rPr>
              <a:t>Double-click</a:t>
            </a:r>
            <a:endParaRPr/>
          </a:p>
          <a:p>
            <a:pPr marL="0" marR="0" lvl="0" indent="-133350" algn="l" rtl="0">
              <a:lnSpc>
                <a:spcPct val="100000"/>
              </a:lnSpc>
              <a:spcBef>
                <a:spcPts val="400"/>
              </a:spcBef>
              <a:spcAft>
                <a:spcPts val="0"/>
              </a:spcAft>
              <a:buClr>
                <a:srgbClr val="FF0000"/>
              </a:buClr>
              <a:buSzPts val="2100"/>
              <a:buFont typeface="Times New Roman"/>
              <a:buChar char="•"/>
            </a:pPr>
            <a:r>
              <a:rPr lang="en" sz="2100" b="0" i="0" u="none">
                <a:solidFill>
                  <a:schemeClr val="dk1"/>
                </a:solidFill>
                <a:latin typeface="Times New Roman"/>
                <a:ea typeface="Times New Roman"/>
                <a:cs typeface="Times New Roman"/>
                <a:sym typeface="Times New Roman"/>
              </a:rPr>
              <a:t>Move cursor</a:t>
            </a:r>
            <a:endParaRPr/>
          </a:p>
          <a:p>
            <a:pPr marL="0" marR="0" lvl="0" indent="-133350" algn="l" rtl="0">
              <a:lnSpc>
                <a:spcPct val="100000"/>
              </a:lnSpc>
              <a:spcBef>
                <a:spcPts val="400"/>
              </a:spcBef>
              <a:spcAft>
                <a:spcPts val="0"/>
              </a:spcAft>
              <a:buClr>
                <a:srgbClr val="FF0000"/>
              </a:buClr>
              <a:buSzPts val="2100"/>
              <a:buFont typeface="Times New Roman"/>
              <a:buChar char="•"/>
            </a:pPr>
            <a:r>
              <a:rPr lang="en" sz="2100" b="0" i="0" u="none">
                <a:solidFill>
                  <a:schemeClr val="dk1"/>
                </a:solidFill>
                <a:latin typeface="Times New Roman"/>
                <a:ea typeface="Times New Roman"/>
                <a:cs typeface="Times New Roman"/>
                <a:sym typeface="Times New Roman"/>
              </a:rPr>
              <a:t>Scrolling</a:t>
            </a:r>
            <a:endParaRPr/>
          </a:p>
          <a:p>
            <a:pPr marL="0" marR="0" lvl="0" indent="-133350" algn="l" rtl="0">
              <a:lnSpc>
                <a:spcPct val="100000"/>
              </a:lnSpc>
              <a:spcBef>
                <a:spcPts val="400"/>
              </a:spcBef>
              <a:spcAft>
                <a:spcPts val="0"/>
              </a:spcAft>
              <a:buClr>
                <a:srgbClr val="FF0000"/>
              </a:buClr>
              <a:buSzPts val="2100"/>
              <a:buFont typeface="Times New Roman"/>
              <a:buChar char="•"/>
            </a:pPr>
            <a:r>
              <a:rPr lang="en" sz="2100" b="0" i="0" u="none">
                <a:solidFill>
                  <a:schemeClr val="dk1"/>
                </a:solidFill>
                <a:latin typeface="Times New Roman"/>
                <a:ea typeface="Times New Roman"/>
                <a:cs typeface="Times New Roman"/>
                <a:sym typeface="Times New Roman"/>
              </a:rPr>
              <a:t>Drag and Drop</a:t>
            </a:r>
            <a:endParaRPr sz="2100" b="0" i="0" u="none">
              <a:solidFill>
                <a:schemeClr val="dk1"/>
              </a:solidFill>
              <a:latin typeface="Times New Roman"/>
              <a:ea typeface="Times New Roman"/>
              <a:cs typeface="Times New Roman"/>
              <a:sym typeface="Times New Roman"/>
            </a:endParaRPr>
          </a:p>
          <a:p>
            <a:pPr marL="0" marR="0" lvl="0" indent="-133350" algn="l" rtl="0">
              <a:lnSpc>
                <a:spcPct val="100000"/>
              </a:lnSpc>
              <a:spcBef>
                <a:spcPts val="400"/>
              </a:spcBef>
              <a:spcAft>
                <a:spcPts val="0"/>
              </a:spcAft>
              <a:buClr>
                <a:srgbClr val="FF0000"/>
              </a:buClr>
              <a:buSzPts val="2100"/>
              <a:buFont typeface="Times New Roman"/>
              <a:buChar char="•"/>
            </a:pPr>
            <a:r>
              <a:rPr lang="en"/>
              <a:t>Volume &amp; Brightness control</a:t>
            </a:r>
            <a:endParaRPr/>
          </a:p>
          <a:p>
            <a:pPr marL="254000" marR="0" lvl="0" indent="0" algn="l" rtl="0">
              <a:lnSpc>
                <a:spcPct val="100000"/>
              </a:lnSpc>
              <a:spcBef>
                <a:spcPts val="400"/>
              </a:spcBef>
              <a:spcAft>
                <a:spcPts val="0"/>
              </a:spcAft>
              <a:buNone/>
            </a:pP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endParaRPr/>
          </a:p>
          <a:p>
            <a:pPr marL="254000" marR="0" lvl="0" indent="-114300" algn="l" rtl="0">
              <a:spcBef>
                <a:spcPts val="400"/>
              </a:spcBef>
              <a:spcAft>
                <a:spcPts val="0"/>
              </a:spcAft>
              <a:buClr>
                <a:srgbClr val="FF0000"/>
              </a:buClr>
              <a:buSzPts val="2100"/>
              <a:buFont typeface="Times New Roman"/>
              <a:buNone/>
            </a:pPr>
            <a:endParaRPr sz="2100" b="0" i="0" u="none">
              <a:solidFill>
                <a:schemeClr val="dk1"/>
              </a:solidFill>
              <a:latin typeface="Times New Roman"/>
              <a:ea typeface="Times New Roman"/>
              <a:cs typeface="Times New Roman"/>
              <a:sym typeface="Times New Roman"/>
            </a:endParaRPr>
          </a:p>
        </p:txBody>
      </p:sp>
      <p:sp>
        <p:nvSpPr>
          <p:cNvPr id="125" name="Google Shape;125;p21"/>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5</a:t>
            </a:fld>
            <a:endParaRPr sz="1100"/>
          </a:p>
        </p:txBody>
      </p:sp>
      <p:sp>
        <p:nvSpPr>
          <p:cNvPr id="126" name="Google Shape;126;p21"/>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pic>
        <p:nvPicPr>
          <p:cNvPr id="127" name="Google Shape;127;p21"/>
          <p:cNvPicPr preferRelativeResize="0"/>
          <p:nvPr/>
        </p:nvPicPr>
        <p:blipFill>
          <a:blip r:embed="rId3">
            <a:alphaModFix/>
          </a:blip>
          <a:stretch>
            <a:fillRect/>
          </a:stretch>
        </p:blipFill>
        <p:spPr>
          <a:xfrm>
            <a:off x="2984550" y="1736388"/>
            <a:ext cx="2973001" cy="2013475"/>
          </a:xfrm>
          <a:prstGeom prst="rect">
            <a:avLst/>
          </a:prstGeom>
          <a:noFill/>
          <a:ln>
            <a:noFill/>
          </a:ln>
        </p:spPr>
      </p:pic>
      <p:pic>
        <p:nvPicPr>
          <p:cNvPr id="128" name="Google Shape;128;p21"/>
          <p:cNvPicPr preferRelativeResize="0"/>
          <p:nvPr/>
        </p:nvPicPr>
        <p:blipFill>
          <a:blip r:embed="rId4">
            <a:alphaModFix/>
          </a:blip>
          <a:stretch>
            <a:fillRect/>
          </a:stretch>
        </p:blipFill>
        <p:spPr>
          <a:xfrm>
            <a:off x="6366349" y="1701275"/>
            <a:ext cx="1956850" cy="208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85800" y="259556"/>
            <a:ext cx="7772400" cy="654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33CC"/>
              </a:buClr>
              <a:buSzPts val="2700"/>
              <a:buFont typeface="Times New Roman"/>
              <a:buNone/>
            </a:pPr>
            <a:r>
              <a:rPr lang="en"/>
              <a:t>APPLICATIONS</a:t>
            </a:r>
            <a:endParaRPr/>
          </a:p>
        </p:txBody>
      </p:sp>
      <p:sp>
        <p:nvSpPr>
          <p:cNvPr id="134" name="Google Shape;134;p22"/>
          <p:cNvSpPr txBox="1">
            <a:spLocks noGrp="1"/>
          </p:cNvSpPr>
          <p:nvPr>
            <p:ph type="body" idx="1"/>
          </p:nvPr>
        </p:nvSpPr>
        <p:spPr>
          <a:xfrm>
            <a:off x="685800" y="1028700"/>
            <a:ext cx="7772400" cy="3516000"/>
          </a:xfrm>
          <a:prstGeom prst="rect">
            <a:avLst/>
          </a:prstGeom>
          <a:noFill/>
          <a:ln>
            <a:noFill/>
          </a:ln>
        </p:spPr>
        <p:txBody>
          <a:bodyPr spcFirstLastPara="1" wrap="square" lIns="68575" tIns="34275" rIns="68575" bIns="34275" anchor="t" anchorCtr="0">
            <a:noAutofit/>
          </a:bodyPr>
          <a:lstStyle/>
          <a:p>
            <a:pPr marL="254000" marR="0" lvl="0" indent="-254000" algn="ctr" rtl="0">
              <a:lnSpc>
                <a:spcPct val="100000"/>
              </a:lnSpc>
              <a:spcBef>
                <a:spcPts val="500"/>
              </a:spcBef>
              <a:spcAft>
                <a:spcPts val="0"/>
              </a:spcAft>
              <a:buClr>
                <a:srgbClr val="FF0000"/>
              </a:buClr>
              <a:buSzPts val="2100"/>
              <a:buFont typeface="Times New Roman"/>
              <a:buNone/>
            </a:pPr>
            <a:r>
              <a:rPr lang="en" sz="2100" b="0" i="0" u="none">
                <a:solidFill>
                  <a:schemeClr val="dk1"/>
                </a:solidFill>
                <a:latin typeface="Times New Roman"/>
                <a:ea typeface="Times New Roman"/>
                <a:cs typeface="Times New Roman"/>
                <a:sym typeface="Times New Roman"/>
              </a:rPr>
              <a:t> </a:t>
            </a:r>
            <a:r>
              <a:rPr lang="en" sz="2400" b="0" i="0" u="sng">
                <a:solidFill>
                  <a:schemeClr val="dk1"/>
                </a:solidFill>
                <a:latin typeface="Times New Roman"/>
                <a:ea typeface="Times New Roman"/>
                <a:cs typeface="Times New Roman"/>
                <a:sym typeface="Times New Roman"/>
              </a:rPr>
              <a:t>WHERE IT CAN BE USED ?</a:t>
            </a:r>
            <a:endParaRPr/>
          </a:p>
          <a:p>
            <a:pPr marL="254000" marR="0" lvl="0" indent="-254000" algn="l" rtl="0">
              <a:lnSpc>
                <a:spcPct val="100000"/>
              </a:lnSpc>
              <a:spcBef>
                <a:spcPts val="400"/>
              </a:spcBef>
              <a:spcAft>
                <a:spcPts val="0"/>
              </a:spcAft>
              <a:buClr>
                <a:srgbClr val="FF0000"/>
              </a:buClr>
              <a:buSzPts val="2100"/>
              <a:buFont typeface="Times New Roman"/>
              <a:buNone/>
            </a:pPr>
            <a:endParaRPr b="1" u="sng"/>
          </a:p>
          <a:p>
            <a:pPr marL="254000" marR="0" lvl="0" indent="-254000" algn="l" rtl="0">
              <a:lnSpc>
                <a:spcPct val="100000"/>
              </a:lnSpc>
              <a:spcBef>
                <a:spcPts val="400"/>
              </a:spcBef>
              <a:spcAft>
                <a:spcPts val="0"/>
              </a:spcAft>
              <a:buClr>
                <a:srgbClr val="FF0000"/>
              </a:buClr>
              <a:buSzPts val="2100"/>
              <a:buFont typeface="Times New Roman"/>
              <a:buNone/>
            </a:pPr>
            <a:r>
              <a:rPr lang="en" sz="2100" b="1" i="0" u="sng">
                <a:solidFill>
                  <a:schemeClr val="dk1"/>
                </a:solidFill>
              </a:rPr>
              <a:t>(1)Presentations:</a:t>
            </a:r>
            <a:endParaRPr b="1"/>
          </a:p>
          <a:p>
            <a:pPr marL="457200" marR="3064254" lvl="0" indent="0" algn="l" rtl="0">
              <a:lnSpc>
                <a:spcPct val="100000"/>
              </a:lnSpc>
              <a:spcBef>
                <a:spcPts val="400"/>
              </a:spcBef>
              <a:spcAft>
                <a:spcPts val="0"/>
              </a:spcAft>
              <a:buClr>
                <a:srgbClr val="FF0000"/>
              </a:buClr>
              <a:buSzPts val="2100"/>
              <a:buFont typeface="Times New Roman"/>
              <a:buNone/>
            </a:pPr>
            <a:r>
              <a:rPr lang="en" sz="1700" b="0" i="0" u="none">
                <a:solidFill>
                  <a:schemeClr val="dk1"/>
                </a:solidFill>
                <a:latin typeface="Times New Roman"/>
                <a:ea typeface="Times New Roman"/>
                <a:cs typeface="Times New Roman"/>
                <a:sym typeface="Times New Roman"/>
              </a:rPr>
              <a:t>Presenters can use hand movements to transition between slides and start/stop videos.</a:t>
            </a:r>
            <a:endParaRPr sz="1700" b="0" i="0" u="none">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FF0000"/>
              </a:buClr>
              <a:buSzPts val="2100"/>
              <a:buFont typeface="Times New Roman"/>
              <a:buNone/>
            </a:pPr>
            <a:endParaRPr b="1" u="sng"/>
          </a:p>
          <a:p>
            <a:pPr marL="2343150" lvl="0" indent="0" algn="l" rtl="0">
              <a:spcBef>
                <a:spcPts val="0"/>
              </a:spcBef>
              <a:spcAft>
                <a:spcPts val="0"/>
              </a:spcAft>
              <a:buClr>
                <a:srgbClr val="FF0000"/>
              </a:buClr>
              <a:buSzPts val="2100"/>
              <a:buFont typeface="Times New Roman"/>
              <a:buNone/>
            </a:pPr>
            <a:r>
              <a:rPr lang="en" b="1" u="sng"/>
              <a:t>(2)Gaming:</a:t>
            </a:r>
            <a:endParaRPr b="1"/>
          </a:p>
          <a:p>
            <a:pPr marL="2628900" marR="492504" lvl="0" indent="0" algn="l" rtl="0">
              <a:spcBef>
                <a:spcPts val="400"/>
              </a:spcBef>
              <a:spcAft>
                <a:spcPts val="0"/>
              </a:spcAft>
              <a:buClr>
                <a:srgbClr val="FF0000"/>
              </a:buClr>
              <a:buSzPts val="2100"/>
              <a:buFont typeface="Times New Roman"/>
              <a:buNone/>
            </a:pPr>
            <a:r>
              <a:rPr lang="en" sz="1900"/>
              <a:t>This technology can be used in virtual reality gaming environments, and to control various remote</a:t>
            </a:r>
            <a:endParaRPr sz="1900"/>
          </a:p>
          <a:p>
            <a:pPr marL="254000" marR="0" lvl="0" indent="-114300" algn="l" rtl="0">
              <a:spcBef>
                <a:spcPts val="400"/>
              </a:spcBef>
              <a:spcAft>
                <a:spcPts val="0"/>
              </a:spcAft>
              <a:buClr>
                <a:srgbClr val="FF0000"/>
              </a:buClr>
              <a:buSzPts val="2100"/>
              <a:buFont typeface="Times New Roman"/>
              <a:buNone/>
            </a:pPr>
            <a:endParaRPr sz="2100" b="0" i="0" u="none">
              <a:solidFill>
                <a:schemeClr val="dk1"/>
              </a:solidFill>
              <a:latin typeface="Times New Roman"/>
              <a:ea typeface="Times New Roman"/>
              <a:cs typeface="Times New Roman"/>
              <a:sym typeface="Times New Roman"/>
            </a:endParaRPr>
          </a:p>
        </p:txBody>
      </p:sp>
      <p:sp>
        <p:nvSpPr>
          <p:cNvPr id="135" name="Google Shape;135;p22"/>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6</a:t>
            </a:fld>
            <a:endParaRPr sz="1100"/>
          </a:p>
        </p:txBody>
      </p:sp>
      <p:sp>
        <p:nvSpPr>
          <p:cNvPr id="136" name="Google Shape;136;p22"/>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pic>
        <p:nvPicPr>
          <p:cNvPr id="137" name="Google Shape;137;p22"/>
          <p:cNvPicPr preferRelativeResize="0"/>
          <p:nvPr/>
        </p:nvPicPr>
        <p:blipFill>
          <a:blip r:embed="rId3">
            <a:alphaModFix/>
          </a:blip>
          <a:stretch>
            <a:fillRect/>
          </a:stretch>
        </p:blipFill>
        <p:spPr>
          <a:xfrm>
            <a:off x="6136568" y="1713650"/>
            <a:ext cx="1447781" cy="1340850"/>
          </a:xfrm>
          <a:prstGeom prst="rect">
            <a:avLst/>
          </a:prstGeom>
          <a:noFill/>
          <a:ln>
            <a:noFill/>
          </a:ln>
        </p:spPr>
      </p:pic>
      <p:pic>
        <p:nvPicPr>
          <p:cNvPr id="138" name="Google Shape;138;p22"/>
          <p:cNvPicPr preferRelativeResize="0"/>
          <p:nvPr/>
        </p:nvPicPr>
        <p:blipFill rotWithShape="1">
          <a:blip r:embed="rId4">
            <a:alphaModFix/>
          </a:blip>
          <a:srcRect t="-12510" b="12510"/>
          <a:stretch/>
        </p:blipFill>
        <p:spPr>
          <a:xfrm>
            <a:off x="854826" y="3054499"/>
            <a:ext cx="1671625" cy="112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33CC"/>
              </a:buClr>
              <a:buSzPts val="2700"/>
              <a:buFont typeface="Times New Roman"/>
              <a:buNone/>
            </a:pPr>
            <a:r>
              <a:rPr lang="en"/>
              <a:t>APPLICATIONS</a:t>
            </a:r>
            <a:endParaRPr/>
          </a:p>
        </p:txBody>
      </p:sp>
      <p:sp>
        <p:nvSpPr>
          <p:cNvPr id="144" name="Google Shape;144;p23"/>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400"/>
              </a:spcBef>
              <a:spcAft>
                <a:spcPts val="0"/>
              </a:spcAft>
              <a:buClr>
                <a:srgbClr val="FF0000"/>
              </a:buClr>
              <a:buSzPts val="2100"/>
              <a:buFont typeface="Times New Roman"/>
              <a:buNone/>
            </a:pPr>
            <a:r>
              <a:rPr lang="en" sz="2100" b="1" i="0" u="sng">
                <a:solidFill>
                  <a:schemeClr val="dk1"/>
                </a:solidFill>
              </a:rPr>
              <a:t>(3)Virtual and Augmented Reality:</a:t>
            </a:r>
            <a:endParaRPr b="1" u="sng"/>
          </a:p>
          <a:p>
            <a:pPr marL="400050" marR="0" lvl="0" indent="0" algn="l" rtl="0">
              <a:lnSpc>
                <a:spcPct val="100000"/>
              </a:lnSpc>
              <a:spcBef>
                <a:spcPts val="400"/>
              </a:spcBef>
              <a:spcAft>
                <a:spcPts val="0"/>
              </a:spcAft>
              <a:buClr>
                <a:srgbClr val="FF0000"/>
              </a:buClr>
              <a:buSzPts val="2100"/>
              <a:buFont typeface="Times New Roman"/>
              <a:buNone/>
            </a:pPr>
            <a:r>
              <a:rPr lang="en" sz="1900" b="0" i="0" u="none">
                <a:solidFill>
                  <a:schemeClr val="dk1"/>
                </a:solidFill>
                <a:latin typeface="Times New Roman"/>
                <a:ea typeface="Times New Roman"/>
                <a:cs typeface="Times New Roman"/>
                <a:sym typeface="Times New Roman"/>
              </a:rPr>
              <a:t>Gesture control is often integrated into virtual reality (VR) and augmented </a:t>
            </a:r>
            <a:r>
              <a:rPr lang="en" sz="1900"/>
              <a:t>r</a:t>
            </a:r>
            <a:r>
              <a:rPr lang="en" sz="1900" b="0" i="0" u="none">
                <a:solidFill>
                  <a:schemeClr val="dk1"/>
                </a:solidFill>
                <a:latin typeface="Times New Roman"/>
                <a:ea typeface="Times New Roman"/>
                <a:cs typeface="Times New Roman"/>
                <a:sym typeface="Times New Roman"/>
              </a:rPr>
              <a:t>eality (AR) systems. Users can interact with virtual objects or navigate through immersive environments using finger gestures.</a:t>
            </a:r>
            <a:endParaRPr sz="1900" b="0" i="0" u="none">
              <a:solidFill>
                <a:schemeClr val="dk1"/>
              </a:solidFill>
              <a:latin typeface="Times New Roman"/>
              <a:ea typeface="Times New Roman"/>
              <a:cs typeface="Times New Roman"/>
              <a:sym typeface="Times New Roman"/>
            </a:endParaRPr>
          </a:p>
          <a:p>
            <a:pPr marL="285750" marR="0" lvl="0" indent="0" algn="l" rtl="0">
              <a:lnSpc>
                <a:spcPct val="100000"/>
              </a:lnSpc>
              <a:spcBef>
                <a:spcPts val="400"/>
              </a:spcBef>
              <a:spcAft>
                <a:spcPts val="0"/>
              </a:spcAft>
              <a:buClr>
                <a:srgbClr val="FF0000"/>
              </a:buClr>
              <a:buSzPts val="2100"/>
              <a:buFont typeface="Times New Roman"/>
              <a:buNone/>
            </a:pPr>
            <a:endParaRPr sz="1900"/>
          </a:p>
          <a:p>
            <a:pPr marL="0" lvl="0" indent="0" algn="l" rtl="0">
              <a:spcBef>
                <a:spcPts val="0"/>
              </a:spcBef>
              <a:spcAft>
                <a:spcPts val="0"/>
              </a:spcAft>
              <a:buClr>
                <a:srgbClr val="FF0000"/>
              </a:buClr>
              <a:buSzPts val="2100"/>
              <a:buFont typeface="Times New Roman"/>
              <a:buNone/>
            </a:pPr>
            <a:r>
              <a:rPr lang="en" b="1" u="sng"/>
              <a:t>(4)Accessibility:</a:t>
            </a:r>
            <a:endParaRPr b="1"/>
          </a:p>
          <a:p>
            <a:pPr marL="400050" lvl="0" indent="0" algn="l" rtl="0">
              <a:spcBef>
                <a:spcPts val="400"/>
              </a:spcBef>
              <a:spcAft>
                <a:spcPts val="0"/>
              </a:spcAft>
              <a:buClr>
                <a:srgbClr val="FF0000"/>
              </a:buClr>
              <a:buSzPts val="2100"/>
              <a:buFont typeface="Times New Roman"/>
              <a:buNone/>
            </a:pPr>
            <a:r>
              <a:rPr lang="en" sz="1900"/>
              <a:t>Gesture-controlled mouse can enhance accessibility for individuals with physical disabilities who may have difficulty using traditional input devices. Gestures allow users to control the mouse cursor without the need for fine motor skills or physical contact.</a:t>
            </a:r>
            <a:br>
              <a:rPr lang="en" sz="1900"/>
            </a:br>
            <a:endParaRPr sz="1900"/>
          </a:p>
        </p:txBody>
      </p:sp>
      <p:sp>
        <p:nvSpPr>
          <p:cNvPr id="145" name="Google Shape;145;p23"/>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7</a:t>
            </a:fld>
            <a:endParaRPr sz="1100"/>
          </a:p>
        </p:txBody>
      </p:sp>
      <p:sp>
        <p:nvSpPr>
          <p:cNvPr id="146" name="Google Shape;146;p23"/>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A</a:t>
            </a:r>
            <a:r>
              <a:rPr lang="en"/>
              <a:t>PPLICATIONS</a:t>
            </a:r>
            <a:endParaRPr/>
          </a:p>
        </p:txBody>
      </p:sp>
      <p:sp>
        <p:nvSpPr>
          <p:cNvPr id="152" name="Google Shape;152;p24"/>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400"/>
              </a:spcBef>
              <a:spcAft>
                <a:spcPts val="0"/>
              </a:spcAft>
              <a:buClr>
                <a:srgbClr val="FF0000"/>
              </a:buClr>
              <a:buSzPts val="2100"/>
              <a:buFont typeface="Times New Roman"/>
              <a:buNone/>
            </a:pPr>
            <a:endParaRPr b="1"/>
          </a:p>
          <a:p>
            <a:pPr marL="0" marR="0" lvl="0" indent="0" algn="l" rtl="0">
              <a:lnSpc>
                <a:spcPct val="100000"/>
              </a:lnSpc>
              <a:spcBef>
                <a:spcPts val="400"/>
              </a:spcBef>
              <a:spcAft>
                <a:spcPts val="0"/>
              </a:spcAft>
              <a:buClr>
                <a:srgbClr val="FF0000"/>
              </a:buClr>
              <a:buSzPts val="2100"/>
              <a:buFont typeface="Times New Roman"/>
              <a:buNone/>
            </a:pPr>
            <a:r>
              <a:rPr lang="en" sz="2100" b="1" i="0" u="none">
                <a:solidFill>
                  <a:schemeClr val="dk1"/>
                </a:solidFill>
              </a:rPr>
              <a:t>(5)</a:t>
            </a:r>
            <a:r>
              <a:rPr lang="en" sz="2100" b="1" i="0" u="sng">
                <a:solidFill>
                  <a:schemeClr val="dk1"/>
                </a:solidFill>
              </a:rPr>
              <a:t>Digital Signage:</a:t>
            </a:r>
            <a:endParaRPr b="1"/>
          </a:p>
          <a:p>
            <a:pPr marL="400050" marR="3350004" lvl="0" indent="0" algn="l" rtl="0">
              <a:lnSpc>
                <a:spcPct val="100000"/>
              </a:lnSpc>
              <a:spcBef>
                <a:spcPts val="400"/>
              </a:spcBef>
              <a:spcAft>
                <a:spcPts val="0"/>
              </a:spcAft>
              <a:buClr>
                <a:srgbClr val="FF0000"/>
              </a:buClr>
              <a:buSzPts val="2100"/>
              <a:buFont typeface="Times New Roman"/>
              <a:buNone/>
            </a:pPr>
            <a:r>
              <a:rPr lang="en" sz="2000" b="0" i="0" u="none">
                <a:solidFill>
                  <a:schemeClr val="dk1"/>
                </a:solidFill>
                <a:latin typeface="Times New Roman"/>
                <a:ea typeface="Times New Roman"/>
                <a:cs typeface="Times New Roman"/>
                <a:sym typeface="Times New Roman"/>
              </a:rPr>
              <a:t>Gesture-controlled mouse can be used in digital signage applications where users interact with content displayed on large screens. This can be beneficial in public spaces, retail environments, or museums.</a:t>
            </a:r>
            <a:endParaRPr sz="2000"/>
          </a:p>
        </p:txBody>
      </p:sp>
      <p:sp>
        <p:nvSpPr>
          <p:cNvPr id="153" name="Google Shape;153;p24"/>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8</a:t>
            </a:fld>
            <a:endParaRPr sz="1100"/>
          </a:p>
        </p:txBody>
      </p:sp>
      <p:sp>
        <p:nvSpPr>
          <p:cNvPr id="154" name="Google Shape;154;p24"/>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pic>
        <p:nvPicPr>
          <p:cNvPr id="155" name="Google Shape;155;p24"/>
          <p:cNvPicPr preferRelativeResize="0"/>
          <p:nvPr/>
        </p:nvPicPr>
        <p:blipFill>
          <a:blip r:embed="rId3">
            <a:alphaModFix/>
          </a:blip>
          <a:stretch>
            <a:fillRect/>
          </a:stretch>
        </p:blipFill>
        <p:spPr>
          <a:xfrm>
            <a:off x="5241024" y="1581738"/>
            <a:ext cx="3106375" cy="240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685800" y="259556"/>
            <a:ext cx="7772400" cy="654844"/>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0033CC"/>
              </a:buClr>
              <a:buSzPts val="2700"/>
              <a:buFont typeface="Times New Roman"/>
              <a:buNone/>
            </a:pPr>
            <a:r>
              <a:rPr lang="en" sz="2700" b="0" i="0" u="none">
                <a:solidFill>
                  <a:srgbClr val="0033CC"/>
                </a:solidFill>
                <a:latin typeface="Times New Roman"/>
                <a:ea typeface="Times New Roman"/>
                <a:cs typeface="Times New Roman"/>
                <a:sym typeface="Times New Roman"/>
              </a:rPr>
              <a:t>I</a:t>
            </a:r>
            <a:r>
              <a:rPr lang="en"/>
              <a:t>NPUT AND OUTPUT</a:t>
            </a:r>
            <a:endParaRPr/>
          </a:p>
        </p:txBody>
      </p:sp>
      <p:sp>
        <p:nvSpPr>
          <p:cNvPr id="161" name="Google Shape;161;p25"/>
          <p:cNvSpPr txBox="1">
            <a:spLocks noGrp="1"/>
          </p:cNvSpPr>
          <p:nvPr>
            <p:ph type="body" idx="1"/>
          </p:nvPr>
        </p:nvSpPr>
        <p:spPr>
          <a:xfrm>
            <a:off x="685800" y="1028700"/>
            <a:ext cx="7772400" cy="351591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 sz="2400" b="1" i="0" u="sng">
                <a:solidFill>
                  <a:schemeClr val="dk1"/>
                </a:solidFill>
              </a:rPr>
              <a:t>INPUT:</a:t>
            </a:r>
            <a:endParaRPr b="1"/>
          </a:p>
          <a:p>
            <a:pPr marL="0" marR="0" lvl="0" indent="0" algn="l" rtl="0">
              <a:lnSpc>
                <a:spcPct val="100000"/>
              </a:lnSpc>
              <a:spcBef>
                <a:spcPts val="400"/>
              </a:spcBef>
              <a:spcAft>
                <a:spcPts val="0"/>
              </a:spcAft>
              <a:buClr>
                <a:srgbClr val="FF0000"/>
              </a:buClr>
              <a:buSzPts val="2100"/>
              <a:buFont typeface="Times New Roman"/>
              <a:buNone/>
            </a:pPr>
            <a:r>
              <a:rPr lang="en" sz="2100" b="0" i="0" u="none">
                <a:solidFill>
                  <a:schemeClr val="dk1"/>
                </a:solidFill>
                <a:latin typeface="Times New Roman"/>
                <a:ea typeface="Times New Roman"/>
                <a:cs typeface="Times New Roman"/>
                <a:sym typeface="Times New Roman"/>
              </a:rPr>
              <a:t> </a:t>
            </a:r>
            <a:r>
              <a:rPr lang="en" sz="2100" b="1" i="0" u="none">
                <a:solidFill>
                  <a:schemeClr val="dk1"/>
                </a:solidFill>
                <a:latin typeface="Times New Roman"/>
                <a:ea typeface="Times New Roman"/>
                <a:cs typeface="Times New Roman"/>
                <a:sym typeface="Times New Roman"/>
              </a:rPr>
              <a:t>Gesture Recognition: </a:t>
            </a:r>
            <a:r>
              <a:rPr lang="en" sz="2100" b="0" i="0" u="none">
                <a:solidFill>
                  <a:schemeClr val="dk1"/>
                </a:solidFill>
                <a:latin typeface="Times New Roman"/>
                <a:ea typeface="Times New Roman"/>
                <a:cs typeface="Times New Roman"/>
                <a:sym typeface="Times New Roman"/>
              </a:rPr>
              <a:t>The system captures and analyzes gestures made by the user. This involves camera to track hand movements and finger gestures.</a:t>
            </a:r>
            <a:endParaRPr sz="21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FF0000"/>
              </a:buClr>
              <a:buSzPts val="2100"/>
              <a:buFont typeface="Times New Roman"/>
              <a:buNone/>
            </a:pPr>
            <a:r>
              <a:rPr lang="en" sz="2100" b="0" i="0" u="none">
                <a:solidFill>
                  <a:schemeClr val="dk1"/>
                </a:solidFill>
                <a:latin typeface="Times New Roman"/>
                <a:ea typeface="Times New Roman"/>
                <a:cs typeface="Times New Roman"/>
                <a:sym typeface="Times New Roman"/>
              </a:rPr>
              <a:t/>
            </a:r>
            <a:br>
              <a:rPr lang="en" sz="2100" b="0" i="0" u="none">
                <a:solidFill>
                  <a:schemeClr val="dk1"/>
                </a:solidFill>
                <a:latin typeface="Times New Roman"/>
                <a:ea typeface="Times New Roman"/>
                <a:cs typeface="Times New Roman"/>
                <a:sym typeface="Times New Roman"/>
              </a:rPr>
            </a:br>
            <a:r>
              <a:rPr lang="en" sz="2100" b="1" i="0" u="sng">
                <a:solidFill>
                  <a:schemeClr val="dk1"/>
                </a:solidFill>
              </a:rPr>
              <a:t>OUTPUT:</a:t>
            </a:r>
            <a:endParaRPr b="1"/>
          </a:p>
          <a:p>
            <a:pPr marL="0" marR="0" lvl="0" indent="0" algn="l" rtl="0">
              <a:lnSpc>
                <a:spcPct val="100000"/>
              </a:lnSpc>
              <a:spcBef>
                <a:spcPts val="400"/>
              </a:spcBef>
              <a:spcAft>
                <a:spcPts val="0"/>
              </a:spcAft>
              <a:buClr>
                <a:srgbClr val="FF0000"/>
              </a:buClr>
              <a:buSzPts val="2100"/>
              <a:buFont typeface="Times New Roman"/>
              <a:buNone/>
            </a:pPr>
            <a:r>
              <a:rPr lang="en" sz="2100" b="1" i="0" u="none">
                <a:solidFill>
                  <a:schemeClr val="dk1"/>
                </a:solidFill>
                <a:latin typeface="Times New Roman"/>
                <a:ea typeface="Times New Roman"/>
                <a:cs typeface="Times New Roman"/>
                <a:sym typeface="Times New Roman"/>
              </a:rPr>
              <a:t>Cursor Movements: </a:t>
            </a:r>
            <a:r>
              <a:rPr lang="en"/>
              <a:t>M</a:t>
            </a:r>
            <a:r>
              <a:rPr lang="en" sz="2100" b="0" i="0" u="none">
                <a:solidFill>
                  <a:schemeClr val="dk1"/>
                </a:solidFill>
                <a:latin typeface="Times New Roman"/>
                <a:ea typeface="Times New Roman"/>
                <a:cs typeface="Times New Roman"/>
                <a:sym typeface="Times New Roman"/>
              </a:rPr>
              <a:t>ovement of the virtual cursor on the computer screen, and </a:t>
            </a:r>
            <a:r>
              <a:rPr lang="en"/>
              <a:t>perform corresponding actions by various mouse click gesture</a:t>
            </a:r>
            <a:r>
              <a:rPr lang="en" sz="2100" b="0" i="0" u="none">
                <a:solidFill>
                  <a:schemeClr val="dk1"/>
                </a:solidFill>
                <a:latin typeface="Times New Roman"/>
                <a:ea typeface="Times New Roman"/>
                <a:cs typeface="Times New Roman"/>
                <a:sym typeface="Times New Roman"/>
              </a:rPr>
              <a:t>. The system translates recognized gestures into corresponding cursor movements.</a:t>
            </a:r>
            <a:endParaRPr/>
          </a:p>
        </p:txBody>
      </p:sp>
      <p:sp>
        <p:nvSpPr>
          <p:cNvPr id="162" name="Google Shape;162;p25"/>
          <p:cNvSpPr txBox="1"/>
          <p:nvPr/>
        </p:nvSpPr>
        <p:spPr>
          <a:xfrm>
            <a:off x="6934200" y="4800600"/>
            <a:ext cx="1905000" cy="3429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CC6600"/>
              </a:buClr>
              <a:buSzPts val="900"/>
              <a:buFont typeface="Helvetica Neue"/>
              <a:buNone/>
            </a:pPr>
            <a:fld id="{00000000-1234-1234-1234-123412341234}" type="slidenum">
              <a:rPr lang="en" sz="900" b="0" i="0" u="none">
                <a:solidFill>
                  <a:srgbClr val="CC6600"/>
                </a:solidFill>
                <a:latin typeface="Helvetica Neue"/>
                <a:ea typeface="Helvetica Neue"/>
                <a:cs typeface="Helvetica Neue"/>
                <a:sym typeface="Helvetica Neue"/>
              </a:rPr>
              <a:t>9</a:t>
            </a:fld>
            <a:endParaRPr sz="1100"/>
          </a:p>
        </p:txBody>
      </p:sp>
      <p:sp>
        <p:nvSpPr>
          <p:cNvPr id="163" name="Google Shape;163;p25"/>
          <p:cNvSpPr txBox="1"/>
          <p:nvPr/>
        </p:nvSpPr>
        <p:spPr>
          <a:xfrm>
            <a:off x="3124200" y="4800600"/>
            <a:ext cx="2895600" cy="3429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CC6600"/>
              </a:buClr>
              <a:buSzPts val="1100"/>
              <a:buFont typeface="Times New Roman"/>
              <a:buNone/>
            </a:pPr>
            <a:r>
              <a:rPr lang="en" sz="1100" b="0" i="0" u="none">
                <a:solidFill>
                  <a:srgbClr val="CC6600"/>
                </a:solidFill>
                <a:latin typeface="Times New Roman"/>
                <a:ea typeface="Times New Roman"/>
                <a:cs typeface="Times New Roman"/>
                <a:sym typeface="Times New Roman"/>
              </a:rPr>
              <a:t>NIT Surat</a:t>
            </a:r>
            <a:endParaRPr sz="1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1410</Words>
  <Application>Microsoft Office PowerPoint</Application>
  <PresentationFormat>On-screen Show (16:9)</PresentationFormat>
  <Paragraphs>247</Paragraphs>
  <Slides>33</Slides>
  <Notes>33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33</vt:i4>
      </vt:variant>
    </vt:vector>
  </HeadingPairs>
  <TitlesOfParts>
    <vt:vector size="42" baseType="lpstr">
      <vt:lpstr>Times New Roman</vt:lpstr>
      <vt:lpstr>Times</vt:lpstr>
      <vt:lpstr>Helvetica Neue</vt:lpstr>
      <vt:lpstr>Arial</vt:lpstr>
      <vt:lpstr>Calibri</vt:lpstr>
      <vt:lpstr>Roboto</vt:lpstr>
      <vt:lpstr>Simple Light</vt:lpstr>
      <vt:lpstr>7_Theme2</vt:lpstr>
      <vt:lpstr>2_Theme2</vt:lpstr>
      <vt:lpstr> Artificial Intelligence  </vt:lpstr>
      <vt:lpstr>INDEX</vt:lpstr>
      <vt:lpstr>INTRODUCTION OF THE PROBLEM</vt:lpstr>
      <vt:lpstr>Objectives</vt:lpstr>
      <vt:lpstr>TASKS PERFORMED</vt:lpstr>
      <vt:lpstr>APPLICATIONS</vt:lpstr>
      <vt:lpstr>APPLICATIONS</vt:lpstr>
      <vt:lpstr>APPLICATIONS</vt:lpstr>
      <vt:lpstr>INPUT AND OUTPUT</vt:lpstr>
      <vt:lpstr>PEAS</vt:lpstr>
      <vt:lpstr>PEAS</vt:lpstr>
      <vt:lpstr>PEAS</vt:lpstr>
      <vt:lpstr>APPROACH</vt:lpstr>
      <vt:lpstr>ASSUMPTIONS</vt:lpstr>
      <vt:lpstr>ASSUMPTIONS</vt:lpstr>
      <vt:lpstr>FLOWCHART</vt:lpstr>
      <vt:lpstr>IMPLEMENTATION</vt:lpstr>
      <vt:lpstr>IMPLEMENTATION</vt:lpstr>
      <vt:lpstr>IMPLEMENTATION</vt:lpstr>
      <vt:lpstr>LIBRARIES USED</vt:lpstr>
      <vt:lpstr>LIBRARIES USED</vt:lpstr>
      <vt:lpstr>ALGORITHM AND WORKING</vt:lpstr>
      <vt:lpstr>ALGORITHM AND WORKING</vt:lpstr>
      <vt:lpstr>ALGORITHM AND WORKING</vt:lpstr>
      <vt:lpstr>ALGORITHM AND WORKING</vt:lpstr>
      <vt:lpstr>ALGORITHM AND WORKING</vt:lpstr>
      <vt:lpstr>ALGORITHM AND WORKING</vt:lpstr>
      <vt:lpstr>METHODOLOGY</vt:lpstr>
      <vt:lpstr>HARDWARE REQUIREMENT</vt:lpstr>
      <vt:lpstr>OUR LEARNINGS</vt:lpstr>
      <vt:lpstr>REFERENCES</vt:lpstr>
      <vt:lpstr>LOOK HOW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Artificial Intelligence  </dc:title>
  <cp:lastModifiedBy>Vandit Patel</cp:lastModifiedBy>
  <cp:revision>1</cp:revision>
  <dcterms:modified xsi:type="dcterms:W3CDTF">2024-04-07T17:13:21Z</dcterms:modified>
</cp:coreProperties>
</file>