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261E-C210-85C3-0D9E-27FAF882A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80AB1-94CB-9FDD-9336-5C7C7ED7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0754-8BFC-A42D-7C95-04B6F749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8865-B7CA-8AD6-393A-2B6BDB49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E22E-D4FB-493E-EFF6-39554824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0C26-C0D9-6246-2A1D-71CDEB8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FA705-4A67-A6B9-6527-AC7A475A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647A-DE05-7E86-2F50-4A987D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A045-F16E-4ACA-D6C0-356B13D5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708A-1225-617B-7863-DB8368D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06E56-8AE1-2DA3-92D7-E0B580E6B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FFB7-71CE-B27D-319E-223DE536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0E14-92B6-3084-94F3-6998926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E865-0CB3-C88E-4E86-7EBC5B5D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E425-BCE5-1EBC-C44B-5D5D7126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4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030-919D-F30E-D975-85B0105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CFD2-0AD5-6DE5-3BD5-4378DFD2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5617-4810-12B7-3BC7-342C6AC2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ED12-51D5-A1B5-D4BA-66DB9F83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3189-BEA9-04BA-C2F8-BC92FA93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55A1-E0FF-53B5-90EE-82D38B5D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8A84-D566-C8ED-574C-1A181A42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10C9-6405-B1F7-29A1-6B9DE1DE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9420-8C8F-7403-F9D3-FCF00326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A2FD-3A96-C842-55E3-27DC93FA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1B7-5B6A-06CE-DDC9-CE767B4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2453-F16A-9E0C-5807-18D327AB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BF9F-82D6-DE91-E569-0F45D3AE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4986-49A9-F0B2-DD77-EE0C389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F75A-BD69-84C8-2539-5B5B3374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2CCE-6D67-7F38-706A-7F6A4A29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6BEC-77B7-EB00-2437-8BDBA97C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09F4-6989-8788-EEC0-23A2ED67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7D656-7D7E-41A2-A59F-C0191759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69082-8BDD-F791-B684-7B2EFB19D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67212-7721-C195-C9AD-E70DF455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84933-5CED-9B88-5DA7-D1901C10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ADCDE-6A53-1FBC-B407-9D95534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78F0D-6596-6EF7-5A50-9AF4276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0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F98-DC59-A865-BF18-537DE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D7DAC-735A-A58B-ECC1-1343E6C6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B1C9-5C8C-8480-6AF7-042731F0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C3D0-61FB-5AED-37B4-8A62AC30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2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D906-1B05-8A77-255A-F639338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EC4B6-64DB-6C72-BD95-7E116E5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1F4F-48C4-D676-F744-6C197BE4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9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830D-0258-8AEB-8F69-6CEDBC3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19B3-F80D-0A68-D41A-527F60C9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B460-6845-0C80-7BFF-2BD0C7A0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A629-8B83-4A33-6E95-87E3800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351B-0431-ADBD-FA3D-9CBB9FF6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3D47-51D3-7E10-344D-7F1EB19A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8E23-700C-F9BE-EF0C-487E2CBA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9DCFA-25AE-2D55-A0EF-431D7F5EB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2481-98A3-1485-A6FA-FA4AE0C7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108A-57CA-995E-2B2C-BBFE5FC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B7250-2D9A-7E6F-D828-F8C6DEE2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10BE-42DE-E216-A1BA-C5EE1D9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5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86739-3F02-4BC1-2E84-7B4DC7BD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C111-F37E-E341-7A05-F1249FA1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6EF4-81DC-52E8-9884-5ADFEDFDA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2AC6-2EB0-40F0-ADEB-E979AB863EF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EAEB-4081-CBC4-0079-C19E2111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D146-C895-B47C-EC04-4C9C83A0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A82D-EF07-4848-81DA-93DE0618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60CE-380E-B69F-5AA5-90C79651E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228CD-D2C8-8F7E-6BBE-6AF388237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94572-9E5E-DCE4-93C4-5F6F43B7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8228"/>
            <a:ext cx="7787148" cy="40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4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CF42F-2597-89DC-540E-A140B8F4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952"/>
            <a:ext cx="12192000" cy="60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lodhi</dc:creator>
  <cp:lastModifiedBy>sanjana lodhi</cp:lastModifiedBy>
  <cp:revision>1</cp:revision>
  <cp:lastPrinted>2025-08-27T09:54:17Z</cp:lastPrinted>
  <dcterms:created xsi:type="dcterms:W3CDTF">2025-08-27T09:52:18Z</dcterms:created>
  <dcterms:modified xsi:type="dcterms:W3CDTF">2025-08-27T09:55:28Z</dcterms:modified>
</cp:coreProperties>
</file>