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871" autoAdjust="0"/>
  </p:normalViewPr>
  <p:slideViewPr>
    <p:cSldViewPr snapToGrid="0">
      <p:cViewPr varScale="1">
        <p:scale>
          <a:sx n="65" d="100"/>
          <a:sy n="65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F0DED-8E6B-4D2B-81FF-73D9680CEAA2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A10C4-EEAF-46DD-87F4-F06871D9C3D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98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.bp.blogspot.com/-98J07YPlnWc/V6VTXRPRvJI/AAAAAAAAEVA/HwVLJohteyII5ibLlc61n6nogs2nepLwgCLcB/s1600/List%2BRecyclerView%2BAndroid.gi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dirty="0">
                <a:hlinkClick r:id="rId3"/>
              </a:rPr>
              <a:t>https://1.bp.blogspot.com/-98J07YPlnWc/V6VTXRPRvJI/AAAAAAAAEVA/HwVLJohteyII5ibLlc61n6nogs2nepLwgCLcB/s1600/List%2BRecyclerView%2BAndroid.gif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A10C4-EEAF-46DD-87F4-F06871D9C3D5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85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03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81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797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673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5966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496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599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1526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199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61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3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596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27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469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32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296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544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5176457-3AFB-43D2-A09D-699A6E0A5BDF}" type="datetimeFigureOut">
              <a:rPr lang="en-ID" smtClean="0"/>
              <a:t>26/07/2019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29DF2F-508B-41AF-804B-3A2C4172F4C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773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1EB9-FB23-413E-8424-5682686A7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Usage of “Base Adapter” and “</a:t>
            </a:r>
            <a:r>
              <a:rPr lang="en-US" dirty="0" err="1"/>
              <a:t>ViewHolder</a:t>
            </a:r>
            <a:r>
              <a:rPr lang="en-US" dirty="0"/>
              <a:t>”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C4CC3-CAFE-489B-BFD9-78D583E48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78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76C7-6CCB-42AB-B9EF-AA5AD807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Adapter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259C-503F-4CFD-AC29-388DEF67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40" y="2352040"/>
            <a:ext cx="11910060" cy="4254500"/>
          </a:xfrm>
        </p:spPr>
        <p:txBody>
          <a:bodyPr>
            <a:normAutofit/>
          </a:bodyPr>
          <a:lstStyle/>
          <a:p>
            <a:r>
              <a:rPr lang="en-US" dirty="0"/>
              <a:t>Adapter </a:t>
            </a:r>
            <a:r>
              <a:rPr lang="en-US" dirty="0">
                <a:sym typeface="Wingdings" panose="05000000000000000000" pitchFamily="2" charset="2"/>
              </a:rPr>
              <a:t> bridge between UI and data source.</a:t>
            </a:r>
          </a:p>
          <a:p>
            <a:r>
              <a:rPr lang="en-US" dirty="0">
                <a:sym typeface="Wingdings" panose="05000000000000000000" pitchFamily="2" charset="2"/>
              </a:rPr>
              <a:t>It pulls data from database or and array.</a:t>
            </a:r>
          </a:p>
          <a:p>
            <a:r>
              <a:rPr lang="en-US" dirty="0">
                <a:sym typeface="Wingdings" panose="05000000000000000000" pitchFamily="2" charset="2"/>
              </a:rPr>
              <a:t>After pulling data from database, it sends data to adapter view, then adapter view send it to view.</a:t>
            </a:r>
          </a:p>
          <a:p>
            <a:r>
              <a:rPr lang="en-US" dirty="0">
                <a:sym typeface="Wingdings" panose="05000000000000000000" pitchFamily="2" charset="2"/>
              </a:rPr>
              <a:t>Final stage view shows data on different views like </a:t>
            </a:r>
            <a:r>
              <a:rPr lang="en-US" dirty="0" err="1">
                <a:sym typeface="Wingdings" panose="05000000000000000000" pitchFamily="2" charset="2"/>
              </a:rPr>
              <a:t>ListView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GridView</a:t>
            </a:r>
            <a:r>
              <a:rPr lang="en-US" dirty="0">
                <a:sym typeface="Wingdings" panose="05000000000000000000" pitchFamily="2" charset="2"/>
              </a:rPr>
              <a:t>, Spinner, </a:t>
            </a:r>
            <a:r>
              <a:rPr lang="en-US" dirty="0" err="1">
                <a:sym typeface="Wingdings" panose="05000000000000000000" pitchFamily="2" charset="2"/>
              </a:rPr>
              <a:t>RecyclerView</a:t>
            </a:r>
            <a:r>
              <a:rPr lang="en-US" dirty="0">
                <a:sym typeface="Wingdings" panose="05000000000000000000" pitchFamily="2" charset="2"/>
              </a:rPr>
              <a:t>, etc.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An adapter provide simple view  Base Adapter.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1D620-9D1B-443B-B913-CDC94885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0" y="4160307"/>
            <a:ext cx="1042988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F4E18-0150-4CC3-8DFB-510F23EE6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905" y="4160307"/>
            <a:ext cx="1021998" cy="1724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691CC3-211A-4DD6-9FEE-7E8E2EACD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565" y="4160306"/>
            <a:ext cx="1133476" cy="1724026"/>
          </a:xfrm>
          <a:prstGeom prst="rect">
            <a:avLst/>
          </a:prstGeom>
        </p:spPr>
      </p:pic>
      <p:pic>
        <p:nvPicPr>
          <p:cNvPr id="1026" name="Picture 2" descr="Hasil gambar untuk recyclerview android">
            <a:extLst>
              <a:ext uri="{FF2B5EF4-FFF2-40B4-BE49-F238E27FC236}">
                <a16:creationId xmlns:a16="http://schemas.microsoft.com/office/drawing/2014/main" id="{BC884D76-719E-489A-9A1F-75CAB742478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613" y="4160306"/>
            <a:ext cx="970371" cy="17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apterOverview">
            <a:extLst>
              <a:ext uri="{FF2B5EF4-FFF2-40B4-BE49-F238E27FC236}">
                <a16:creationId xmlns:a16="http://schemas.microsoft.com/office/drawing/2014/main" id="{116493CB-7302-442C-BC2C-70E709194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9" y="4350806"/>
            <a:ext cx="3682901" cy="173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5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51509D-3FF1-4234-A2F0-706492B0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" y="1177290"/>
            <a:ext cx="5972175" cy="5372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A7BFC-E194-474F-9DFF-9A34AF3ED1DA}"/>
              </a:ext>
            </a:extLst>
          </p:cNvPr>
          <p:cNvSpPr txBox="1"/>
          <p:nvPr/>
        </p:nvSpPr>
        <p:spPr>
          <a:xfrm>
            <a:off x="594360" y="251460"/>
            <a:ext cx="8823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Adapter Mind Frame!</a:t>
            </a:r>
            <a:endParaRPr lang="en-ID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B0316-A583-4D67-93EF-C9991CE136D1}"/>
              </a:ext>
            </a:extLst>
          </p:cNvPr>
          <p:cNvSpPr txBox="1"/>
          <p:nvPr/>
        </p:nvSpPr>
        <p:spPr>
          <a:xfrm>
            <a:off x="3558539" y="1703070"/>
            <a:ext cx="707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getCount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used to returns total number of items which are going to display in list.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664D1-88E7-4B64-A00E-5C8E7B57F34F}"/>
              </a:ext>
            </a:extLst>
          </p:cNvPr>
          <p:cNvSpPr txBox="1"/>
          <p:nvPr/>
        </p:nvSpPr>
        <p:spPr>
          <a:xfrm>
            <a:off x="3009423" y="5808940"/>
            <a:ext cx="640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getView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called when items are going to display in </a:t>
            </a:r>
            <a:r>
              <a:rPr lang="en-US" dirty="0" err="1">
                <a:sym typeface="Wingdings" panose="05000000000000000000" pitchFamily="2" charset="2"/>
              </a:rPr>
              <a:t>ListView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GridView</a:t>
            </a:r>
            <a:r>
              <a:rPr lang="en-US" dirty="0">
                <a:sym typeface="Wingdings" panose="05000000000000000000" pitchFamily="2" charset="2"/>
              </a:rPr>
              <a:t> or Spinner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B090F-92D1-4409-B86E-9F7205F8455F}"/>
              </a:ext>
            </a:extLst>
          </p:cNvPr>
          <p:cNvSpPr txBox="1"/>
          <p:nvPr/>
        </p:nvSpPr>
        <p:spPr>
          <a:xfrm>
            <a:off x="4446270" y="2938820"/>
            <a:ext cx="707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getItem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used to get the data items associated with the specified position in the data set.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A55A9-242C-4CE9-B87D-40A09A0B3D93}"/>
              </a:ext>
            </a:extLst>
          </p:cNvPr>
          <p:cNvSpPr txBox="1"/>
          <p:nvPr/>
        </p:nvSpPr>
        <p:spPr>
          <a:xfrm>
            <a:off x="3893818" y="4430851"/>
            <a:ext cx="762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getItemId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returns the corresponding to the position item id.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60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1778-571D-4C46-A90E-5D3AFC63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Holder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8CC3-6E53-462A-9D3F-79383397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468032"/>
            <a:ext cx="11315700" cy="24925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ViewHolder</a:t>
            </a:r>
            <a:r>
              <a:rPr lang="en-US" dirty="0"/>
              <a:t> pattern is a </a:t>
            </a:r>
            <a:r>
              <a:rPr lang="en-US" b="1" dirty="0"/>
              <a:t>pattern</a:t>
            </a:r>
            <a:r>
              <a:rPr lang="en-US" dirty="0"/>
              <a:t> that a developer can use to increase the speed at which their </a:t>
            </a:r>
            <a:r>
              <a:rPr lang="en-US" dirty="0" err="1"/>
              <a:t>ListView</a:t>
            </a:r>
            <a:r>
              <a:rPr lang="en-US" dirty="0"/>
              <a:t> renders data. </a:t>
            </a:r>
          </a:p>
          <a:p>
            <a:pPr algn="just"/>
            <a:r>
              <a:rPr lang="en-US" dirty="0" err="1"/>
              <a:t>ViewHolder</a:t>
            </a:r>
            <a:r>
              <a:rPr lang="en-US" dirty="0"/>
              <a:t> is a </a:t>
            </a:r>
            <a:r>
              <a:rPr lang="en-US" i="1" dirty="0"/>
              <a:t>pattern</a:t>
            </a:r>
            <a:r>
              <a:rPr lang="en-US" dirty="0"/>
              <a:t> used to avoid calling </a:t>
            </a:r>
            <a:r>
              <a:rPr lang="en-US" b="1" dirty="0"/>
              <a:t>“</a:t>
            </a:r>
            <a:r>
              <a:rPr lang="en-US" b="1" dirty="0" err="1"/>
              <a:t>findViewById</a:t>
            </a:r>
            <a:r>
              <a:rPr lang="en-US" b="1" dirty="0"/>
              <a:t>” </a:t>
            </a:r>
            <a:r>
              <a:rPr lang="en-US" dirty="0"/>
              <a:t>every time the </a:t>
            </a:r>
            <a:r>
              <a:rPr lang="en-US" dirty="0" err="1"/>
              <a:t>getView</a:t>
            </a:r>
            <a:r>
              <a:rPr lang="en-US" dirty="0"/>
              <a:t>() method is called. </a:t>
            </a:r>
          </a:p>
          <a:p>
            <a:pPr algn="just"/>
            <a:r>
              <a:rPr lang="en-US" dirty="0"/>
              <a:t>Imagine that you have a list with hundreds of rows, the </a:t>
            </a:r>
            <a:r>
              <a:rPr lang="en-US" b="1" dirty="0"/>
              <a:t>“</a:t>
            </a:r>
            <a:r>
              <a:rPr lang="en-US" b="1" dirty="0" err="1"/>
              <a:t>findViewById</a:t>
            </a:r>
            <a:r>
              <a:rPr lang="en-US" b="1" dirty="0"/>
              <a:t>”</a:t>
            </a:r>
            <a:r>
              <a:rPr lang="en-US" dirty="0"/>
              <a:t> will be called hundreds of times and it’s not necessary, just bad for performance. </a:t>
            </a:r>
          </a:p>
          <a:p>
            <a:pPr algn="just"/>
            <a:r>
              <a:rPr lang="en-US" dirty="0"/>
              <a:t>So to increase the performance try to use the </a:t>
            </a:r>
            <a:r>
              <a:rPr lang="en-US" dirty="0" err="1"/>
              <a:t>ViewHolder</a:t>
            </a:r>
            <a:r>
              <a:rPr lang="en-US" dirty="0"/>
              <a:t> pattern as much as possible.</a:t>
            </a:r>
            <a:endParaRPr lang="en-ID" dirty="0"/>
          </a:p>
          <a:p>
            <a:pPr algn="just"/>
            <a:endParaRPr lang="en-US" dirty="0"/>
          </a:p>
          <a:p>
            <a:pPr algn="just"/>
            <a:endParaRPr lang="en-ID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285C5E-6124-46BA-A915-A7092A236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420" y="5207223"/>
            <a:ext cx="547116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/**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* Used to avoid calling "findViewById" every time the getView() method is called,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* because this can impact to your application performance when your list is large 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*/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private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F4544"/>
                </a:solidFill>
                <a:effectLst/>
                <a:latin typeface="Monaco"/>
              </a:rPr>
              <a:t>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class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F4544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ViewHolder {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F4544"/>
                </a:solidFill>
                <a:effectLst/>
                <a:latin typeface="Monaco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protected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F4544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TextView itemName;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3F4544"/>
                </a:solidFill>
                <a:effectLst/>
                <a:latin typeface="Monaco"/>
              </a:rPr>
              <a:t> 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071B1-DFEE-4DE4-8608-B37D9156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99" y="5022318"/>
            <a:ext cx="1042988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282</TotalTime>
  <Words>204</Words>
  <Application>Microsoft Office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Monaco</vt:lpstr>
      <vt:lpstr>Wingdings</vt:lpstr>
      <vt:lpstr>Wingdings 3</vt:lpstr>
      <vt:lpstr>Ion Boardroom</vt:lpstr>
      <vt:lpstr>Usage of “Base Adapter” and “ViewHolder”</vt:lpstr>
      <vt:lpstr>Base Adapter</vt:lpstr>
      <vt:lpstr>PowerPoint Presentation</vt:lpstr>
      <vt:lpstr>View Holder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of “Base Adapter” and “ViewHolder”</dc:title>
  <dc:creator>Vando Hai-jin</dc:creator>
  <cp:lastModifiedBy>Vando Hai-jin</cp:lastModifiedBy>
  <cp:revision>7</cp:revision>
  <dcterms:created xsi:type="dcterms:W3CDTF">2019-07-25T22:59:55Z</dcterms:created>
  <dcterms:modified xsi:type="dcterms:W3CDTF">2019-07-26T03:42:03Z</dcterms:modified>
</cp:coreProperties>
</file>