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1"/>
  </p:notesMasterIdLst>
  <p:sldIdLst>
    <p:sldId id="258" r:id="rId3"/>
    <p:sldId id="353" r:id="rId4"/>
    <p:sldId id="370" r:id="rId5"/>
    <p:sldId id="394" r:id="rId6"/>
    <p:sldId id="429" r:id="rId7"/>
    <p:sldId id="386" r:id="rId8"/>
    <p:sldId id="388" r:id="rId9"/>
    <p:sldId id="421" r:id="rId10"/>
    <p:sldId id="422" r:id="rId11"/>
    <p:sldId id="427" r:id="rId12"/>
    <p:sldId id="428" r:id="rId13"/>
    <p:sldId id="328" r:id="rId14"/>
    <p:sldId id="430" r:id="rId15"/>
    <p:sldId id="423" r:id="rId16"/>
    <p:sldId id="424" r:id="rId17"/>
    <p:sldId id="426" r:id="rId18"/>
    <p:sldId id="425" r:id="rId19"/>
    <p:sldId id="431" r:id="rId2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25"/>
    <p:restoredTop sz="95673" autoAdjust="0"/>
  </p:normalViewPr>
  <p:slideViewPr>
    <p:cSldViewPr>
      <p:cViewPr>
        <p:scale>
          <a:sx n="135" d="100"/>
          <a:sy n="135" d="100"/>
        </p:scale>
        <p:origin x="144" y="15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</a:p>
          <a:p>
            <a:endParaRPr lang="en-US" dirty="0" smtClean="0"/>
          </a:p>
          <a:p>
            <a:r>
              <a:rPr lang="en-US" dirty="0" smtClean="0"/>
              <a:t>So what does data science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21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Getting </a:t>
            </a:r>
            <a:r>
              <a:rPr lang="en-US" sz="6000" dirty="0" smtClean="0"/>
              <a:t>data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smtClean="0"/>
              <a:t>Web 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931" y="2476500"/>
            <a:ext cx="43062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We just built one!</a:t>
            </a:r>
            <a:endParaRPr lang="en-US" dirty="0">
              <a:latin typeface="News706 BT"/>
              <a:cs typeface="News706 B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521" y="4914900"/>
            <a:ext cx="428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</a:t>
            </a:r>
            <a:r>
              <a:rPr lang="en-US" sz="1000" dirty="0" err="1" smtClean="0"/>
              <a:t>OKCupid</a:t>
            </a:r>
            <a:r>
              <a:rPr lang="en-US" sz="1000" dirty="0" smtClean="0"/>
              <a:t>:     </a:t>
            </a:r>
            <a:r>
              <a:rPr lang="en-US" sz="1000" dirty="0"/>
              <a:t>http://</a:t>
            </a:r>
            <a:r>
              <a:rPr lang="en-US" sz="1000" dirty="0" err="1"/>
              <a:t>www.wired.com</a:t>
            </a:r>
            <a:r>
              <a:rPr lang="en-US" sz="1000" dirty="0"/>
              <a:t>/2014/01/how-to-hack-</a:t>
            </a:r>
            <a:r>
              <a:rPr lang="en-US" sz="1000" dirty="0" err="1"/>
              <a:t>okcupid</a:t>
            </a:r>
            <a:r>
              <a:rPr lang="en-US" sz="1000" dirty="0"/>
              <a:t>/all/</a:t>
            </a:r>
          </a:p>
        </p:txBody>
      </p:sp>
    </p:spTree>
    <p:extLst>
      <p:ext uri="{BB962C8B-B14F-4D97-AF65-F5344CB8AC3E}">
        <p14:creationId xmlns:p14="http://schemas.microsoft.com/office/powerpoint/2010/main" val="19599979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smtClean="0"/>
              <a:t>Web 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931" y="2476500"/>
            <a:ext cx="43062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We just built one!</a:t>
            </a:r>
            <a:endParaRPr lang="en-US" dirty="0">
              <a:latin typeface="News706 BT"/>
              <a:cs typeface="News706 B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521" y="4914900"/>
            <a:ext cx="428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</a:t>
            </a:r>
            <a:r>
              <a:rPr lang="en-US" sz="1000" dirty="0" err="1" smtClean="0"/>
              <a:t>OKCupid</a:t>
            </a:r>
            <a:r>
              <a:rPr lang="en-US" sz="1000" dirty="0" smtClean="0"/>
              <a:t>:     </a:t>
            </a:r>
            <a:r>
              <a:rPr lang="en-US" sz="1000" dirty="0"/>
              <a:t>http://</a:t>
            </a:r>
            <a:r>
              <a:rPr lang="en-US" sz="1000" dirty="0" err="1"/>
              <a:t>www.wired.com</a:t>
            </a:r>
            <a:r>
              <a:rPr lang="en-US" sz="1000" dirty="0"/>
              <a:t>/2014/01/how-to-hack-</a:t>
            </a:r>
            <a:r>
              <a:rPr lang="en-US" sz="1000" dirty="0" err="1"/>
              <a:t>okcupid</a:t>
            </a:r>
            <a:r>
              <a:rPr lang="en-US" sz="1000" dirty="0"/>
              <a:t>/all/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137" y="3543300"/>
            <a:ext cx="3868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be careful….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22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APIs and Wrappers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0473" y="1333500"/>
            <a:ext cx="7344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Parsing      vs.           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0537" y="24003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Must call using requests and </a:t>
            </a:r>
            <a:r>
              <a:rPr lang="en-US" sz="2500" dirty="0" err="1" smtClean="0"/>
              <a:t>BeautifulSoup</a:t>
            </a:r>
            <a:r>
              <a:rPr lang="en-US" sz="2500" dirty="0" smtClean="0"/>
              <a:t> (imitate human behavior)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291137" y="2324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Makes the call for us (the author is “allowing us” to access the data)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3110507" y="4686300"/>
            <a:ext cx="622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www.pythonforbeginners.com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/list-of-python-</a:t>
            </a:r>
            <a:r>
              <a:rPr lang="en-US" sz="2000" dirty="0" err="1"/>
              <a:t>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0225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737" y="1333500"/>
            <a:ext cx="806673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API (n): </a:t>
            </a:r>
          </a:p>
          <a:p>
            <a:r>
              <a:rPr lang="en-US" sz="4000" dirty="0" smtClean="0">
                <a:latin typeface="News706 BT"/>
                <a:cs typeface="News706 BT"/>
              </a:rPr>
              <a:t>Application Programming Interface</a:t>
            </a:r>
          </a:p>
          <a:p>
            <a:endParaRPr lang="en-US" sz="4000" dirty="0">
              <a:latin typeface="News706 BT"/>
              <a:cs typeface="News706 BT"/>
            </a:endParaRPr>
          </a:p>
          <a:p>
            <a:r>
              <a:rPr lang="en-US" sz="3000" dirty="0" smtClean="0">
                <a:latin typeface="News706 BT"/>
                <a:cs typeface="News706 BT"/>
              </a:rPr>
              <a:t>Easing access into a web based software</a:t>
            </a: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4797832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25041176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4533900"/>
            <a:ext cx="7175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News706 BT"/>
                <a:cs typeface="News706 BT"/>
              </a:rPr>
              <a:t>Mashape.com</a:t>
            </a:r>
            <a:r>
              <a:rPr lang="en-US" sz="2000" dirty="0">
                <a:latin typeface="News706 BT"/>
                <a:cs typeface="News706 BT"/>
              </a:rPr>
              <a:t> has </a:t>
            </a:r>
            <a:r>
              <a:rPr lang="en-US" sz="2000" dirty="0" smtClean="0">
                <a:latin typeface="News706 BT"/>
                <a:cs typeface="News706 BT"/>
              </a:rPr>
              <a:t>an </a:t>
            </a:r>
            <a:r>
              <a:rPr lang="en-US" sz="2000" dirty="0">
                <a:latin typeface="News706 BT"/>
                <a:cs typeface="News706 BT"/>
              </a:rPr>
              <a:t>extensive collection</a:t>
            </a:r>
          </a:p>
          <a:p>
            <a:pPr algn="l"/>
            <a:endParaRPr lang="en-US" sz="2000" dirty="0">
              <a:latin typeface="News706 BT"/>
              <a:cs typeface="News706 B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0891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640" y="1333500"/>
            <a:ext cx="7609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              vs.        API wrapper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66" y="2400300"/>
            <a:ext cx="388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May still be a bit confusing how to call the right page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4910137" y="2324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Puts the API into a specific programming language. Gives us python functions.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3110507" y="4686300"/>
            <a:ext cx="622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www.pythonforbeginners.com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/list-of-python-</a:t>
            </a:r>
            <a:r>
              <a:rPr lang="en-US" sz="2000" dirty="0" err="1"/>
              <a:t>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5792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57537" y="1409700"/>
            <a:ext cx="2647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5937" y="2324100"/>
            <a:ext cx="5867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 is all over the web, but we must be polite and conscious of what data is available to us.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735489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   Getting data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 Regex / requests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/ wrappers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Getting data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8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2137" y="1333500"/>
            <a:ext cx="467995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Lucida Grande" charset="0"/>
              <a:buNone/>
            </a:pPr>
            <a:r>
              <a:rPr lang="en-US" sz="2500" kern="0" dirty="0" smtClean="0"/>
              <a:t>Data lives all over the internet</a:t>
            </a:r>
          </a:p>
          <a:p>
            <a:pPr marL="0" indent="0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r>
              <a:rPr lang="en-US" sz="2500" kern="0" dirty="0" smtClean="0">
                <a:latin typeface="News706 BT" charset="0"/>
              </a:rPr>
              <a:t>The question is whether or not the author of the data makes it easy for us to grab it.</a:t>
            </a:r>
            <a:endParaRPr lang="en-US" sz="2500" kern="0" dirty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54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REGEX / Requests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Regex / requests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1790700"/>
            <a:ext cx="8567557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ws706 BT"/>
                <a:cs typeface="News706 BT"/>
              </a:rPr>
              <a:t>REG</a:t>
            </a:r>
            <a:r>
              <a:rPr lang="en-US" sz="2000" dirty="0" err="1" smtClean="0">
                <a:latin typeface="News706 BT"/>
                <a:cs typeface="News706 BT"/>
              </a:rPr>
              <a:t>ular</a:t>
            </a:r>
            <a:r>
              <a:rPr lang="en-US" sz="2000" dirty="0" smtClean="0">
                <a:latin typeface="News706 BT"/>
                <a:cs typeface="News706 BT"/>
              </a:rPr>
              <a:t> </a:t>
            </a:r>
            <a:r>
              <a:rPr lang="en-US" dirty="0" err="1" smtClean="0">
                <a:latin typeface="News706 BT"/>
                <a:cs typeface="News706 BT"/>
              </a:rPr>
              <a:t>EX</a:t>
            </a:r>
            <a:r>
              <a:rPr lang="en-US" sz="2500" dirty="0" err="1" smtClean="0">
                <a:latin typeface="News706 BT"/>
                <a:cs typeface="News706 BT"/>
              </a:rPr>
              <a:t>pressions</a:t>
            </a:r>
            <a:endParaRPr lang="en-US" sz="2500" dirty="0" smtClean="0">
              <a:latin typeface="News706 BT"/>
              <a:cs typeface="News706 BT"/>
            </a:endParaRPr>
          </a:p>
          <a:p>
            <a:r>
              <a:rPr lang="en-US" sz="2500" dirty="0" smtClean="0">
                <a:latin typeface="News706 BT"/>
                <a:cs typeface="News706 BT"/>
              </a:rPr>
              <a:t>  </a:t>
            </a:r>
          </a:p>
          <a:p>
            <a:r>
              <a:rPr lang="en-US" dirty="0" smtClean="0">
                <a:latin typeface="News706 BT"/>
                <a:cs typeface="News706 BT"/>
              </a:rPr>
              <a:t>are how we capture patterns in text 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160823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7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 descr="aap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0"/>
            <a:ext cx="860862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REGEX / Requests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 descr="Screenshot 2014-12-22 15.3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171700"/>
            <a:ext cx="53467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867" y="3467100"/>
            <a:ext cx="919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What regex can we use to capture this?</a:t>
            </a:r>
            <a:endParaRPr lang="en-US" sz="4000" dirty="0">
              <a:latin typeface="News706 BT"/>
              <a:cs typeface="News706 BT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157537" y="1181100"/>
            <a:ext cx="990600" cy="1143000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81337" y="2324100"/>
            <a:ext cx="12954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normalizeH="0" baseline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171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9137" y="3848100"/>
            <a:ext cx="78288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Is a python based HTML parser.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35566997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9112</TotalTime>
  <Pages>0</Pages>
  <Words>418</Words>
  <Characters>0</Characters>
  <Application>Microsoft Macintosh PowerPoint</Application>
  <PresentationFormat>Custom</PresentationFormat>
  <Lines>0</Lines>
  <Paragraphs>101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Gill Sans</vt:lpstr>
      <vt:lpstr>Lucida Grande</vt:lpstr>
      <vt:lpstr>ＭＳ Ｐゴシック</vt:lpstr>
      <vt:lpstr>News706 BT</vt:lpstr>
      <vt:lpstr>PFDinTextCompPro-Bold</vt:lpstr>
      <vt:lpstr>ヒラギノ角ゴ ProN W3</vt:lpstr>
      <vt:lpstr>ヒラギノ角ゴ ProN W6</vt:lpstr>
      <vt:lpstr>GA_Instructor_Template_Deck</vt:lpstr>
      <vt:lpstr>Agenda</vt:lpstr>
      <vt:lpstr> DATA SCIENCE Getting data</vt:lpstr>
      <vt:lpstr> I.    Getting data II.   Regex / requests Iii.  Api / wrappers</vt:lpstr>
      <vt:lpstr>i. Getting data</vt:lpstr>
      <vt:lpstr>PowerPoint Presentation</vt:lpstr>
      <vt:lpstr>ii. REGEX / Requests</vt:lpstr>
      <vt:lpstr>PowerPoint Presentation</vt:lpstr>
      <vt:lpstr>PowerPoint Presentation</vt:lpstr>
      <vt:lpstr>PowerPoint Presentation</vt:lpstr>
      <vt:lpstr>beautifulsoup</vt:lpstr>
      <vt:lpstr>Web crawlers</vt:lpstr>
      <vt:lpstr>Web crawlers</vt:lpstr>
      <vt:lpstr>Iii. APIs and Wrappers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606</cp:revision>
  <dcterms:modified xsi:type="dcterms:W3CDTF">2016-04-07T16:36:34Z</dcterms:modified>
</cp:coreProperties>
</file>