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sldIdLst>
    <p:sldId id="473" r:id="rId3"/>
    <p:sldId id="482" r:id="rId4"/>
    <p:sldId id="505" r:id="rId5"/>
    <p:sldId id="507" r:id="rId6"/>
    <p:sldId id="506" r:id="rId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5" autoAdjust="0"/>
    <p:restoredTop sz="95673" autoAdjust="0"/>
  </p:normalViewPr>
  <p:slideViewPr>
    <p:cSldViewPr>
      <p:cViewPr>
        <p:scale>
          <a:sx n="125" d="100"/>
          <a:sy n="125" d="100"/>
        </p:scale>
        <p:origin x="144" y="31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Confusion Matrix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Negatives (FN)</a:t>
            </a:r>
            <a:endParaRPr lang="en-US" sz="2500" dirty="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351828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0287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4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FP </a:t>
            </a:r>
            <a:r>
              <a:rPr lang="en-US" sz="2000" dirty="0">
                <a:latin typeface="PFDinTextCompPro-Italic" panose="02000506020000020004" pitchFamily="2" charset="0"/>
              </a:rPr>
              <a:t>/ actual no = 10/60 = 0.17</a:t>
            </a:r>
            <a:endParaRPr lang="en-US" sz="2000" dirty="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5433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14112</TotalTime>
  <Pages>0</Pages>
  <Words>224</Words>
  <Characters>0</Characters>
  <Application>Microsoft Macintosh PowerPoint</Application>
  <PresentationFormat>Custom</PresentationFormat>
  <Lines>0</Lines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ArialMT</vt:lpstr>
      <vt:lpstr>Calibri</vt:lpstr>
      <vt:lpstr>Gill Sans</vt:lpstr>
      <vt:lpstr>Lucida Grande</vt:lpstr>
      <vt:lpstr>ＭＳ Ｐゴシック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GA_Instructor_Template_Deck</vt:lpstr>
      <vt:lpstr>Agenda</vt:lpstr>
      <vt:lpstr>DATA SCIENCE Confusion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1762</cp:revision>
  <cp:lastPrinted>2013-03-28T23:13:53Z</cp:lastPrinted>
  <dcterms:modified xsi:type="dcterms:W3CDTF">2016-04-18T18:02:03Z</dcterms:modified>
</cp:coreProperties>
</file>