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image" Target="../media/image2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588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588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588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2588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5881_prepare_umap_group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25881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5881_prepare_barplot_phas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5881_prepare_barplot_monaco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588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588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2588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2588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588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25881_query_agg_aggplot_PD1_Tex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Pseudo-bulk immune checkpoint expression levels</a:t>
            </a:r>
          </a:p>
        </p:txBody>
      </p:sp>
      <p:pic>
        <p:nvPicPr>
          <p:cNvPr id="3" name="Picture 2" descr="GSE125881_query_agg_aggplot_PDCD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5881_query_agg_aggplot_HAVCR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5881_query_agg_aggplot_LAG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5881_query_agg_aggplot_CTLA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5881_query_agg_aggplot_NT5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GSE125881: longitudinal kinetics of CD19 CAR T cells in cancer patients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25881_prepare_vlnplot_group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  <a:p>
            <a:r>
              <a:t>ENTPD1 encodes CD39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