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20575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20575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20575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857500" cy="2286000"/>
          </a:xfrm>
          <a:prstGeom prst="rect">
            <a:avLst/>
          </a:prstGeom>
        </p:spPr>
      </p:pic>
      <p:pic>
        <p:nvPicPr>
          <p:cNvPr id="6" name="Picture 5" descr="GSE120575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20575_prepare_umap_respon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0575_prepare_umap_timepo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20575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0575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20575_prepare_barplot_phase_respons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20575_prepare_barplot_monaco_response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20575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743200"/>
          </a:xfrm>
          <a:prstGeom prst="rect">
            <a:avLst/>
          </a:prstGeom>
        </p:spPr>
      </p:pic>
      <p:pic>
        <p:nvPicPr>
          <p:cNvPr id="4" name="Picture 3" descr="GSE120575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2743200" cy="2743200"/>
          </a:xfrm>
          <a:prstGeom prst="rect">
            <a:avLst/>
          </a:prstGeom>
        </p:spPr>
      </p:pic>
      <p:pic>
        <p:nvPicPr>
          <p:cNvPr id="5" name="Picture 4" descr="GSE120575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6" name="Picture 5" descr="GSE120575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20575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743200"/>
          </a:xfrm>
          <a:prstGeom prst="rect">
            <a:avLst/>
          </a:prstGeom>
        </p:spPr>
      </p:pic>
      <p:pic>
        <p:nvPicPr>
          <p:cNvPr id="4" name="Picture 3" descr="GSE120575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2743200" cy="2743200"/>
          </a:xfrm>
          <a:prstGeom prst="rect">
            <a:avLst/>
          </a:prstGeom>
        </p:spPr>
      </p:pic>
      <p:pic>
        <p:nvPicPr>
          <p:cNvPr id="5" name="Picture 4" descr="GSE120575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2743200" cy="2743200"/>
          </a:xfrm>
          <a:prstGeom prst="rect">
            <a:avLst/>
          </a:prstGeom>
        </p:spPr>
      </p:pic>
      <p:pic>
        <p:nvPicPr>
          <p:cNvPr id="6" name="Picture 5" descr="GSE120575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0575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0575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Pseudo-bulk exhaustion scores (baseline)</a:t>
            </a:r>
          </a:p>
        </p:txBody>
      </p:sp>
      <p:pic>
        <p:nvPicPr>
          <p:cNvPr id="3" name="Picture 2" descr="GSE120575_query_agg_aggplot_CARTEx_630_baselin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0575_query_agg_aggplot_CARTEx_200_baselin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0575_query_agg_aggplot_CARTEx_84_baselin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0575_query_agg_aggplot_LCMV_Tex_baselin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0575_query_agg_aggplot_NKlike_Tex_baselin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0575_query_agg_aggplot_BBD_Tex_baseline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Violin plots for canonical exhaustion markers (baseline)</a:t>
            </a:r>
          </a:p>
        </p:txBody>
      </p:sp>
      <p:pic>
        <p:nvPicPr>
          <p:cNvPr id="3" name="Picture 2" descr="GSE120575_prepare_vlnplot_response_exhaustion_markers_baselin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84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