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GSE136184: CD8+ T cells across 9 decades of life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36184_cs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36184_cs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36184_cs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286000" cy="2286000"/>
          </a:xfrm>
          <a:prstGeom prst="rect">
            <a:avLst/>
          </a:prstGeom>
        </p:spPr>
      </p:pic>
      <p:pic>
        <p:nvPicPr>
          <p:cNvPr id="6" name="Picture 5" descr="GSE136184_cs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GSE136184: CD8+ T cells across 9 decades of life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36184_cs_prepare_umap_age_group_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184_cs_prepare_umap_sex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5" name="Picture 4" descr="GSE136184_cs_prepare_umap_phas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36184_cs_prepare_umap_predicted_monaco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914400"/>
            <a:ext cx="4114800" cy="2743200"/>
          </a:xfrm>
          <a:prstGeom prst="rect">
            <a:avLst/>
          </a:prstGeom>
        </p:spPr>
      </p:pic>
      <p:pic>
        <p:nvPicPr>
          <p:cNvPr id="7" name="Picture 6" descr="GSE136184_cs_prepare_barplot_phase_age_group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8" name="Picture 7" descr="GSE136184_cs_prepare_barplot_monaco_age_group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GSE136184: CD8+ T cells across 9 decades of life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36184_cs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184_cs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184_cs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6" name="Picture 5" descr="GSE136184_cs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GSE136184: CD8+ T cells across 9 decades of life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36184_cs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184_cs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184_cs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36184_cs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36184_cs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36184_cs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GSE136184: CD8+ T cells across 9 decades of life</a:t>
            </a:r>
          </a:p>
          <a:p>
            <a:r>
              <a:t>Violin plots for canonical exhaustion markers</a:t>
            </a:r>
          </a:p>
        </p:txBody>
      </p:sp>
      <p:pic>
        <p:nvPicPr>
          <p:cNvPr id="3" name="Picture 2" descr="GSE136184_cs_prepare_vlnplot_age_group_exhaustion_marker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7536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5029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Gene and corresponding protein</a:t>
            </a:r>
          </a:p>
          <a:p>
            <a:r>
              <a:t>PDCD1 encodes PD-1</a:t>
            </a:r>
          </a:p>
          <a:p>
            <a:r>
              <a:t>HAVCR2 encodes TIM-3</a:t>
            </a:r>
          </a:p>
          <a:p>
            <a:r>
              <a:t>LAG3 encodes LAG-3</a:t>
            </a:r>
          </a:p>
          <a:p>
            <a:r>
              <a:t>CTLA4 encodes CTLA-4</a:t>
            </a:r>
          </a:p>
          <a:p>
            <a:r>
              <a:t>NT5E encodes CD73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GSE136184: CD8+ T cells across 9 decades of life</a:t>
            </a:r>
          </a:p>
          <a:p>
            <a:r>
              <a:t>Extraction of young naive T cells and old terminal effector T cells</a:t>
            </a:r>
          </a:p>
        </p:txBody>
      </p:sp>
      <p:pic>
        <p:nvPicPr>
          <p:cNvPr id="3" name="Picture 2" descr="GSE136184_cs_extract_umap_highlight_combin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5486400" cy="2286000"/>
          </a:xfrm>
          <a:prstGeom prst="rect">
            <a:avLst/>
          </a:prstGeom>
        </p:spPr>
      </p:pic>
      <p:pic>
        <p:nvPicPr>
          <p:cNvPr id="4" name="Picture 3" descr="GSE136184_extract_vlnplot_CARTEx_combined_extract_iden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914400"/>
            <a:ext cx="7680960" cy="2743200"/>
          </a:xfrm>
          <a:prstGeom prst="rect">
            <a:avLst/>
          </a:prstGeom>
        </p:spPr>
      </p:pic>
      <p:pic>
        <p:nvPicPr>
          <p:cNvPr id="5" name="Picture 4" descr="GSE136184_extract_featplot_CARTEx_combined_extract_ident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7680960" cy="2743200"/>
          </a:xfrm>
          <a:prstGeom prst="rect">
            <a:avLst/>
          </a:prstGeom>
        </p:spPr>
      </p:pic>
      <p:pic>
        <p:nvPicPr>
          <p:cNvPr id="6" name="Picture 5" descr="GSE136184_transition_volcano_OTvYN_CARTEx_20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200400"/>
            <a:ext cx="5715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