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2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3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36874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36874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36874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857500" cy="2286000"/>
          </a:xfrm>
          <a:prstGeom prst="rect">
            <a:avLst/>
          </a:prstGeom>
        </p:spPr>
      </p:pic>
      <p:pic>
        <p:nvPicPr>
          <p:cNvPr id="6" name="Picture 5" descr="GSE136874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36874_prepare_u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6" name="Picture 5" descr="GSE136874_prepare_barplot_phase_CA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36874_prepare_barplot_monaco_CA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36874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36874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Diffusion maps</a:t>
            </a:r>
          </a:p>
        </p:txBody>
      </p:sp>
      <p:pic>
        <p:nvPicPr>
          <p:cNvPr id="3" name="Picture 2" descr="GSE136874_prepare_d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36874_prepare_dmap_CARTEx_6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dmap_CARTEx_20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dmap_CARTEx_8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9144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dmap_sig_activatio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dmap_sig_anergy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36874_prepare_dmap_sig_senescence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10" name="Picture 9" descr="GSE136874_prepare_dmap_sig_stemness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Transition plots</a:t>
            </a:r>
          </a:p>
        </p:txBody>
      </p:sp>
      <p:pic>
        <p:nvPicPr>
          <p:cNvPr id="3" name="Picture 2" descr="GSE136874_transition_transitplot_CAR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389120" cy="2743200"/>
          </a:xfrm>
          <a:prstGeom prst="rect">
            <a:avLst/>
          </a:prstGeom>
        </p:spPr>
      </p:pic>
      <p:pic>
        <p:nvPicPr>
          <p:cNvPr id="4" name="Picture 3" descr="GSE136874_transition_transitplot_CAR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389120" cy="2743200"/>
          </a:xfrm>
          <a:prstGeom prst="rect">
            <a:avLst/>
          </a:prstGeom>
        </p:spPr>
      </p:pic>
      <p:pic>
        <p:nvPicPr>
          <p:cNvPr id="5" name="Picture 4" descr="GSE136874_transition_transitplot_CAR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389120" cy="2743200"/>
          </a:xfrm>
          <a:prstGeom prst="rect">
            <a:avLst/>
          </a:prstGeom>
        </p:spPr>
      </p:pic>
      <p:pic>
        <p:nvPicPr>
          <p:cNvPr id="6" name="Picture 5" descr="GSE136874_transition_transitplot_CAR_activatio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4389120" cy="2743200"/>
          </a:xfrm>
          <a:prstGeom prst="rect">
            <a:avLst/>
          </a:prstGeom>
        </p:spPr>
      </p:pic>
      <p:pic>
        <p:nvPicPr>
          <p:cNvPr id="7" name="Picture 6" descr="GSE136874_transition_transitplot_CAR_anergy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4389120" cy="2743200"/>
          </a:xfrm>
          <a:prstGeom prst="rect">
            <a:avLst/>
          </a:prstGeom>
        </p:spPr>
      </p:pic>
      <p:pic>
        <p:nvPicPr>
          <p:cNvPr id="8" name="Picture 7" descr="GSE136874_transition_transitplot_CAR_senescenc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3891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36874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