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Relationship Id="rId8" Type="http://schemas.openxmlformats.org/officeDocument/2006/relationships/image" Target="../media/image26.jpg"/><Relationship Id="rId9" Type="http://schemas.openxmlformats.org/officeDocument/2006/relationships/image" Target="../media/image27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Relationship Id="rId3" Type="http://schemas.openxmlformats.org/officeDocument/2006/relationships/image" Target="../media/image29.jpg"/><Relationship Id="rId4" Type="http://schemas.openxmlformats.org/officeDocument/2006/relationships/image" Target="../media/image30.jpg"/><Relationship Id="rId5" Type="http://schemas.openxmlformats.org/officeDocument/2006/relationships/image" Target="../media/image31.jpg"/><Relationship Id="rId6" Type="http://schemas.openxmlformats.org/officeDocument/2006/relationships/image" Target="../media/image32.jpg"/><Relationship Id="rId7" Type="http://schemas.openxmlformats.org/officeDocument/2006/relationships/image" Target="../media/image3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36874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36874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36874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857500" cy="2286000"/>
          </a:xfrm>
          <a:prstGeom prst="rect">
            <a:avLst/>
          </a:prstGeom>
        </p:spPr>
      </p:pic>
      <p:pic>
        <p:nvPicPr>
          <p:cNvPr id="6" name="Picture 5" descr="GSE136874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36874_prepare_umap_CA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phas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predicted_monac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6" name="Picture 5" descr="GSE136874_prepare_barplot_phase_CA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7" name="Picture 6" descr="GSE136874_prepare_barplot_monaco_CA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36874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36874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Diffusion maps</a:t>
            </a:r>
          </a:p>
        </p:txBody>
      </p:sp>
      <p:pic>
        <p:nvPicPr>
          <p:cNvPr id="3" name="Picture 2" descr="GSE136874_prepare_dmap_CA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36874_prepare_dmap_CARTEx_63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prepare_dmap_CARTEx_200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prepare_dmap_CARTEx_84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1400" y="9144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prepare_dmap_sig_activation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prepare_dmap_sig_anergy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200" y="4114800"/>
            <a:ext cx="3291840" cy="2743200"/>
          </a:xfrm>
          <a:prstGeom prst="rect">
            <a:avLst/>
          </a:prstGeom>
        </p:spPr>
      </p:pic>
      <p:pic>
        <p:nvPicPr>
          <p:cNvPr id="9" name="Picture 8" descr="GSE136874_prepare_dmap_sig_senescence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3800" y="4114800"/>
            <a:ext cx="3291840" cy="2743200"/>
          </a:xfrm>
          <a:prstGeom prst="rect">
            <a:avLst/>
          </a:prstGeom>
        </p:spPr>
      </p:pic>
      <p:pic>
        <p:nvPicPr>
          <p:cNvPr id="10" name="Picture 9" descr="GSE136874_prepare_dmap_sig_stemness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014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GSE136874: comparison of CD19 and GD2 CAR T cells on day 10 in culture</a:t>
            </a:r>
          </a:p>
          <a:p>
            <a:r>
              <a:t>Pseudo-bulk exhaustion scores</a:t>
            </a:r>
          </a:p>
        </p:txBody>
      </p:sp>
      <p:pic>
        <p:nvPicPr>
          <p:cNvPr id="3" name="Picture 2" descr="GSE136874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874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874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874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36874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874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