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Relationship Id="rId4" Type="http://schemas.openxmlformats.org/officeDocument/2006/relationships/image" Target="../media/image16.jpg"/><Relationship Id="rId5" Type="http://schemas.openxmlformats.org/officeDocument/2006/relationships/image" Target="../media/image17.jpg"/><Relationship Id="rId6" Type="http://schemas.openxmlformats.org/officeDocument/2006/relationships/image" Target="../media/image18.jpg"/><Relationship Id="rId7" Type="http://schemas.openxmlformats.org/officeDocument/2006/relationships/image" Target="../media/image19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Relationship Id="rId4" Type="http://schemas.openxmlformats.org/officeDocument/2006/relationships/image" Target="../media/image22.jpg"/><Relationship Id="rId5" Type="http://schemas.openxmlformats.org/officeDocument/2006/relationships/image" Target="../media/image23.jpg"/><Relationship Id="rId6" Type="http://schemas.openxmlformats.org/officeDocument/2006/relationships/image" Target="../media/image24.jpg"/><Relationship Id="rId7" Type="http://schemas.openxmlformats.org/officeDocument/2006/relationships/image" Target="../media/image2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Relationship Id="rId3" Type="http://schemas.openxmlformats.org/officeDocument/2006/relationships/image" Target="../media/image27.jpg"/><Relationship Id="rId4" Type="http://schemas.openxmlformats.org/officeDocument/2006/relationships/image" Target="../media/image28.jpg"/><Relationship Id="rId5" Type="http://schemas.openxmlformats.org/officeDocument/2006/relationships/image" Target="../media/image29.jpg"/><Relationship Id="rId6" Type="http://schemas.openxmlformats.org/officeDocument/2006/relationships/image" Target="../media/image30.jpg"/><Relationship Id="rId7" Type="http://schemas.openxmlformats.org/officeDocument/2006/relationships/image" Target="../media/image3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51511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51511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51511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51511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51511_prepare_umap_respon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66160" cy="2743200"/>
          </a:xfrm>
          <a:prstGeom prst="rect">
            <a:avLst/>
          </a:prstGeom>
        </p:spPr>
      </p:pic>
      <p:pic>
        <p:nvPicPr>
          <p:cNvPr id="4" name="Picture 3" descr="GSE151511_prepare_umap_phase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predicted_monaco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6" name="Picture 5" descr="GSE151511_prepare_barplot_phase_responde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7" name="Picture 6" descr="GSE151511_prepare_barplot_monaco_responde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51511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51511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51511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51511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Pseudo-bulk exhaustion scores (clinical)</a:t>
            </a:r>
          </a:p>
        </p:txBody>
      </p:sp>
      <p:pic>
        <p:nvPicPr>
          <p:cNvPr id="3" name="Picture 2" descr="GSE151511_query_agg_aggplot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query_agg_aggplot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query_agg_aggplot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query_agg_aggplot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51511_query_agg_aggplot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51511_query_agg_aggplot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GSE151511: CD19 CAR T cell infusion product from cancer patients</a:t>
            </a:r>
          </a:p>
          <a:p>
            <a:r>
              <a:t>Pseudo-bulk exhaustion scores (EMR)</a:t>
            </a:r>
          </a:p>
        </p:txBody>
      </p:sp>
      <p:pic>
        <p:nvPicPr>
          <p:cNvPr id="3" name="Picture 2" descr="GSE151511_query_agg_aggplot_CARTEx_630_EM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51511_query_agg_aggplot_CARTEx_200_EMR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51511_query_agg_aggplot_CARTEx_84_EMR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51511_query_agg_aggplot_LCMV_Tex_EMR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51511_query_agg_aggplot_NKlike_Tex_EMR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51511_query_agg_aggplot_BBD_Tex_EMR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