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24.jpg"/><Relationship Id="rId7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Inspection and quality control</a:t>
            </a:r>
          </a:p>
        </p:txBody>
      </p:sp>
      <p:pic>
        <p:nvPicPr>
          <p:cNvPr id="3" name="Picture 2" descr="GSE151511_prepare_inspect_elbo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2857500" cy="2286000"/>
          </a:xfrm>
          <a:prstGeom prst="rect">
            <a:avLst/>
          </a:prstGeom>
        </p:spPr>
      </p:pic>
      <p:pic>
        <p:nvPicPr>
          <p:cNvPr id="4" name="Picture 3" descr="GSE151511_prepare_vlnplot_quality_control_standard_origin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3657600" cy="2286000"/>
          </a:xfrm>
          <a:prstGeom prst="rect">
            <a:avLst/>
          </a:prstGeom>
        </p:spPr>
      </p:pic>
      <p:pic>
        <p:nvPicPr>
          <p:cNvPr id="5" name="Picture 4" descr="GSE151511_prepare_varplt_labele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486400"/>
            <a:ext cx="2286000" cy="2286000"/>
          </a:xfrm>
          <a:prstGeom prst="rect">
            <a:avLst/>
          </a:prstGeom>
        </p:spPr>
      </p:pic>
      <p:pic>
        <p:nvPicPr>
          <p:cNvPr id="6" name="Picture 5" descr="GSE151511_prepare_inspect_clusterin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UMAPs for cell annotations</a:t>
            </a:r>
          </a:p>
        </p:txBody>
      </p:sp>
      <p:pic>
        <p:nvPicPr>
          <p:cNvPr id="3" name="Picture 2" descr="GSE151511_prepare_umap_respon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566160" cy="2743200"/>
          </a:xfrm>
          <a:prstGeom prst="rect">
            <a:avLst/>
          </a:prstGeom>
        </p:spPr>
      </p:pic>
      <p:pic>
        <p:nvPicPr>
          <p:cNvPr id="4" name="Picture 3" descr="GSE151511_prepare_umap_phas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51511_prepare_umap_predicted_monaco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4114800" cy="2743200"/>
          </a:xfrm>
          <a:prstGeom prst="rect">
            <a:avLst/>
          </a:prstGeom>
        </p:spPr>
      </p:pic>
      <p:pic>
        <p:nvPicPr>
          <p:cNvPr id="6" name="Picture 5" descr="GSE151511_prepare_barplot_phase_responder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429000" cy="2743200"/>
          </a:xfrm>
          <a:prstGeom prst="rect">
            <a:avLst/>
          </a:prstGeom>
        </p:spPr>
      </p:pic>
      <p:pic>
        <p:nvPicPr>
          <p:cNvPr id="7" name="Picture 6" descr="GSE151511_prepare_barplot_monaco_responder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41148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UMAPs for cell states</a:t>
            </a:r>
          </a:p>
        </p:txBody>
      </p:sp>
      <p:pic>
        <p:nvPicPr>
          <p:cNvPr id="3" name="Picture 2" descr="GSE151511_prepare_umap_sig_activ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51511_prepare_umap_sig_anerg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51511_prepare_umap_sig_senescenc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6" name="Picture 5" descr="GSE151511_prepare_umap_sig_stemnes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UMAPs for exhaustion scores</a:t>
            </a:r>
          </a:p>
        </p:txBody>
      </p:sp>
      <p:pic>
        <p:nvPicPr>
          <p:cNvPr id="3" name="Picture 2" descr="GSE151511_prepare_umap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51511_prepare_umap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51511_prepare_umap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51511_prepare_umap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51511_prepare_umap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51511_prepare_umap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Pseudo-bulk exhaustion scores</a:t>
            </a:r>
          </a:p>
        </p:txBody>
      </p:sp>
      <p:pic>
        <p:nvPicPr>
          <p:cNvPr id="3" name="Picture 2" descr="GSE151511_query_agg_aggplot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51511_query_agg_aggplot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51511_query_agg_aggplot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51511_query_agg_aggplot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51511_query_agg_aggplot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51511_query_agg_aggplot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