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construction: Construction analysis</a:t>
            </a:r>
          </a:p>
          <a:p>
            <a:r>
              <a:t>Heatmaps of all genes in experiment</a:t>
            </a:r>
          </a:p>
        </p:txBody>
      </p:sp>
      <p:pic>
        <p:nvPicPr>
          <p:cNvPr id="3" name="Picture 2" descr="plot_heatmap_all_clust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construction: Construction analysis</a:t>
            </a:r>
          </a:p>
          <a:p>
            <a:r>
              <a:t>Heatmaps of exhaustion</a:t>
            </a:r>
          </a:p>
        </p:txBody>
      </p:sp>
      <p:pic>
        <p:nvPicPr>
          <p:cNvPr id="3" name="Picture 2" descr="plot_heatmap_CARTEx_6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2286000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4864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CARTEx 630</a:t>
            </a:r>
          </a:p>
        </p:txBody>
      </p:sp>
      <p:pic>
        <p:nvPicPr>
          <p:cNvPr id="5" name="Picture 4" descr="plot_heatmap_CARTEx_2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914400"/>
            <a:ext cx="22860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14800" y="54864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CARTEx 200</a:t>
            </a:r>
          </a:p>
        </p:txBody>
      </p:sp>
      <p:pic>
        <p:nvPicPr>
          <p:cNvPr id="7" name="Picture 6" descr="plot_heatmap_CARTEx_8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914400"/>
            <a:ext cx="228600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2400" y="54864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CARTEx 84</a:t>
            </a:r>
          </a:p>
        </p:txBody>
      </p:sp>
      <p:pic>
        <p:nvPicPr>
          <p:cNvPr id="9" name="Picture 8" descr="plot_heatmap_Wherr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657600"/>
            <a:ext cx="2286000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329184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LCMV / Wherry</a:t>
            </a:r>
          </a:p>
        </p:txBody>
      </p:sp>
      <p:pic>
        <p:nvPicPr>
          <p:cNvPr id="11" name="Picture 10" descr="plot_heatmap_NKlik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3657600"/>
            <a:ext cx="2286000" cy="2286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14800" y="329184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NK-like</a:t>
            </a:r>
          </a:p>
        </p:txBody>
      </p:sp>
      <p:pic>
        <p:nvPicPr>
          <p:cNvPr id="13" name="Picture 12" descr="plot_heatmap_BB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0" y="3657600"/>
            <a:ext cx="2286000" cy="228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72400" y="329184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BBD</a:t>
            </a:r>
          </a:p>
        </p:txBody>
      </p:sp>
      <p:pic>
        <p:nvPicPr>
          <p:cNvPr id="15" name="Picture 14" descr="plot_heatmap_PD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0" y="3657600"/>
            <a:ext cx="2286000" cy="2286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430000" y="329184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PD1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construction: Construction analysis</a:t>
            </a:r>
          </a:p>
          <a:p>
            <a:r>
              <a:t>Heatmaps of cell states</a:t>
            </a:r>
          </a:p>
        </p:txBody>
      </p:sp>
      <p:pic>
        <p:nvPicPr>
          <p:cNvPr id="3" name="Picture 2" descr="plot_heatmap_activ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2286000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4864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Activation</a:t>
            </a:r>
          </a:p>
        </p:txBody>
      </p:sp>
      <p:pic>
        <p:nvPicPr>
          <p:cNvPr id="5" name="Picture 4" descr="plot_heatmap_anerg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22860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54864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Anergy</a:t>
            </a:r>
          </a:p>
        </p:txBody>
      </p:sp>
      <p:pic>
        <p:nvPicPr>
          <p:cNvPr id="7" name="Picture 6" descr="plot_heatmap_sen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57600"/>
            <a:ext cx="228600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329184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Senescence</a:t>
            </a:r>
          </a:p>
        </p:txBody>
      </p:sp>
      <p:pic>
        <p:nvPicPr>
          <p:cNvPr id="9" name="Picture 8" descr="plot_heatmap_stemne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657600"/>
            <a:ext cx="2286000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0" y="329184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Stemness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