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24601" y="1656918"/>
            <a:ext cx="11784519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 non-parametric estimation of PDF in form of histogram and using kernel density function for MRV (or probability law in case of discrete MRV)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an estimation of multivariate mathematical expectation and variance.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 non-parametric estimation of conditional distributions, mathematical expectations and variances.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an estimation of pair correlation coefficients, confidence intervals for them and significance levels.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Choose a task formulation for regression. Estimate multivariate correlation (target - predictors).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 regression model and make an analysis of multicollinearity and regularization (if needed).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7.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quality of regression model (distribution of residuals, determination coefficient).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560864" y="128791"/>
            <a:ext cx="8229600" cy="5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# 2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4601" y="524658"/>
            <a:ext cx="1117309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NOTE.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lab you need subsample with 5-10 random variables, at least half of them should be described with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random variable type. Target variable should be continuous.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Широкоэкранный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Грандилевский Алексей Ильич</cp:lastModifiedBy>
  <cp:revision>2</cp:revision>
  <dcterms:modified xsi:type="dcterms:W3CDTF">2021-11-15T09:46:23Z</dcterms:modified>
</cp:coreProperties>
</file>