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1560864" y="128791"/>
            <a:ext cx="8229600" cy="5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# 3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03740" y="983149"/>
            <a:ext cx="1178451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Choose variables for sampling from your dataset (overall – about 10 variables, 3-4 – target variables, the rest - predictors).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univariate parametric distributions that were fitted in Lab#2 make sampling of chosen target variables. Use for this 2 different sampling methods.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Estimate relations between predictors and chosen target variables. At least, they should have significant correlation coefficients.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Build a Bayesian network for chosen set of variables. Choose its structure on the basis of multivariate analysis and train distributions in nodes using chosen algorithm.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Build a Bayesian network for the same set of variables but using 2 chosen algorithms for structural learning.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Analyze a quality of sampled target variables from the point of view of problem statement (e.g. prediction, gap filling, synthetic generation).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Широкоэкранный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Грандилевский Алексей Ильич</cp:lastModifiedBy>
  <cp:revision>3</cp:revision>
  <dcterms:modified xsi:type="dcterms:W3CDTF">2021-11-15T09:46:40Z</dcterms:modified>
</cp:coreProperties>
</file>