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 snapToObjects="1">
      <p:cViewPr varScale="1">
        <p:scale>
          <a:sx n="121" d="100"/>
          <a:sy n="121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24601" y="1656918"/>
            <a:ext cx="11784519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Choose subsample with main variables for your further analysis. Then for each of them: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need to make a non-parametric estimation of PDF in form of histogram and using kernel density function (or probability law in case of discrete RV).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need to make an estimation of order statistics and represent them as “box with whiskers” plot.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one or several theoretical distributions that could describe your sample on a basis of non-parametric analysis results.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Estimate parameters of chosen distributions using methods of maximum likelihood and least squares method.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Validate your estimated parameters using QQ biplots.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7.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Estimate correctness of fitted distributions using at least 2 statistical tests.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586989" y="181042"/>
            <a:ext cx="8229600" cy="5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00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# 1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24601" y="703897"/>
            <a:ext cx="1117309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NOTE.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lab you need subsample with 3-5 random variables, at least half of them should be described with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continuous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random variable type.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Широкоэкранный</PresentationFormat>
  <Paragraphs>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Грандилевский Алексей Ильич</cp:lastModifiedBy>
  <cp:revision>1</cp:revision>
  <dcterms:modified xsi:type="dcterms:W3CDTF">2021-11-15T09:46:00Z</dcterms:modified>
</cp:coreProperties>
</file>