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be678d0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be678d0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be678d0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be678d0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be678d0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be678d0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be678d0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be678d0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be678d0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be678d0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be678d0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be678d0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be678d0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be678d0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be678d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be678d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be678d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be678d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be678d0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be678d0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bc78a0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bc78a0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be678d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be678d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be678d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be678d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be678d0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be678d0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be678d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be678d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be678d0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be678d0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be678d0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be678d0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be678d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be678d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be678d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be678d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be678d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be678d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be678d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be678d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be678d0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be678d0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be678d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be678d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be678d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be678d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ac.informatik.uni-freiburg.de/lak_teaching/ws11_12/combopt/notes/bin_packing.pdf" TargetMode="External"/><Relationship Id="rId4" Type="http://schemas.openxmlformats.org/officeDocument/2006/relationships/hyperlink" Target="http://www.or.deis.unibo.it/kp/Chapter8.pdf" TargetMode="External"/><Relationship Id="rId9" Type="http://schemas.openxmlformats.org/officeDocument/2006/relationships/hyperlink" Target="http://www.or.deis.unibo.it/kp/Chapter8.pdf" TargetMode="External"/><Relationship Id="rId5" Type="http://schemas.openxmlformats.org/officeDocument/2006/relationships/hyperlink" Target="http://orion.lcg.ufrj.br/Dr.Dobbs/books/book3/chap10.htm" TargetMode="External"/><Relationship Id="rId6" Type="http://schemas.openxmlformats.org/officeDocument/2006/relationships/hyperlink" Target="http://community.wvu.edu/~krsubramani/courses/sp01/approx/lecnotes/lecture13.pdf" TargetMode="External"/><Relationship Id="rId7" Type="http://schemas.openxmlformats.org/officeDocument/2006/relationships/hyperlink" Target="https://www.it.uu.se/edu/course/homepage/realtid/ht11/schedule/bin-packing.pdf" TargetMode="External"/><Relationship Id="rId8" Type="http://schemas.openxmlformats.org/officeDocument/2006/relationships/hyperlink" Target="http://www.cs.ucsb.edu/~teo/cs130b.w15/bp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1D - </a:t>
            </a:r>
            <a:r>
              <a:rPr lang="pt-BR"/>
              <a:t>Bin Packing</a:t>
            </a:r>
            <a:br>
              <a:rPr lang="pt-BR"/>
            </a:br>
            <a:r>
              <a:rPr lang="pt-BR"/>
              <a:t>Next Fit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Adriana Peres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João Lucas Flauzino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Jocival Dias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Bin Packing - Brute Force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017725"/>
            <a:ext cx="5105400" cy="381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2"/>
          <p:cNvSpPr txBox="1"/>
          <p:nvPr/>
        </p:nvSpPr>
        <p:spPr>
          <a:xfrm>
            <a:off x="5688650" y="580575"/>
            <a:ext cx="3243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Tempo do algoritmo: O(n.n!)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Brute Force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38" y="1017725"/>
            <a:ext cx="5145922" cy="3820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Next Fit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 um conjunto I = { 1, . . ., n} de itens, onde i ∈ I e tem tamanho si ∈ (0, 1] e um conjunto B = {1, . . ., n} de bins (caixas) com capacidade 1.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Avalie para cada item se o mesmo cabe no bin atual. Caso seja possível </a:t>
            </a:r>
            <a:r>
              <a:rPr lang="pt-BR"/>
              <a:t>empacotar</a:t>
            </a:r>
            <a:r>
              <a:rPr lang="pt-BR"/>
              <a:t> o elemento neste bin, caso contrário, feche o bin anterior, abra um novo bin e empacote o elemento no novo bin.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número ótimo de soluções (</a:t>
            </a:r>
            <a:r>
              <a:rPr b="1" lang="pt-BR">
                <a:solidFill>
                  <a:srgbClr val="FF0000"/>
                </a:solidFill>
              </a:rPr>
              <a:t>OPT</a:t>
            </a:r>
            <a:r>
              <a:rPr lang="pt-BR"/>
              <a:t>) é limitado inferiormente por: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3572938"/>
            <a:ext cx="3619500" cy="942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Next Fit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6273900" y="1345550"/>
            <a:ext cx="2870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Tempo do algoritmo: 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093" y="1893250"/>
            <a:ext cx="6779825" cy="200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Next Fit - Algoritmo Aproximado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31875"/>
            <a:ext cx="5734050" cy="325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Bin Packing - Next Fit - α-aproximação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algoritmo Next-Fit não utiliza mais do que 2 vezes o valor OPT.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Isso se dá ao fato que para dois bins adjacentes a soma dos seus pesos combinados não pode ser menor do que 1 pois, caso fosse, os conteúdos do segundo bin seriam colocados no primeiro.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Consequentemente a soma combinada de todos os bins não será menor do que metade da capacidade total dos bins, então </a:t>
            </a:r>
            <a:r>
              <a:rPr lang="pt-BR"/>
              <a:t>não</a:t>
            </a:r>
            <a:r>
              <a:rPr lang="pt-BR"/>
              <a:t> será necessário mais do que 2 * OPT bins.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N par temos: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4452" r="0" t="0"/>
          <a:stretch/>
        </p:blipFill>
        <p:spPr>
          <a:xfrm>
            <a:off x="2128450" y="1592325"/>
            <a:ext cx="4887100" cy="3095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Bin Packing - Next Fit - α-aproximação - prova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N </a:t>
            </a:r>
            <a:r>
              <a:rPr lang="pt-BR"/>
              <a:t>ímpar</a:t>
            </a:r>
            <a:r>
              <a:rPr lang="pt-BR"/>
              <a:t> temos: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625" y="1425050"/>
            <a:ext cx="4172074" cy="3444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Next Fit - α-aproximação - prova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Portanto</a:t>
            </a:r>
            <a:r>
              <a:rPr lang="pt-BR"/>
              <a:t>, temos que o Next Fit é aproximado em 2 vezes o valor da solução ótima. Essa aproximação é obtida devido ao fato do </a:t>
            </a:r>
            <a:r>
              <a:rPr lang="pt-BR"/>
              <a:t>algoritmo</a:t>
            </a:r>
            <a:r>
              <a:rPr lang="pt-BR"/>
              <a:t> garantir que nenhum bin fique com menos que metade da sua capacidade possível. </a:t>
            </a:r>
            <a:endParaRPr/>
          </a:p>
        </p:txBody>
      </p:sp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Next Fit - α-aproximação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 um conjunto I = { 1, . . ., n} de itens, onde i ∈ I e tem tamanho si ∈ (0, 1] e um conjunto B = {1, . . ., n} de bins (caixas) com capacidade 1.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Encontrar uma maneira de agrupar os elementos em bins de forma que a quantidade de bins utilizados seja mínima.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Pior caso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pior caso seria composto por 4n itens dispostos da seguinte maneira: (½,1/2n,½, 1/2n,..,,½,1/2n).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solução ótima, OPT = n+1, enquanto Next Fit retorna 2*n.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solução ótima irá colocar 2 itens com peso ½ juntos em n bin e 2*n itens com peso</a:t>
            </a:r>
            <a:r>
              <a:rPr lang="pt-BR"/>
              <a:t> ½*1/n</a:t>
            </a:r>
            <a:r>
              <a:rPr lang="pt-BR"/>
              <a:t> juntos em um bin, usando n+1 bins.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Next Fit irá colocar 2 itens adjacentes juntos, necessitando de 2*n bins.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Pior caso - Solução ótima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675" y="1211250"/>
            <a:ext cx="4968651" cy="29426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Pior caso - Next Fit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300" y="1530175"/>
            <a:ext cx="5734050" cy="2657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Força Bruta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063" y="1159850"/>
            <a:ext cx="4483874" cy="3820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Algoritmo aproximado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200" y="1170125"/>
            <a:ext cx="5572125" cy="36290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3"/>
              </a:rPr>
              <a:t>http://ac.informatik.uni-freiburg.de/lak_teaching/ws11_12/combopt/notes/bin_packing.pdf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4"/>
              </a:rPr>
              <a:t>http://www.or.deis.unibo.it/kp/Chapter8.pdf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5"/>
              </a:rPr>
              <a:t>http://orion.lcg.ufrj.br/Dr.Dobbs/books/book3/chap10.htm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6"/>
              </a:rPr>
              <a:t>http://community.wvu.edu/~krsubramani/courses/sp01/approx/lecnotes/lecture13.pdf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7"/>
              </a:rPr>
              <a:t>https://www.it.uu.se/edu/course/homepage/realtid/ht11/schedule/bin-packing.pdf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8"/>
              </a:rPr>
              <a:t>http://www.cs.ucsb.edu/~teo/cs130b.w15/bp.pdf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9"/>
              </a:rPr>
              <a:t>http://www.or.deis.unibo.it/kp/Chapter8.pdf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Todos retirados em 08/12/2018 às 17:00.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84941" l="0" r="0" t="0"/>
          <a:stretch/>
        </p:blipFill>
        <p:spPr>
          <a:xfrm>
            <a:off x="0" y="0"/>
            <a:ext cx="9144001" cy="70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56234"/>
          <a:stretch/>
        </p:blipFill>
        <p:spPr>
          <a:xfrm>
            <a:off x="0" y="703385"/>
            <a:ext cx="9144001" cy="204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49420" l="0" r="0" t="0"/>
          <a:stretch/>
        </p:blipFill>
        <p:spPr>
          <a:xfrm>
            <a:off x="0" y="2747596"/>
            <a:ext cx="9144001" cy="239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Aplicações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do empacotamento é comum em várias áreas do conhecimento (e.g. Ciência da Computação, </a:t>
            </a:r>
            <a:r>
              <a:rPr lang="pt-BR"/>
              <a:t>Logística</a:t>
            </a:r>
            <a:r>
              <a:rPr lang="pt-BR"/>
              <a:t> e Planejamento). Algumas de suas aplicações são: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Alocar dados de backup em múltiplas fitas;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Job scheduling;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Colocar propagandas em intervalos fixos na TV;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Carregar Caminhões com caixas (containers);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Online e Offline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Online:</a:t>
            </a:r>
            <a:r>
              <a:rPr lang="pt-BR"/>
              <a:t> Classe de problemas onde o cada elemento será atribuído a uma caixa (e não será alterado novamente) e o próximo item só é conhecido após a alocação do anterior.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Offline:</a:t>
            </a:r>
            <a:r>
              <a:rPr lang="pt-BR"/>
              <a:t> Classe de problemas onde todos os itens são con</a:t>
            </a:r>
            <a:r>
              <a:rPr lang="pt-BR"/>
              <a:t>h</a:t>
            </a:r>
            <a:r>
              <a:rPr lang="pt-BR"/>
              <a:t>ecidos e podem ser analisados antes da atribuição em suas respectivas caixas.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A maioria das aplicações reais do Bin Packing tratam de algoritmos offline (e.g. recorte).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Bin Packing Problem - NP-completo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do empacotamento é NP-completo. Não existe algoritmo em tempo polinomial para encontrar sua solução.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Mais especificamente, é NP-completo decidir se uma instância do Bin Packing admite uma solução com apenas dois bins.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Prova -&gt;</a:t>
            </a:r>
            <a:r>
              <a:rPr lang="pt-BR"/>
              <a:t> Se dá pela redução do problema de Partição, que é NP-Completo. Dada uma instância do problema de Partição, uma instância para o BIN PACKING é criada atribuindo                                            . Dois bins serão suficiente se e somente se existe um                    que 	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00" y="3505190"/>
            <a:ext cx="2762050" cy="3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950" y="3820425"/>
            <a:ext cx="1004075" cy="4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175" y="3862050"/>
            <a:ext cx="1216750" cy="3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Monotonic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algoritmo para a resolução do problema Bin Packing é </a:t>
            </a:r>
            <a:r>
              <a:rPr b="1" i="1" lang="pt-BR">
                <a:solidFill>
                  <a:srgbClr val="FF0000"/>
                </a:solidFill>
              </a:rPr>
              <a:t>Monotonic </a:t>
            </a:r>
            <a:r>
              <a:rPr lang="pt-BR"/>
              <a:t>se o número de bins que é utilizado para uma lista X é sempre maior do que uma sublista de X.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Next FIt -</a:t>
            </a:r>
            <a:r>
              <a:rPr lang="pt-BR"/>
              <a:t> É </a:t>
            </a:r>
            <a:r>
              <a:rPr b="1" i="1" lang="pt-BR"/>
              <a:t>monotonic </a:t>
            </a:r>
            <a:r>
              <a:rPr lang="pt-BR"/>
              <a:t>pois, se ele </a:t>
            </a:r>
            <a:r>
              <a:rPr lang="pt-BR"/>
              <a:t>não</a:t>
            </a:r>
            <a:r>
              <a:rPr lang="pt-BR"/>
              <a:t> fosse, então teria uma </a:t>
            </a:r>
            <a:r>
              <a:rPr lang="pt-BR"/>
              <a:t>instância</a:t>
            </a:r>
            <a:r>
              <a:rPr lang="pt-BR"/>
              <a:t> Z tal que removendo um item levaria a adição de bins. Porém, é possível perceber que essa situação é impossível. Seja i, o item que foi removido, os itens i’ &lt; i continuaram em seus respectivos bins e os itens i’’ &gt; i podem apenas ser movidos para bins anteriores (ou mantidos no mesmo).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α-aproximação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Teorema:</a:t>
            </a:r>
            <a:r>
              <a:rPr lang="pt-BR"/>
              <a:t> A menos que P = NP, não existe α-aproximação para o bin packing com α &lt; 3 /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Existem algoritmos (PD) que resolvem o Bin Packing com fator de aproximação menor que 3 / 2 porém </a:t>
            </a:r>
            <a:r>
              <a:rPr lang="pt-BR"/>
              <a:t>com número limitado de tamanhos de itens distintos e um número limitado de itens cabem em um bin.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 Packing - Brute Force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 um conjunto I = { 1, . . ., n} de itens, onde i ∈ I e tem tamanho si ∈ (0, 1] e um conjunto B = {1, . . ., n} de bins (caixas) com capacidade 1.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Gere todas as permutações possíveis do arranjo I e avalie, de forma a minimizar, a quantidade de bins utilizado. A solução ótima é obtida através da permutação que utilizar a menor quantidade de bins.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número ótimo de soluções (OPT) é limitado inferiormente por: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3572938"/>
            <a:ext cx="3619500" cy="942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