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57" r:id="rId5"/>
    <p:sldId id="269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17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5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7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b4eed40-d5a8-49a0-97b8-170f82e7fbe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57bcad-9a90-47c7-be43-9509327909c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0c3a21e-4ce7-422c-ac7d-dff2bf9fc41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06e9008-81d1-4441-afb7-3e4a8563bdb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d874b54-a9b4-4f77-8075-0f6124ea1b6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84f6aa-f306-4a46-93f5-bf0bd847a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a25e4c3-e809-4d6e-8e91-8e4f3e8eb21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6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abb0e1b-f07b-448d-ae3d-a714151df04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0a5c59-0f9e-48a8-ab27-76c8ef244b9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18352-5EAD-2FC2-D94F-1CD93D7A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39" y="0"/>
            <a:ext cx="697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0a5c59-0f9e-48a8-ab27-76c8ef244b9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648DC-5770-6AD8-A8F9-BB0642B1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10" y="0"/>
            <a:ext cx="6555756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18DDC2-DBA1-658A-12C7-438D99391CC0}"/>
              </a:ext>
            </a:extLst>
          </p:cNvPr>
          <p:cNvSpPr txBox="1"/>
          <p:nvPr/>
        </p:nvSpPr>
        <p:spPr>
          <a:xfrm>
            <a:off x="1182610" y="59473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411039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0a5c59-0f9e-48a8-ab27-76c8ef244b9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f5079a4-81d1-4e55-b358-ad2aabb0a71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464541c-bf61-4209-9e29-7629cf8c270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On-screen Show (16:9)</PresentationFormat>
  <Paragraphs>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Nguyễn Quốc Văn</cp:lastModifiedBy>
  <cp:revision>4</cp:revision>
  <dcterms:created xsi:type="dcterms:W3CDTF">2024-08-10T11:27:21Z</dcterms:created>
  <dcterms:modified xsi:type="dcterms:W3CDTF">2024-08-11T14:08:47Z</dcterms:modified>
</cp:coreProperties>
</file>