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8:36:31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878 24 24575,'-56'-16'0,"10"11"0,-1 3 0,-50 3 0,29 0 0,38 1 0,0 1 0,1 2 0,-34 9 0,-19 3 0,52-10 0,0 1 0,-31 13 0,51-18 0,0 2 0,0 1 0,0 0 0,0 0 0,1 1 0,0 0 0,0 1 0,1 0 0,-10 11 0,-6 5 0,18-16 0,0 0 0,0 0 0,0 1 0,1 0 0,1 0 0,-1 0 0,1 0 0,-3 13 0,-13 26 0,18-42 0,0-1 0,0 1 0,0 0 0,1 0 0,-1 0 0,1 0 0,1 0 0,-1 0 0,1 0 0,0 0 0,1 0 0,-1 0 0,1 0 0,1 0 0,-1 0 0,1 0 0,0-1 0,0 1 0,0 0 0,1-1 0,0 0 0,0 1 0,0-1 0,1 0 0,0-1 0,0 1 0,0-1 0,6 5 0,4 7 0,0 0 0,16 25 0,-18-24 0,0 0 0,24 24 0,-25-31 0,1 0 0,0-1 0,0 0 0,1-1 0,0-1 0,20 9 0,18 12 0,-40-21 0,1 0 0,-1-1 0,1 0 0,16 4 0,11 2 0,-1 0 0,50 25 0,-46-19 0,0-2 0,1-2 0,86 18 0,-92-26 0,-28-5 0,1 0 0,0 1 0,0 0 0,-1 1 0,14 6 0,-10-4 0,0 0 0,0-1 0,1 0 0,0-1 0,-1-1 0,25 2 0,89-5 0,-53-2 0,442 3 0,-491-1 0,44-8 0,19-2 0,-63 11 0,-3 0 0,41-5 0,-56 3 0,0 1 0,-1-1 0,1 0 0,-1 0 0,1-1 0,-1 0 0,0 0 0,0 0 0,0-1 0,7-5 0,-3-1 0,2 2 0,0-1 0,0 2 0,0-1 0,1 2 0,0-1 0,22-6 0,-27 11 0,-5 1 0,1 0 0,-1 0 0,1 0 0,-1 0 0,0 0 0,1-1 0,-1 1 0,0-1 0,0 0 0,0 0 0,0 0 0,-1-1 0,1 1 0,0-1 0,-1 1 0,0-1 0,1 0 0,-1 0 0,0 0 0,2-5 0,29-46 0,-25 44 0,-1 0 0,-1-1 0,0 0 0,0 0 0,6-19 0,-12 29 0,4-16 0,2 0 0,0 0 0,0 1 0,15-25 0,-19 36 0,1 1 0,0-1 0,-1 0 0,0 0 0,0 0 0,-1 0 0,1 0 0,-1 0 0,0 0 0,0 0 0,-1-1 0,0 1 0,1 0 0,-2 0 0,1-1 0,-1 1 0,0 0 0,0 0 0,0-1 0,-1 1 0,1 0 0,-1 0 0,-1 1 0,-2-6 0,-21-55 0,19 44 0,-21-40 0,24 54 0,0 1 0,0 0 0,-1 0 0,0 0 0,0 0 0,0 1 0,-1 0 0,0 0 0,1 0 0,-8-3 0,-41-32 0,47 33 0,0 1 0,0 0 0,-1 0 0,0 1 0,0 0 0,0 1 0,-1-1 0,0 1 0,1 1 0,-1 0 0,-10-2 0,-2 2 0,-35-6 0,-95-2 0,87 13 0,32 0 0,1-2 0,-48-5 0,66 3 0,1-2 0,0 1 0,-12-7 0,14 6 0,-1 0 0,0 1 0,1 0 0,-18-3 0,-51 5 0,58 1 0,0 0 0,0-1 0,-32-6 0,10 0 0,-1 2 0,1 2 0,-74 4 0,43 0 0,67-1-124,0 0 0,0 0 0,1 0 0,-1 1 0,0 0 0,0 1-1,1-1 1,-1 1 0,1 0 0,-10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8:36:33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14 24575,'0'-4'0,"-3"-1"0,-9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8:36:34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 0 24575,'-4'0'0,"-4"0"0,-8 0 0,-5 0 0,-2 0 0,-1 0 0,-3 0 0,-1 0 0,1 0 0,5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8:36:51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1088 22 24575,'-1'-1'0,"1"0"0,-1 0 0,1 0 0,-1 1 0,0-1 0,0 0 0,1 0 0,-1 0 0,0 1 0,0-1 0,0 1 0,1-1 0,-1 0 0,0 1 0,0-1 0,0 1 0,0 0 0,0-1 0,0 1 0,0 0 0,0 0 0,0 0 0,0-1 0,-2 1 0,-30-4 0,31 4 0,-29-2 0,1 3 0,0 0 0,-50 10 0,62-9 0,-111 24 0,74-13 0,19-6 0,18-5 0,1 2 0,0 0 0,0 1 0,0 1 0,-21 10 0,23-9 0,0-1 0,0 0 0,-23 5 0,28-10 0,1 1 0,0 1 0,0-1 0,0 1 0,0 1 0,1 0 0,0 0 0,-1 1 0,1 0 0,1 0 0,-1 1 0,1 0 0,-8 9 0,-80 81 0,86-86 0,0-1 0,-21 18 0,20-20 0,1 1 0,1 0 0,-1 0 0,-12 17 0,-6 11 0,21-29 0,0 0 0,0 0 0,1 0 0,0 1 0,1 0 0,0 0 0,0 0 0,-3 9 0,5-10 0,-1 2 0,1 0 0,0 1 0,0-1 0,0 1 0,1 10 0,1-16 0,1-1 0,-1 1 0,1-1 0,0 0 0,0 1 0,0-1 0,0 0 0,1 0 0,-1 1 0,1-1 0,0 0 0,0 0 0,0-1 0,0 1 0,0 0 0,1-1 0,4 4 0,11 9 0,1-2 0,22 13 0,1 1 0,-27-19 0,0 0 0,1-1 0,0 0 0,26 6 0,-26-8 0,0 0 0,0 1 0,-1 0 0,0 1 0,17 12 0,-19-11 0,1 0 0,-1-1 0,1-1 0,0 0 0,1 0 0,26 5 0,93 11 0,-127-21 0,134 4 0,-104-6 0,0 2 0,66 10 0,-70-6 0,-23-4 0,0 1 0,0 0 0,0 1 0,0 0 0,14 6 0,-12-4 0,1 0 0,0-1 0,0 0 0,1-1 0,-1 0 0,27 1 0,87-6 0,-53 0 0,521 2 0,-566-3 0,1 0 0,-1-2 0,0-2 0,51-17 0,-55 16 0,-15 5 0,0-2 0,0 0 0,12-7 0,16-9 0,63-28 0,-88 43 0,-1 0 0,0-1 0,0-1 0,-1 0 0,0 0 0,0-1 0,-1-1 0,0 0 0,-1 0 0,0-1 0,-1 0 0,0 0 0,0-1 0,6-14 0,33-60 0,-42 73 0,0 1 0,-2-1 0,1 0 0,-2 0 0,1 0 0,-2-1 0,0 1 0,0 0 0,-3-23 0,0 27 0,1 1 0,-1-1 0,-1 1 0,0 0 0,0 0 0,0 0 0,-1 0 0,-1 0 0,1 1 0,-1-1 0,0 1 0,-1 1 0,1-1 0,-1 1 0,-13-11 0,13 13 0,-8-8 0,0 0 0,-1 1 0,0 1 0,-1 1 0,0 0 0,-20-7 0,23 11 0,-16-5 0,0-1 0,0-1 0,-31-20 0,39 23 0,1 0 0,-1 1 0,-1 1 0,1 1 0,-1 0 0,-35-2 0,24 2 0,31 6 0,-9-2 0,-1 0 0,0-1 0,1 0 0,-1-1 0,-11-6 0,10 5 0,0 0 0,0 1 0,0 0 0,-1 1 0,1 0 0,-27-1 0,-89 5 0,55 2 0,37-4 0,-44-9 0,-33 0 0,83 9 0,-113 5 0,127-2 0,1 1 0,0 0 0,0 1 0,0 0 0,0 1 0,-23 12 0,27-10-1365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3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b4eed40-d5a8-49a0-97b8-170f82e7fbe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d874b54-a9b4-4f77-8075-0f6124ea1b63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984f6aa-f306-4a46-93f5-bf0bd847ae4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a862cc9-cda2-47f6-8019-2557e5f7851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50a5c59-0f9e-48a8-ab27-76c8ef244b9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f5079a4-81d1-4e55-b358-ad2aabb0a71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464541c-bf61-4209-9e29-7629cf8c2708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957bcad-9a90-47c7-be43-9509327909cf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0c3a21e-4ce7-422c-ac7d-dff2bf9fc413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7A3F7CA-5459-39FD-15FD-3D12C9B76F1F}"/>
              </a:ext>
            </a:extLst>
          </p:cNvPr>
          <p:cNvGrpSpPr/>
          <p:nvPr/>
        </p:nvGrpSpPr>
        <p:grpSpPr>
          <a:xfrm>
            <a:off x="6285465" y="1531420"/>
            <a:ext cx="887040" cy="358560"/>
            <a:chOff x="6285465" y="1531420"/>
            <a:chExt cx="88704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EA5D800-D7CB-1D53-A4D3-F95244C56CE2}"/>
                    </a:ext>
                  </a:extLst>
                </p14:cNvPr>
                <p14:cNvContentPartPr/>
                <p14:nvPr/>
              </p14:nvContentPartPr>
              <p14:xfrm>
                <a:off x="6285465" y="1545100"/>
                <a:ext cx="887040" cy="344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EA5D800-D7CB-1D53-A4D3-F95244C56CE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67465" y="1527460"/>
                  <a:ext cx="9226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A6B1259-2DD6-F345-C8FD-AEF0A9C45BEA}"/>
                    </a:ext>
                  </a:extLst>
                </p14:cNvPr>
                <p14:cNvContentPartPr/>
                <p14:nvPr/>
              </p14:nvContentPartPr>
              <p14:xfrm>
                <a:off x="6633225" y="1533940"/>
                <a:ext cx="5760" cy="5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A6B1259-2DD6-F345-C8FD-AEF0A9C45B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15225" y="1516300"/>
                  <a:ext cx="41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724DB6F-3563-AF5B-4980-6CFA9DD93446}"/>
                    </a:ext>
                  </a:extLst>
                </p14:cNvPr>
                <p14:cNvContentPartPr/>
                <p14:nvPr/>
              </p14:nvContentPartPr>
              <p14:xfrm>
                <a:off x="6574185" y="1531420"/>
                <a:ext cx="7200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724DB6F-3563-AF5B-4980-6CFA9DD934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6185" y="1513420"/>
                  <a:ext cx="107640" cy="36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06e9008-81d1-4441-afb7-3e4a8563bdb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CE23B81-8ABA-D488-FA93-99D7315013FC}"/>
                  </a:ext>
                </a:extLst>
              </p14:cNvPr>
              <p14:cNvContentPartPr/>
              <p14:nvPr/>
            </p14:nvContentPartPr>
            <p14:xfrm>
              <a:off x="6239745" y="1508740"/>
              <a:ext cx="940680" cy="343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CE23B81-8ABA-D488-FA93-99D7315013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22105" y="1490740"/>
                <a:ext cx="976320" cy="37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On-screen Show (16:9)</PresentationFormat>
  <Paragraphs>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Nguyễn Quốc Văn</cp:lastModifiedBy>
  <cp:revision>2</cp:revision>
  <dcterms:created xsi:type="dcterms:W3CDTF">2024-08-10T08:34:17Z</dcterms:created>
  <dcterms:modified xsi:type="dcterms:W3CDTF">2024-08-10T08:37:25Z</dcterms:modified>
</cp:coreProperties>
</file>