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82" r:id="rId10"/>
    <p:sldId id="269" r:id="rId11"/>
    <p:sldId id="270" r:id="rId12"/>
    <p:sldId id="284" r:id="rId13"/>
    <p:sldId id="285" r:id="rId14"/>
    <p:sldId id="286" r:id="rId15"/>
    <p:sldId id="288" r:id="rId16"/>
    <p:sldId id="272" r:id="rId17"/>
    <p:sldId id="289" r:id="rId18"/>
    <p:sldId id="296" r:id="rId19"/>
    <p:sldId id="297" r:id="rId20"/>
    <p:sldId id="298" r:id="rId21"/>
    <p:sldId id="299" r:id="rId22"/>
    <p:sldId id="301" r:id="rId23"/>
    <p:sldId id="300" r:id="rId24"/>
    <p:sldId id="302" r:id="rId25"/>
    <p:sldId id="303" r:id="rId26"/>
    <p:sldId id="291" r:id="rId27"/>
    <p:sldId id="295" r:id="rId28"/>
    <p:sldId id="293" r:id="rId29"/>
    <p:sldId id="294" r:id="rId30"/>
    <p:sldId id="274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997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265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483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074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484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57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66C866-6FF0-4C96-8485-020768B9F164}" type="datetimeFigureOut">
              <a:rPr lang="en-US" smtClean="0">
                <a:solidFill>
                  <a:srgbClr val="E9E5DC"/>
                </a:solidFill>
              </a:rPr>
              <a:pPr/>
              <a:t>10/26/2012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14783AA-2F4C-4BC9-A6A1-3C3EA57F6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93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684013" y="1620982"/>
            <a:ext cx="12656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2060"/>
                </a:solidFill>
              </a:rPr>
              <a:t>Ứng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dụng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cho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thiết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bị</a:t>
            </a:r>
            <a:r>
              <a:rPr lang="en-US" sz="3200" b="1" dirty="0" smtClean="0">
                <a:solidFill>
                  <a:srgbClr val="002060"/>
                </a:solidFill>
              </a:rPr>
              <a:t> di </a:t>
            </a:r>
            <a:r>
              <a:rPr lang="en-US" sz="3200" b="1" dirty="0" err="1" smtClean="0">
                <a:solidFill>
                  <a:srgbClr val="002060"/>
                </a:solidFill>
              </a:rPr>
              <a:t>động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sử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dụng</a:t>
            </a:r>
            <a:r>
              <a:rPr lang="en-US" sz="3200" b="1" dirty="0" smtClean="0">
                <a:solidFill>
                  <a:srgbClr val="002060"/>
                </a:solidFill>
              </a:rPr>
              <a:t> HĐH Android</a:t>
            </a:r>
          </a:p>
          <a:p>
            <a:pPr algn="ctr"/>
            <a:r>
              <a:rPr lang="en-US" sz="3200" b="1" dirty="0" err="1" smtClean="0">
                <a:solidFill>
                  <a:srgbClr val="002060"/>
                </a:solidFill>
              </a:rPr>
              <a:t>về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tình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hình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giao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thông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366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r"/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,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828800"/>
            <a:ext cx="669131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40008" y="6120825"/>
            <a:ext cx="505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prstClr val="white"/>
                </a:solidFill>
              </a:rPr>
              <a:t>Sơ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đồ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srgbClr val="FFC000"/>
                </a:solidFill>
              </a:rPr>
              <a:t>UserCase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của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hệ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thống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,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006025"/>
            <a:ext cx="861485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prstClr val="white"/>
                </a:solidFill>
              </a:rPr>
              <a:t>Các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chức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năng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chính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của</a:t>
            </a:r>
            <a:r>
              <a:rPr lang="en-US" sz="3200" dirty="0">
                <a:solidFill>
                  <a:prstClr val="white"/>
                </a:solidFill>
              </a:rPr>
              <a:t> Module </a:t>
            </a:r>
            <a:r>
              <a:rPr lang="en-US" sz="32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thu</a:t>
            </a:r>
            <a:r>
              <a:rPr lang="en-US" sz="3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thập</a:t>
            </a:r>
            <a:r>
              <a:rPr lang="en-US" sz="3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3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liệu</a:t>
            </a:r>
            <a:endParaRPr lang="en-US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vi-VN" sz="2800" dirty="0">
                <a:solidFill>
                  <a:srgbClr val="FFC000"/>
                </a:solidFill>
              </a:rPr>
              <a:t>Thu thập dữ liệu</a:t>
            </a:r>
            <a:r>
              <a:rPr lang="vi-VN" sz="2800" dirty="0">
                <a:solidFill>
                  <a:prstClr val="white"/>
                </a:solidFill>
              </a:rPr>
              <a:t> giao thông</a:t>
            </a:r>
            <a:endParaRPr lang="en-US" sz="2800" dirty="0">
              <a:solidFill>
                <a:prstClr val="white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vi-VN" sz="2800" dirty="0">
                <a:solidFill>
                  <a:srgbClr val="FFFFFF">
                    <a:lumMod val="85000"/>
                  </a:srgbClr>
                </a:solidFill>
              </a:rPr>
              <a:t>Gửi dữ liệu</a:t>
            </a:r>
            <a:r>
              <a:rPr lang="vi-VN" sz="2800" dirty="0">
                <a:solidFill>
                  <a:prstClr val="white"/>
                </a:solidFill>
              </a:rPr>
              <a:t> </a:t>
            </a:r>
            <a:r>
              <a:rPr lang="en-US" sz="2800" dirty="0">
                <a:solidFill>
                  <a:prstClr val="white"/>
                </a:solidFill>
              </a:rPr>
              <a:t>l</a:t>
            </a:r>
            <a:r>
              <a:rPr lang="vi-VN" sz="2800" dirty="0">
                <a:solidFill>
                  <a:prstClr val="white"/>
                </a:solidFill>
              </a:rPr>
              <a:t>ên server</a:t>
            </a:r>
            <a:endParaRPr lang="en-US" sz="2800" dirty="0">
              <a:solidFill>
                <a:prstClr val="white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vi-VN" sz="2800" dirty="0">
                <a:solidFill>
                  <a:prstClr val="white"/>
                </a:solidFill>
              </a:rPr>
              <a:t>Ghi dữ liệu ra file và </a:t>
            </a:r>
            <a:r>
              <a:rPr lang="vi-VN" sz="2800" dirty="0">
                <a:solidFill>
                  <a:srgbClr val="FFC000"/>
                </a:solidFill>
              </a:rPr>
              <a:t>lưu vào thẻ nhớ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9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,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006025"/>
            <a:ext cx="763420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prstClr val="white"/>
                </a:solidFill>
              </a:rPr>
              <a:t>Các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chức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năng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chính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của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smtClean="0">
                <a:solidFill>
                  <a:prstClr val="white"/>
                </a:solidFill>
              </a:rPr>
              <a:t>Module </a:t>
            </a:r>
            <a:r>
              <a:rPr lang="en-US" sz="3200" dirty="0" err="1" smtClean="0">
                <a:solidFill>
                  <a:srgbClr val="FFC000"/>
                </a:solidFill>
              </a:rPr>
              <a:t>Xử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lý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nhiễu</a:t>
            </a:r>
            <a:endParaRPr lang="en-US" sz="3200" dirty="0">
              <a:solidFill>
                <a:srgbClr val="FFC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FFC000"/>
                </a:solidFill>
              </a:rPr>
              <a:t>Xử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lý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các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dữ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liệu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nhiễu</a:t>
            </a:r>
            <a:endParaRPr lang="en-US" sz="2800" dirty="0">
              <a:solidFill>
                <a:prstClr val="white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prstClr val="white"/>
                </a:solidFill>
              </a:rPr>
              <a:t>Đưa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ra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sai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số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cho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dữ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liệu</a:t>
            </a:r>
            <a:endParaRPr lang="en-US" sz="2800" dirty="0">
              <a:solidFill>
                <a:prstClr val="white"/>
              </a:solidFill>
            </a:endParaRPr>
          </a:p>
          <a:p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,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006025"/>
            <a:ext cx="707918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prstClr val="white"/>
                </a:solidFill>
              </a:rPr>
              <a:t>Các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chức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năng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chính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của</a:t>
            </a:r>
            <a:r>
              <a:rPr lang="en-US" sz="3200" dirty="0">
                <a:solidFill>
                  <a:prstClr val="white"/>
                </a:solidFill>
              </a:rPr>
              <a:t> Module </a:t>
            </a:r>
            <a:r>
              <a:rPr lang="en-US" sz="3200" dirty="0" err="1" smtClean="0">
                <a:solidFill>
                  <a:srgbClr val="FFC000"/>
                </a:solidFill>
              </a:rPr>
              <a:t>Dự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báo</a:t>
            </a:r>
            <a:endParaRPr lang="en-US" sz="3200" dirty="0">
              <a:solidFill>
                <a:srgbClr val="FFC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8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kẹt</a:t>
            </a:r>
            <a:r>
              <a:rPr lang="en-US" sz="28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xe</a:t>
            </a:r>
            <a:endParaRPr lang="en-US" sz="2800" dirty="0" smtClea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tốc</a:t>
            </a:r>
            <a:r>
              <a:rPr lang="en-US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bình</a:t>
            </a:r>
            <a:r>
              <a:rPr lang="en-US" sz="28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8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tuyến</a:t>
            </a:r>
            <a:r>
              <a:rPr lang="en-US" sz="28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đường</a:t>
            </a:r>
            <a:endParaRPr lang="en-US" sz="2800" dirty="0" smtClea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,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006025"/>
            <a:ext cx="82654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prstClr val="white"/>
                </a:solidFill>
              </a:rPr>
              <a:t>Các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chức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năng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chính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của</a:t>
            </a:r>
            <a:r>
              <a:rPr lang="en-US" sz="3200" dirty="0">
                <a:solidFill>
                  <a:prstClr val="white"/>
                </a:solidFill>
              </a:rPr>
              <a:t> Module </a:t>
            </a:r>
            <a:r>
              <a:rPr lang="en-US" sz="3200" dirty="0" err="1" smtClean="0">
                <a:solidFill>
                  <a:srgbClr val="FFC000"/>
                </a:solidFill>
              </a:rPr>
              <a:t>Gợi</a:t>
            </a:r>
            <a:r>
              <a:rPr lang="en-US" sz="3200" dirty="0" smtClean="0">
                <a:solidFill>
                  <a:srgbClr val="FFC000"/>
                </a:solidFill>
              </a:rPr>
              <a:t> ý </a:t>
            </a:r>
            <a:r>
              <a:rPr lang="en-US" sz="3200" dirty="0" err="1" smtClean="0">
                <a:solidFill>
                  <a:srgbClr val="FFC000"/>
                </a:solidFill>
              </a:rPr>
              <a:t>đường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đi</a:t>
            </a:r>
            <a:endParaRPr lang="en-US" sz="3200" dirty="0">
              <a:solidFill>
                <a:srgbClr val="FFC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prstClr val="white"/>
                </a:solidFill>
              </a:rPr>
              <a:t>Người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dùng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nhập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đích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đến</a:t>
            </a:r>
            <a:endParaRPr lang="en-US" sz="2800" dirty="0">
              <a:solidFill>
                <a:prstClr val="white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vi-VN" sz="2800" dirty="0" smtClean="0">
                <a:solidFill>
                  <a:srgbClr val="FFFFFF">
                    <a:lumMod val="85000"/>
                  </a:srgbClr>
                </a:solidFill>
              </a:rPr>
              <a:t>G</a:t>
            </a:r>
            <a:r>
              <a:rPr lang="en-US" sz="2800" dirty="0" err="1" smtClean="0">
                <a:solidFill>
                  <a:srgbClr val="FFFFFF">
                    <a:lumMod val="85000"/>
                  </a:srgbClr>
                </a:solidFill>
              </a:rPr>
              <a:t>ợi</a:t>
            </a:r>
            <a:r>
              <a:rPr lang="en-US" sz="2800" dirty="0" smtClean="0">
                <a:solidFill>
                  <a:srgbClr val="FFFFFF">
                    <a:lumMod val="85000"/>
                  </a:srgbClr>
                </a:solidFill>
              </a:rPr>
              <a:t> ý </a:t>
            </a:r>
            <a:r>
              <a:rPr lang="en-US" sz="2800" dirty="0" err="1" smtClean="0">
                <a:solidFill>
                  <a:srgbClr val="FFFFFF">
                    <a:lumMod val="85000"/>
                  </a:srgbClr>
                </a:solidFill>
              </a:rPr>
              <a:t>đường</a:t>
            </a:r>
            <a:r>
              <a:rPr lang="en-US" sz="2800" dirty="0" smtClean="0">
                <a:solidFill>
                  <a:srgbClr val="FFFFFF">
                    <a:lumMod val="85000"/>
                  </a:srgbClr>
                </a:solidFill>
              </a:rPr>
              <a:t> </a:t>
            </a:r>
            <a:r>
              <a:rPr lang="en-US" sz="2800" dirty="0" err="1" smtClean="0">
                <a:solidFill>
                  <a:srgbClr val="FFFFFF">
                    <a:lumMod val="85000"/>
                  </a:srgbClr>
                </a:solidFill>
              </a:rPr>
              <a:t>đi</a:t>
            </a:r>
            <a:r>
              <a:rPr lang="en-US" sz="2800" dirty="0" smtClean="0">
                <a:solidFill>
                  <a:srgbClr val="FFFFFF">
                    <a:lumMod val="85000"/>
                  </a:srgbClr>
                </a:solidFill>
              </a:rPr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80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,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006025"/>
            <a:ext cx="708078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prstClr val="white"/>
                </a:solidFill>
              </a:rPr>
              <a:t>Các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chức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năng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chính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của</a:t>
            </a:r>
            <a:r>
              <a:rPr lang="en-US" sz="3200" dirty="0">
                <a:solidFill>
                  <a:prstClr val="white"/>
                </a:solidFill>
              </a:rPr>
              <a:t> Module </a:t>
            </a:r>
            <a:r>
              <a:rPr lang="en-US" sz="3200" dirty="0" err="1" smtClean="0">
                <a:solidFill>
                  <a:srgbClr val="FFC000"/>
                </a:solidFill>
              </a:rPr>
              <a:t>Hiển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thị</a:t>
            </a:r>
            <a:endParaRPr lang="en-US" sz="3200" dirty="0">
              <a:solidFill>
                <a:srgbClr val="FFC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prstClr val="white"/>
                </a:solidFill>
              </a:rPr>
              <a:t>Lấy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dữ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liệu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sz="2800" dirty="0" err="1" smtClean="0">
                <a:solidFill>
                  <a:prstClr val="white"/>
                </a:solidFill>
              </a:rPr>
              <a:t>từ</a:t>
            </a:r>
            <a:r>
              <a:rPr lang="en-US" sz="2800" dirty="0" smtClean="0">
                <a:solidFill>
                  <a:prstClr val="white"/>
                </a:solidFill>
              </a:rPr>
              <a:t> server</a:t>
            </a:r>
            <a:endParaRPr lang="en-US" sz="2800" dirty="0">
              <a:solidFill>
                <a:prstClr val="white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FFFFFF">
                    <a:lumMod val="85000"/>
                  </a:srgbClr>
                </a:solidFill>
              </a:rPr>
              <a:t>Hiển</a:t>
            </a:r>
            <a:r>
              <a:rPr lang="en-US" sz="2800" dirty="0" smtClean="0">
                <a:solidFill>
                  <a:srgbClr val="FFFFFF">
                    <a:lumMod val="85000"/>
                  </a:srgbClr>
                </a:solidFill>
              </a:rPr>
              <a:t> </a:t>
            </a:r>
            <a:r>
              <a:rPr lang="en-US" sz="2800" dirty="0" err="1" smtClean="0">
                <a:solidFill>
                  <a:srgbClr val="FFFFFF">
                    <a:lumMod val="85000"/>
                  </a:srgbClr>
                </a:solidFill>
              </a:rPr>
              <a:t>thị</a:t>
            </a:r>
            <a:r>
              <a:rPr lang="en-US" sz="2800" dirty="0" smtClean="0">
                <a:solidFill>
                  <a:srgbClr val="FFFFFF">
                    <a:lumMod val="85000"/>
                  </a:srgbClr>
                </a:solidFill>
              </a:rPr>
              <a:t> </a:t>
            </a:r>
            <a:r>
              <a:rPr lang="en-US" sz="2800" dirty="0" err="1" smtClean="0">
                <a:solidFill>
                  <a:srgbClr val="FFFFFF">
                    <a:lumMod val="85000"/>
                  </a:srgbClr>
                </a:solidFill>
              </a:rPr>
              <a:t>vị</a:t>
            </a:r>
            <a:r>
              <a:rPr lang="en-US" sz="2800" dirty="0" smtClean="0">
                <a:solidFill>
                  <a:srgbClr val="FFFFFF">
                    <a:lumMod val="85000"/>
                  </a:srgbClr>
                </a:solidFill>
              </a:rPr>
              <a:t> </a:t>
            </a:r>
            <a:r>
              <a:rPr lang="en-US" sz="2800" dirty="0" err="1" smtClean="0">
                <a:solidFill>
                  <a:srgbClr val="FFFFFF">
                    <a:lumMod val="85000"/>
                  </a:srgbClr>
                </a:solidFill>
              </a:rPr>
              <a:t>trí</a:t>
            </a:r>
            <a:r>
              <a:rPr lang="en-US" sz="2800" dirty="0" smtClean="0">
                <a:solidFill>
                  <a:srgbClr val="FFFFFF">
                    <a:lumMod val="85000"/>
                  </a:srgbClr>
                </a:solidFill>
              </a:rPr>
              <a:t> </a:t>
            </a:r>
            <a:r>
              <a:rPr lang="en-US" sz="2800" dirty="0" err="1" smtClean="0">
                <a:solidFill>
                  <a:srgbClr val="FFFFFF">
                    <a:lumMod val="85000"/>
                  </a:srgbClr>
                </a:solidFill>
              </a:rPr>
              <a:t>hiện</a:t>
            </a:r>
            <a:r>
              <a:rPr lang="en-US" sz="2800" dirty="0" smtClean="0">
                <a:solidFill>
                  <a:srgbClr val="FFFFFF">
                    <a:lumMod val="85000"/>
                  </a:srgbClr>
                </a:solidFill>
              </a:rPr>
              <a:t> </a:t>
            </a:r>
            <a:r>
              <a:rPr lang="en-US" sz="2800" dirty="0" err="1" smtClean="0">
                <a:solidFill>
                  <a:srgbClr val="FFFFFF">
                    <a:lumMod val="85000"/>
                  </a:srgbClr>
                </a:solidFill>
              </a:rPr>
              <a:t>tại</a:t>
            </a:r>
            <a:endParaRPr lang="en-US" sz="2800" dirty="0" smtClean="0">
              <a:solidFill>
                <a:srgbClr val="FFFFFF">
                  <a:lumMod val="85000"/>
                </a:srgb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</a:rPr>
              <a:t>Hiển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</a:rPr>
              <a:t>thị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</a:rPr>
              <a:t>đường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</a:rPr>
              <a:t>đi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r"/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,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362200"/>
            <a:ext cx="121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prstClr val="white"/>
                </a:solidFill>
              </a:rPr>
              <a:t>Thiết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kế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cho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toàn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hệ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thống</a:t>
            </a:r>
            <a:endParaRPr lang="en-US" sz="3200" dirty="0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400175"/>
            <a:ext cx="5514975" cy="522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5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9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 :</a:t>
            </a:r>
          </a:p>
          <a:p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qua </a:t>
            </a:r>
            <a:r>
              <a:rPr lang="en-US" dirty="0" err="1" smtClean="0"/>
              <a:t>một</a:t>
            </a:r>
            <a:r>
              <a:rPr lang="en-US" dirty="0" smtClean="0"/>
              <a:t> Menu. Menu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4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 :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3505200" cy="245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2479071" cy="388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7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lục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 rot="169438">
            <a:off x="908032" y="2241397"/>
            <a:ext cx="7543800" cy="3020714"/>
          </a:xfrm>
          <a:solidFill>
            <a:schemeClr val="bg2">
              <a:lumMod val="50000"/>
            </a:schemeClr>
          </a:solidFill>
          <a:effectLst>
            <a:outerShdw blurRad="177800" dist="304800" dir="3420000" algn="t" rotWithShape="0">
              <a:srgbClr val="000000">
                <a:alpha val="57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Giới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thiệu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Phân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tích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thiết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kế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b="1" dirty="0" err="1" smtClean="0">
                <a:solidFill>
                  <a:srgbClr val="FFC000"/>
                </a:solidFill>
              </a:rPr>
              <a:t>hiện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thực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Tổng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kết</a:t>
            </a:r>
            <a:r>
              <a:rPr lang="en-US" b="1" dirty="0" smtClean="0"/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40368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10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9FF8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9FF8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 :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tracking: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25146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3352800" cy="302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 : 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6008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s://encrypted-tbn2.gstatic.com/images?q=tbn:ANd9GcT8DkCjgnft_nCVL5IFTzKoIcn-SbKqti3A0yIs3qw37NQXPcSe5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09" y="50292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05829" y="3733800"/>
            <a:ext cx="1441420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UDP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1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 :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553200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8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trước</a:t>
            </a:r>
            <a:r>
              <a:rPr lang="en-US" dirty="0" smtClean="0"/>
              <a:t> 8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2" y="2286000"/>
            <a:ext cx="514972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5" y="1905000"/>
            <a:ext cx="2241680" cy="361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286000" y="1905000"/>
            <a:ext cx="44958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86000" y="4724400"/>
            <a:ext cx="4648200" cy="792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</a:t>
            </a:r>
            <a:r>
              <a:rPr lang="en-US" b="1" dirty="0" err="1" smtClean="0"/>
              <a:t>thân</a:t>
            </a:r>
            <a:r>
              <a:rPr lang="en-US" b="1" dirty="0" smtClean="0"/>
              <a:t> </a:t>
            </a:r>
            <a:r>
              <a:rPr lang="en-US" b="1" dirty="0" err="1" smtClean="0"/>
              <a:t>thiện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map.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android.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19945"/>
            <a:ext cx="4953000" cy="26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5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đinh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GPS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7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 rot="169438">
            <a:off x="908032" y="2151343"/>
            <a:ext cx="7543800" cy="3020714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177800" dist="304800" dir="3420000" algn="t" rotWithShape="0">
              <a:srgbClr val="000000">
                <a:alpha val="57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FFFFFF"/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Giới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thiệu</a:t>
            </a:r>
            <a:endParaRPr lang="en-US" dirty="0" smtClean="0">
              <a:solidFill>
                <a:srgbClr val="E9E5DC">
                  <a:lumMod val="50000"/>
                </a:srgbClr>
              </a:solidFill>
            </a:endParaRPr>
          </a:p>
          <a:p>
            <a:pPr marL="514350" indent="-514350">
              <a:buClr>
                <a:srgbClr val="FFFFFF"/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Phân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tích</a:t>
            </a:r>
            <a:r>
              <a:rPr lang="en-US" dirty="0" smtClean="0">
                <a:solidFill>
                  <a:srgbClr val="E9E5DC">
                    <a:lumMod val="50000"/>
                  </a:srgbClr>
                </a:solidFill>
              </a:rPr>
              <a:t>,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thiết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kế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E9E5DC">
                    <a:lumMod val="50000"/>
                  </a:srgbClr>
                </a:solidFill>
              </a:rPr>
              <a:t>va</a:t>
            </a:r>
            <a:r>
              <a:rPr lang="en-US" dirty="0" smtClean="0">
                <a:solidFill>
                  <a:srgbClr val="E9E5DC">
                    <a:lumMod val="50000"/>
                  </a:srgbClr>
                </a:solidFill>
              </a:rPr>
              <a:t>̀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hiện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thực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E9E5DC">
                    <a:lumMod val="50000"/>
                  </a:srgbClr>
                </a:solidFill>
              </a:rPr>
              <a:t>hệ</a:t>
            </a:r>
            <a:r>
              <a:rPr lang="en-US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E9E5DC">
                    <a:lumMod val="50000"/>
                  </a:srgbClr>
                </a:solidFill>
              </a:rPr>
              <a:t>thống</a:t>
            </a:r>
            <a:endParaRPr lang="en-US" dirty="0" smtClean="0">
              <a:solidFill>
                <a:srgbClr val="E9E5DC">
                  <a:lumMod val="50000"/>
                </a:srgbClr>
              </a:solidFill>
            </a:endParaRPr>
          </a:p>
          <a:p>
            <a:pPr marL="514350" indent="-514350">
              <a:buClr>
                <a:srgbClr val="FFFFFF"/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Demo</a:t>
            </a:r>
            <a:endParaRPr lang="en-US" dirty="0" smtClean="0">
              <a:solidFill>
                <a:srgbClr val="E9E5DC">
                  <a:lumMod val="50000"/>
                </a:srgbClr>
              </a:solidFill>
            </a:endParaRPr>
          </a:p>
          <a:p>
            <a:pPr marL="514350" indent="-514350">
              <a:buClr>
                <a:srgbClr val="FFFFFF"/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Tổng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kết</a:t>
            </a:r>
            <a:endParaRPr lang="en-US" dirty="0" smtClean="0">
              <a:solidFill>
                <a:prstClr val="white"/>
              </a:solidFill>
            </a:endParaRPr>
          </a:p>
          <a:p>
            <a:pPr marL="0" indent="0">
              <a:buClr>
                <a:srgbClr val="FFFFFF"/>
              </a:buClr>
              <a:buFont typeface="Wingdings 2"/>
              <a:buNone/>
            </a:pP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B1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8200"/>
            <a:ext cx="3314700" cy="534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5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2982723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4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09600"/>
            <a:ext cx="3412452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</a:t>
            </a:r>
            <a:r>
              <a:rPr lang="en-US" sz="3600" dirty="0" err="1" smtClean="0"/>
              <a:t>chung</a:t>
            </a:r>
            <a:endParaRPr lang="en-US" sz="3600" dirty="0" smtClean="0"/>
          </a:p>
          <a:p>
            <a:pPr lvl="1"/>
            <a:r>
              <a:rPr lang="en-US" sz="2800" dirty="0" err="1" smtClean="0"/>
              <a:t>Kẹt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đang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nan </a:t>
            </a:r>
            <a:r>
              <a:rPr lang="en-US" sz="2800" dirty="0" err="1" smtClean="0"/>
              <a:t>giải</a:t>
            </a:r>
            <a:endParaRPr lang="en-US" sz="2800" dirty="0" smtClean="0"/>
          </a:p>
          <a:p>
            <a:pPr lvl="1"/>
            <a:r>
              <a:rPr lang="en-US" sz="2800" dirty="0" err="1" smtClean="0"/>
              <a:t>Hiện</a:t>
            </a:r>
            <a:r>
              <a:rPr lang="en-US" sz="2800" dirty="0" smtClean="0"/>
              <a:t> nay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,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endParaRPr lang="en-US" sz="2800" dirty="0" smtClean="0"/>
          </a:p>
          <a:p>
            <a:pPr lvl="1"/>
            <a:r>
              <a:rPr lang="en-US" sz="2800" dirty="0" err="1" smtClean="0"/>
              <a:t>SmartPhone</a:t>
            </a:r>
            <a:r>
              <a:rPr lang="en-US" sz="2800" dirty="0" smtClean="0"/>
              <a:t> </a:t>
            </a:r>
            <a:r>
              <a:rPr lang="en-US" sz="2800" dirty="0" err="1" smtClean="0"/>
              <a:t>trở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endParaRPr lang="en-US" sz="2800" dirty="0" smtClean="0"/>
          </a:p>
          <a:p>
            <a:pPr lvl="1"/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thu</a:t>
            </a:r>
            <a:r>
              <a:rPr lang="en-US" sz="2800" dirty="0" smtClean="0"/>
              <a:t> </a:t>
            </a:r>
            <a:r>
              <a:rPr lang="en-US" sz="2800" dirty="0" err="1" smtClean="0"/>
              <a:t>thập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qua GPS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dàng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 rot="169438">
            <a:off x="908032" y="2151343"/>
            <a:ext cx="7543800" cy="3020714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177800" dist="304800" dir="3420000" algn="t" rotWithShape="0">
              <a:srgbClr val="000000">
                <a:alpha val="57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FFFFFF"/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Giới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thiệu</a:t>
            </a:r>
            <a:endParaRPr lang="en-US" dirty="0" smtClean="0">
              <a:solidFill>
                <a:srgbClr val="E9E5DC">
                  <a:lumMod val="50000"/>
                </a:srgbClr>
              </a:solidFill>
            </a:endParaRPr>
          </a:p>
          <a:p>
            <a:pPr marL="514350" indent="-514350">
              <a:buClr>
                <a:srgbClr val="FFFFFF"/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Phân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tích</a:t>
            </a:r>
            <a:r>
              <a:rPr lang="en-US" dirty="0" smtClean="0">
                <a:solidFill>
                  <a:srgbClr val="E9E5DC">
                    <a:lumMod val="50000"/>
                  </a:srgbClr>
                </a:solidFill>
              </a:rPr>
              <a:t>,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thiết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kế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E9E5DC">
                    <a:lumMod val="50000"/>
                  </a:srgbClr>
                </a:solidFill>
              </a:rPr>
              <a:t>va</a:t>
            </a:r>
            <a:r>
              <a:rPr lang="en-US" dirty="0" smtClean="0">
                <a:solidFill>
                  <a:srgbClr val="E9E5DC">
                    <a:lumMod val="50000"/>
                  </a:srgbClr>
                </a:solidFill>
              </a:rPr>
              <a:t>̀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hiện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b="1" dirty="0" err="1" smtClean="0">
                <a:solidFill>
                  <a:srgbClr val="E9E5DC">
                    <a:lumMod val="50000"/>
                  </a:srgbClr>
                </a:solidFill>
              </a:rPr>
              <a:t>thực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E9E5DC">
                    <a:lumMod val="50000"/>
                  </a:srgbClr>
                </a:solidFill>
              </a:rPr>
              <a:t>hệ</a:t>
            </a:r>
            <a:r>
              <a:rPr lang="en-US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E9E5DC">
                    <a:lumMod val="50000"/>
                  </a:srgbClr>
                </a:solidFill>
              </a:rPr>
              <a:t>thống</a:t>
            </a:r>
            <a:endParaRPr lang="en-US" dirty="0" smtClean="0">
              <a:solidFill>
                <a:srgbClr val="E9E5DC">
                  <a:lumMod val="50000"/>
                </a:srgbClr>
              </a:solidFill>
            </a:endParaRPr>
          </a:p>
          <a:p>
            <a:pPr marL="514350" indent="-514350">
              <a:buClr>
                <a:srgbClr val="FFFFFF"/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 smtClean="0">
                <a:solidFill>
                  <a:srgbClr val="E9E5DC">
                    <a:lumMod val="50000"/>
                  </a:srgbClr>
                </a:solidFill>
              </a:rPr>
              <a:t>Demo</a:t>
            </a:r>
            <a:endParaRPr lang="en-US" dirty="0" smtClean="0">
              <a:solidFill>
                <a:srgbClr val="E9E5DC">
                  <a:lumMod val="50000"/>
                </a:srgbClr>
              </a:solidFill>
            </a:endParaRPr>
          </a:p>
          <a:p>
            <a:pPr marL="514350" indent="-514350">
              <a:buClr>
                <a:srgbClr val="FFFFFF"/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Tổng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kết</a:t>
            </a:r>
            <a:endParaRPr lang="en-US" dirty="0" smtClean="0">
              <a:solidFill>
                <a:prstClr val="white"/>
              </a:solidFill>
            </a:endParaRPr>
          </a:p>
          <a:p>
            <a:pPr marL="0" indent="0">
              <a:buClr>
                <a:srgbClr val="FFFFFF"/>
              </a:buClr>
              <a:buFont typeface="Wingdings 2"/>
              <a:buNone/>
            </a:pP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3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143000"/>
          </a:xfrm>
        </p:spPr>
        <p:txBody>
          <a:bodyPr/>
          <a:lstStyle/>
          <a:p>
            <a:pPr algn="ctr"/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</a:t>
            </a: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C000"/>
                </a:solidFill>
              </a:rPr>
              <a:t>5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>
                <a:solidFill>
                  <a:srgbClr val="FFC000"/>
                </a:solidFill>
              </a:rPr>
              <a:t>tính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 dirty="0" err="1">
                <a:solidFill>
                  <a:srgbClr val="FFC000"/>
                </a:solidFill>
              </a:rPr>
              <a:t>năng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 dirty="0" err="1">
                <a:solidFill>
                  <a:srgbClr val="FFC000"/>
                </a:solidFill>
              </a:rPr>
              <a:t>chính</a:t>
            </a:r>
            <a:endParaRPr lang="en-US" sz="3200" dirty="0" smtClean="0"/>
          </a:p>
          <a:p>
            <a:pPr lvl="1"/>
            <a:r>
              <a:rPr lang="en-US" sz="2800" dirty="0" smtClean="0"/>
              <a:t>Thu </a:t>
            </a:r>
            <a:r>
              <a:rPr lang="en-US" sz="2800" dirty="0" err="1" smtClean="0"/>
              <a:t>thập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endParaRPr lang="en-US" sz="2800" dirty="0" smtClean="0"/>
          </a:p>
          <a:p>
            <a:pPr lvl="1"/>
            <a:r>
              <a:rPr lang="en-US" sz="2800" dirty="0" err="1" smtClean="0"/>
              <a:t>Hiển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endParaRPr lang="en-US" sz="2800" dirty="0" smtClean="0"/>
          </a:p>
          <a:p>
            <a:pPr lvl="1"/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trạng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endParaRPr lang="en-US" sz="2800" dirty="0" smtClean="0"/>
          </a:p>
          <a:p>
            <a:pPr lvl="1"/>
            <a:r>
              <a:rPr lang="en-US" sz="2800" dirty="0" err="1" smtClean="0"/>
              <a:t>Gợi</a:t>
            </a:r>
            <a:r>
              <a:rPr lang="en-US" sz="2800" dirty="0" smtClean="0"/>
              <a:t> ý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đi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endParaRPr lang="en-US" sz="2800" dirty="0" smtClean="0"/>
          </a:p>
          <a:p>
            <a:pPr lvl="1"/>
            <a:r>
              <a:rPr lang="en-US" sz="2800" dirty="0" err="1" smtClean="0"/>
              <a:t>Hiển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trạng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chung</a:t>
            </a:r>
            <a:endParaRPr lang="en-US" sz="2800" dirty="0" smtClean="0"/>
          </a:p>
          <a:p>
            <a:pPr marL="320040" lvl="1" indent="0">
              <a:buNone/>
            </a:pPr>
            <a:endParaRPr lang="en-US" sz="2800" b="1" dirty="0" smtClean="0">
              <a:solidFill>
                <a:srgbClr val="FFC000"/>
              </a:solidFill>
            </a:endParaRPr>
          </a:p>
          <a:p>
            <a:pPr marL="320040" lvl="1" indent="0">
              <a:buNone/>
            </a:pPr>
            <a:endParaRPr lang="en-US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r"/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58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Quá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endParaRPr lang="en-US" sz="3600" dirty="0" smtClean="0"/>
          </a:p>
          <a:p>
            <a:pPr lvl="1"/>
            <a:r>
              <a:rPr lang="vi-VN" dirty="0"/>
              <a:t>Tìm hiểu tổng quan về Android, cách lập trình trên Android </a:t>
            </a:r>
            <a:endParaRPr lang="en-US" dirty="0"/>
          </a:p>
          <a:p>
            <a:pPr lvl="1"/>
            <a:r>
              <a:rPr lang="vi-VN" dirty="0"/>
              <a:t>Tìm hiểu các công nghệ có liên quan như GPS, GoogleMaps</a:t>
            </a:r>
            <a:r>
              <a:rPr lang="vi-VN" dirty="0" smtClean="0"/>
              <a:t>,</a:t>
            </a:r>
            <a:r>
              <a:rPr lang="en-US" dirty="0" smtClean="0"/>
              <a:t>…</a:t>
            </a:r>
            <a:r>
              <a:rPr lang="vi-VN" dirty="0" smtClean="0"/>
              <a:t> </a:t>
            </a:r>
            <a:endParaRPr lang="en-US" dirty="0"/>
          </a:p>
          <a:p>
            <a:pPr lvl="1"/>
            <a:r>
              <a:rPr lang="vi-VN" dirty="0"/>
              <a:t>Tìm hiểu các giải thuật về xử lý dữ liệu.</a:t>
            </a:r>
            <a:endParaRPr lang="en-US" dirty="0"/>
          </a:p>
          <a:p>
            <a:pPr lvl="1"/>
            <a:r>
              <a:rPr lang="vi-VN" dirty="0"/>
              <a:t>Tìm hiểu về JSON, GPX.</a:t>
            </a:r>
            <a:endParaRPr lang="en-US" dirty="0"/>
          </a:p>
          <a:p>
            <a:pPr lvl="1"/>
            <a:r>
              <a:rPr lang="vi-VN" dirty="0"/>
              <a:t>Tìm hiểu về cách thức trao đổi dữ liệu với server.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r"/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45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 rot="169438">
            <a:off x="908032" y="2241397"/>
            <a:ext cx="7543800" cy="3020714"/>
          </a:xfrm>
          <a:solidFill>
            <a:schemeClr val="bg2">
              <a:lumMod val="50000"/>
            </a:schemeClr>
          </a:solidFill>
          <a:effectLst>
            <a:outerShdw blurRad="177800" dist="304800" dir="3420000" algn="t" rotWithShape="0">
              <a:srgbClr val="000000">
                <a:alpha val="57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Giới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thiệu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 </a:t>
            </a:r>
            <a:r>
              <a:rPr lang="en-US" b="1" dirty="0" err="1">
                <a:solidFill>
                  <a:srgbClr val="FFC000"/>
                </a:solidFill>
              </a:rPr>
              <a:t>Phân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thiết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kế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b="1" dirty="0" err="1">
                <a:solidFill>
                  <a:srgbClr val="FFC000"/>
                </a:solidFill>
              </a:rPr>
              <a:t>hiện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thực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Demo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Tổng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kết</a:t>
            </a:r>
            <a:r>
              <a:rPr lang="en-US" b="1" dirty="0" smtClean="0"/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B1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r"/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,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828799"/>
            <a:ext cx="7543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prstClr val="white"/>
                </a:solidFill>
              </a:rPr>
              <a:t>Các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 err="1">
                <a:solidFill>
                  <a:srgbClr val="FFC000"/>
                </a:solidFill>
              </a:rPr>
              <a:t>chức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 dirty="0" err="1">
                <a:solidFill>
                  <a:srgbClr val="FFC000"/>
                </a:solidFill>
              </a:rPr>
              <a:t>năng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 dirty="0" err="1">
                <a:solidFill>
                  <a:srgbClr val="FFC000"/>
                </a:solidFill>
              </a:rPr>
              <a:t>chính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của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Ứng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dirty="0" err="1">
                <a:solidFill>
                  <a:prstClr val="white"/>
                </a:solidFill>
              </a:rPr>
              <a:t>dụng</a:t>
            </a:r>
            <a:endParaRPr lang="en-US" sz="3200" dirty="0">
              <a:solidFill>
                <a:prstClr val="white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600" dirty="0">
                <a:solidFill>
                  <a:prstClr val="white"/>
                </a:solidFill>
              </a:rPr>
              <a:t>Thu </a:t>
            </a:r>
            <a:r>
              <a:rPr lang="en-US" sz="2600" dirty="0" err="1">
                <a:solidFill>
                  <a:prstClr val="white"/>
                </a:solidFill>
              </a:rPr>
              <a:t>thập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dữ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liệu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giao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thông</a:t>
            </a:r>
            <a:endParaRPr lang="en-US" sz="2600" dirty="0" smtClean="0">
              <a:solidFill>
                <a:prstClr val="white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prstClr val="white"/>
                </a:solidFill>
              </a:rPr>
              <a:t>Cho </a:t>
            </a:r>
            <a:r>
              <a:rPr lang="en-US" sz="2600" dirty="0" err="1">
                <a:solidFill>
                  <a:prstClr val="white"/>
                </a:solidFill>
              </a:rPr>
              <a:t>biết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vị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trí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hiện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tại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của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người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dùng</a:t>
            </a:r>
            <a:endParaRPr lang="en-US" sz="2600" dirty="0" smtClean="0">
              <a:solidFill>
                <a:prstClr val="white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600" dirty="0" err="1">
                <a:solidFill>
                  <a:prstClr val="white"/>
                </a:solidFill>
              </a:rPr>
              <a:t>Xem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lại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các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dữ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liệu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đã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thu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thập</a:t>
            </a:r>
            <a:endParaRPr lang="en-US" sz="2600" dirty="0" smtClean="0">
              <a:solidFill>
                <a:prstClr val="white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600" dirty="0" err="1" smtClean="0">
                <a:solidFill>
                  <a:prstClr val="white"/>
                </a:solidFill>
              </a:rPr>
              <a:t>Đánh</a:t>
            </a:r>
            <a:r>
              <a:rPr lang="en-US" sz="2600" dirty="0" smtClean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giá</a:t>
            </a:r>
            <a:r>
              <a:rPr lang="en-US" sz="2600" dirty="0" smtClean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độ</a:t>
            </a:r>
            <a:r>
              <a:rPr lang="en-US" sz="2600" dirty="0" smtClean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chính</a:t>
            </a:r>
            <a:r>
              <a:rPr lang="en-US" sz="2600" dirty="0" smtClean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xác</a:t>
            </a:r>
            <a:r>
              <a:rPr lang="en-US" sz="2600" dirty="0" smtClean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của</a:t>
            </a:r>
            <a:r>
              <a:rPr lang="en-US" sz="2600" dirty="0" smtClean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dữ</a:t>
            </a:r>
            <a:r>
              <a:rPr lang="en-US" sz="2600" dirty="0" smtClean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liệu</a:t>
            </a:r>
            <a:r>
              <a:rPr lang="en-US" sz="2600" dirty="0" smtClean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thu</a:t>
            </a:r>
            <a:r>
              <a:rPr lang="en-US" sz="2600" dirty="0" smtClean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thập</a:t>
            </a:r>
            <a:endParaRPr lang="en-US" sz="2600" dirty="0">
              <a:solidFill>
                <a:prstClr val="white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600" dirty="0" err="1">
                <a:solidFill>
                  <a:prstClr val="white"/>
                </a:solidFill>
              </a:rPr>
              <a:t>Gợi</a:t>
            </a:r>
            <a:r>
              <a:rPr lang="en-US" sz="2600" dirty="0">
                <a:solidFill>
                  <a:prstClr val="white"/>
                </a:solidFill>
              </a:rPr>
              <a:t> ý </a:t>
            </a:r>
            <a:r>
              <a:rPr lang="en-US" sz="2600" dirty="0" err="1">
                <a:solidFill>
                  <a:prstClr val="white"/>
                </a:solidFill>
              </a:rPr>
              <a:t>đường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đi</a:t>
            </a:r>
            <a:endParaRPr lang="en-US" sz="2600" dirty="0">
              <a:solidFill>
                <a:prstClr val="white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600" dirty="0" err="1" smtClean="0">
                <a:solidFill>
                  <a:prstClr val="white"/>
                </a:solidFill>
              </a:rPr>
              <a:t>Dự</a:t>
            </a:r>
            <a:r>
              <a:rPr lang="en-US" sz="2600" dirty="0" smtClean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báo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tình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trạng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giao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 smtClean="0">
                <a:solidFill>
                  <a:prstClr val="white"/>
                </a:solidFill>
              </a:rPr>
              <a:t>thông</a:t>
            </a:r>
            <a:r>
              <a:rPr lang="en-US" sz="2600" dirty="0" smtClean="0">
                <a:solidFill>
                  <a:prstClr val="white"/>
                </a:solidFill>
              </a:rPr>
              <a:t>  </a:t>
            </a:r>
            <a:endParaRPr lang="en-US" sz="2600" dirty="0">
              <a:solidFill>
                <a:prstClr val="white"/>
              </a:solidFill>
            </a:endParaRPr>
          </a:p>
          <a:p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r"/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,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61034"/>
            <a:ext cx="7940379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prstClr val="white"/>
                </a:solidFill>
              </a:rPr>
              <a:t>Các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 err="1">
                <a:solidFill>
                  <a:srgbClr val="FFC000"/>
                </a:solidFill>
              </a:rPr>
              <a:t>ràng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 dirty="0" err="1">
                <a:solidFill>
                  <a:srgbClr val="FFC000"/>
                </a:solidFill>
              </a:rPr>
              <a:t>buộc</a:t>
            </a:r>
            <a:endParaRPr lang="en-US" sz="3200" b="1" dirty="0">
              <a:solidFill>
                <a:srgbClr val="FFC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err="1">
                <a:solidFill>
                  <a:srgbClr val="FFC000"/>
                </a:solidFill>
              </a:rPr>
              <a:t>Bộ</a:t>
            </a:r>
            <a:r>
              <a:rPr lang="en-US" sz="2600" dirty="0">
                <a:solidFill>
                  <a:srgbClr val="FFC000"/>
                </a:solidFill>
              </a:rPr>
              <a:t> </a:t>
            </a:r>
            <a:r>
              <a:rPr lang="en-US" sz="2600" dirty="0" err="1">
                <a:solidFill>
                  <a:srgbClr val="FFC000"/>
                </a:solidFill>
              </a:rPr>
              <a:t>nhớ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của</a:t>
            </a:r>
            <a:r>
              <a:rPr lang="en-US" sz="2600" dirty="0">
                <a:solidFill>
                  <a:prstClr val="white"/>
                </a:solidFill>
              </a:rPr>
              <a:t> smart phone </a:t>
            </a:r>
            <a:r>
              <a:rPr lang="en-US" sz="2600" dirty="0" err="1">
                <a:solidFill>
                  <a:srgbClr val="FFC000"/>
                </a:solidFill>
              </a:rPr>
              <a:t>nhỏ</a:t>
            </a:r>
            <a:endParaRPr lang="en-US" sz="2600" dirty="0">
              <a:solidFill>
                <a:srgbClr val="FFC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err="1">
                <a:solidFill>
                  <a:prstClr val="white"/>
                </a:solidFill>
              </a:rPr>
              <a:t>Ngôn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ngữ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lập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trình</a:t>
            </a:r>
            <a:r>
              <a:rPr lang="en-US" sz="2600" dirty="0">
                <a:solidFill>
                  <a:prstClr val="white"/>
                </a:solidFill>
              </a:rPr>
              <a:t>: </a:t>
            </a:r>
            <a:r>
              <a:rPr lang="en-US" sz="2600" dirty="0">
                <a:solidFill>
                  <a:srgbClr val="FFFFFF">
                    <a:lumMod val="85000"/>
                  </a:srgbClr>
                </a:solidFill>
              </a:rPr>
              <a:t>Java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>
                <a:solidFill>
                  <a:prstClr val="white"/>
                </a:solidFill>
              </a:rPr>
              <a:t>IDE: </a:t>
            </a:r>
            <a:r>
              <a:rPr lang="en-US" sz="2600" dirty="0">
                <a:solidFill>
                  <a:srgbClr val="FFC000"/>
                </a:solidFill>
              </a:rPr>
              <a:t>Eclipse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>
                <a:solidFill>
                  <a:prstClr val="white"/>
                </a:solidFill>
              </a:rPr>
              <a:t>Server: </a:t>
            </a:r>
            <a:r>
              <a:rPr lang="en-US" sz="2600" dirty="0">
                <a:solidFill>
                  <a:srgbClr val="FFFFFF">
                    <a:lumMod val="85000"/>
                  </a:srgbClr>
                </a:solidFill>
              </a:rPr>
              <a:t>Tomcat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err="1">
                <a:solidFill>
                  <a:prstClr val="white"/>
                </a:solidFill>
              </a:rPr>
              <a:t>Hệ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điều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hành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của</a:t>
            </a:r>
            <a:r>
              <a:rPr lang="en-US" sz="2600" dirty="0">
                <a:solidFill>
                  <a:prstClr val="white"/>
                </a:solidFill>
              </a:rPr>
              <a:t> smart phone: </a:t>
            </a:r>
            <a:r>
              <a:rPr lang="en-US" sz="2600" dirty="0">
                <a:solidFill>
                  <a:srgbClr val="FFC000"/>
                </a:solidFill>
              </a:rPr>
              <a:t>android </a:t>
            </a:r>
            <a:r>
              <a:rPr lang="en-US" sz="2600" dirty="0" smtClean="0">
                <a:solidFill>
                  <a:srgbClr val="FFC000"/>
                </a:solidFill>
              </a:rPr>
              <a:t>2.3</a:t>
            </a:r>
            <a:r>
              <a:rPr lang="en-US" sz="2600" dirty="0" smtClean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trở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về</a:t>
            </a:r>
            <a:r>
              <a:rPr lang="en-US" sz="2600" dirty="0">
                <a:solidFill>
                  <a:prstClr val="white"/>
                </a:solidFill>
              </a:rPr>
              <a:t> </a:t>
            </a:r>
            <a:r>
              <a:rPr lang="en-US" sz="2600" dirty="0" err="1">
                <a:solidFill>
                  <a:prstClr val="white"/>
                </a:solidFill>
              </a:rPr>
              <a:t>sau</a:t>
            </a:r>
            <a:endParaRPr lang="en-US" sz="2600" dirty="0">
              <a:solidFill>
                <a:prstClr val="white"/>
              </a:solidFill>
            </a:endParaRPr>
          </a:p>
          <a:p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r"/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,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6553200" cy="499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2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6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FFFF"/>
      </a:accent1>
      <a:accent2>
        <a:srgbClr val="FFE084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830</Words>
  <Application>Microsoft Office PowerPoint</Application>
  <PresentationFormat>On-screen Show (4:3)</PresentationFormat>
  <Paragraphs>121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PowerPoint Presentation</vt:lpstr>
      <vt:lpstr>Mục lục</vt:lpstr>
      <vt:lpstr>Giới thiệu</vt:lpstr>
      <vt:lpstr>Giới thiệu</vt:lpstr>
      <vt:lpstr>Giới thiệu</vt:lpstr>
      <vt:lpstr>PowerPoint Presentation</vt:lpstr>
      <vt:lpstr>Phân tích, thiết kế và hiện thực</vt:lpstr>
      <vt:lpstr>Phân tích, thiết kế và hiện thực</vt:lpstr>
      <vt:lpstr>Phân tích, thiết kế và hiện thực</vt:lpstr>
      <vt:lpstr>Phân tích, thiết kế và hiện thực</vt:lpstr>
      <vt:lpstr>Phân tích, thiết kế và hiện thực</vt:lpstr>
      <vt:lpstr>Phân tích, thiết kế và hiện thực</vt:lpstr>
      <vt:lpstr>Phân tích, thiết kế và hiện thực</vt:lpstr>
      <vt:lpstr>Phân tích, thiết kế và hiện thực</vt:lpstr>
      <vt:lpstr>Phân tích, thiết kế và hiện thực</vt:lpstr>
      <vt:lpstr>Phân tích, thiết kế và hiện thực</vt:lpstr>
      <vt:lpstr>Module hiển thị :</vt:lpstr>
      <vt:lpstr>Module hiển thị :</vt:lpstr>
      <vt:lpstr>Module hiển thị :</vt:lpstr>
      <vt:lpstr>Module hiển thị :</vt:lpstr>
      <vt:lpstr>Module hiển thị :</vt:lpstr>
      <vt:lpstr>Module hiển thị</vt:lpstr>
      <vt:lpstr>Module hiển thị</vt:lpstr>
      <vt:lpstr>Module hiển thị :</vt:lpstr>
      <vt:lpstr>Module hiển thị :</vt:lpstr>
      <vt:lpstr>PowerPoint Presentation</vt:lpstr>
      <vt:lpstr>Demo</vt:lpstr>
      <vt:lpstr>Demo</vt:lpstr>
      <vt:lpstr>Demo</vt:lpstr>
      <vt:lpstr>PowerPoint Presentation</vt:lpstr>
      <vt:lpstr>Xin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QuangThien</dc:creator>
  <cp:lastModifiedBy>NguyenVanDuc</cp:lastModifiedBy>
  <cp:revision>30</cp:revision>
  <dcterms:created xsi:type="dcterms:W3CDTF">2012-09-03T17:43:36Z</dcterms:created>
  <dcterms:modified xsi:type="dcterms:W3CDTF">2012-10-26T00:02:59Z</dcterms:modified>
</cp:coreProperties>
</file>