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78197"/>
  </p:normalViewPr>
  <p:slideViewPr>
    <p:cSldViewPr snapToGrid="0" snapToObjects="1">
      <p:cViewPr>
        <p:scale>
          <a:sx n="121" d="100"/>
          <a:sy n="121" d="100"/>
        </p:scale>
        <p:origin x="10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85095-D262-6448-8AF1-9030BE00A6E7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2E2BA-94E8-0F49-AE9C-8A24070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2E2BA-94E8-0F49-AE9C-8A24070954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5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Wine Quality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mai</a:t>
            </a:r>
            <a:r>
              <a:rPr lang="en-US" dirty="0" smtClean="0"/>
              <a:t> ha </a:t>
            </a:r>
            <a:r>
              <a:rPr lang="en-US" dirty="0" err="1" smtClean="0"/>
              <a:t>lan</a:t>
            </a:r>
            <a:endParaRPr lang="en-US" dirty="0" smtClean="0"/>
          </a:p>
          <a:p>
            <a:r>
              <a:rPr lang="en-US" dirty="0" err="1" smtClean="0"/>
              <a:t>nguyen</a:t>
            </a:r>
            <a:r>
              <a:rPr lang="en-US" dirty="0" smtClean="0"/>
              <a:t> van </a:t>
            </a:r>
            <a:r>
              <a:rPr lang="en-US" dirty="0" err="1" smtClean="0"/>
              <a:t>duc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Problem description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Classification approach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Result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9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9980"/>
              </p:ext>
            </p:extLst>
          </p:nvPr>
        </p:nvGraphicFramePr>
        <p:xfrm>
          <a:off x="343023" y="1961682"/>
          <a:ext cx="8467269" cy="401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777"/>
                <a:gridCol w="1240221"/>
                <a:gridCol w="2049686"/>
                <a:gridCol w="2167585"/>
              </a:tblGrid>
              <a:tr h="3625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In/Out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Characteristics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Collecting method</a:t>
                      </a:r>
                      <a:endParaRPr lang="en-US" sz="1600" dirty="0"/>
                    </a:p>
                  </a:txBody>
                  <a:tcPr/>
                </a:tc>
              </a:tr>
              <a:tr h="3046516">
                <a:tc rowSpan="2"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What is available?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Portuguese "</a:t>
                      </a:r>
                      <a:r>
                        <a:rPr lang="en-US" sz="1600" dirty="0" err="1" smtClean="0"/>
                        <a:t>Vinho</a:t>
                      </a:r>
                      <a:r>
                        <a:rPr lang="en-US" sz="1600" dirty="0" smtClean="0"/>
                        <a:t> Verde" wine quality</a:t>
                      </a:r>
                      <a:r>
                        <a:rPr lang="en-US" sz="1600" baseline="0" dirty="0" smtClean="0"/>
                        <a:t> data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0" dirty="0" smtClean="0"/>
                        <a:t> dataset related to Red &amp; White wine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Sample</a:t>
                      </a:r>
                      <a:r>
                        <a:rPr lang="en-US" sz="1600" baseline="0" dirty="0" smtClean="0"/>
                        <a:t> size:</a:t>
                      </a:r>
                    </a:p>
                    <a:p>
                      <a:pPr marL="742950" lvl="1" indent="-285750">
                        <a:buFont typeface="Courier New" charset="0"/>
                        <a:buChar char="o"/>
                      </a:pPr>
                      <a:r>
                        <a:rPr lang="en-US" sz="1600" dirty="0" smtClean="0"/>
                        <a:t>Red: 1599</a:t>
                      </a:r>
                    </a:p>
                    <a:p>
                      <a:pPr marL="742950" lvl="1" indent="-285750">
                        <a:buFont typeface="Courier New" charset="0"/>
                        <a:buChar char="o"/>
                      </a:pPr>
                      <a:r>
                        <a:rPr lang="en-US" sz="1600" dirty="0" smtClean="0"/>
                        <a:t>White:</a:t>
                      </a:r>
                      <a:r>
                        <a:rPr lang="en-US" sz="1600" baseline="0" dirty="0" smtClean="0"/>
                        <a:t> 4898</a:t>
                      </a:r>
                    </a:p>
                    <a:p>
                      <a:pPr marL="285750" lvl="0" indent="-285750">
                        <a:buFont typeface="Courier New" charset="0"/>
                        <a:buChar char="o"/>
                      </a:pPr>
                      <a:endParaRPr lang="en-US" sz="16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What to do?</a:t>
                      </a:r>
                    </a:p>
                    <a:p>
                      <a:pPr marL="285750" lvl="0" indent="-285750">
                        <a:buFont typeface="Wingdings" charset="2"/>
                        <a:buChar char="§"/>
                      </a:pPr>
                      <a:r>
                        <a:rPr lang="en-US" sz="1600" baseline="0" dirty="0" smtClean="0"/>
                        <a:t>Build a </a:t>
                      </a:r>
                      <a:r>
                        <a:rPr lang="en-US" sz="1600" i="1" baseline="0" dirty="0" smtClean="0">
                          <a:solidFill>
                            <a:srgbClr val="00B050"/>
                          </a:solidFill>
                        </a:rPr>
                        <a:t>classification algorithm </a:t>
                      </a:r>
                      <a:r>
                        <a:rPr lang="en-US" sz="1600" baseline="0" dirty="0" smtClean="0"/>
                        <a:t>to predict the output quality (0-10) based on input characteristic data.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fixed acidity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volatile acidity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3 - citric acid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4 - residual sugar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5 - chlorides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6 - free sulfur dioxide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7 - total sulfur dioxide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8 - density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9 - pH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10 -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sulphates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11 - alcohol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 tests</a:t>
                      </a:r>
                      <a:endParaRPr lang="en-US" sz="1600" dirty="0"/>
                    </a:p>
                  </a:txBody>
                  <a:tcPr/>
                </a:tc>
              </a:tr>
              <a:tr h="603864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Quality (score between 0 and 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Sensory data evaluated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by wine experts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552" y="2169406"/>
            <a:ext cx="2036160" cy="359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0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1066"/>
          </a:xfrm>
        </p:spPr>
        <p:txBody>
          <a:bodyPr>
            <a:noAutofit/>
          </a:bodyPr>
          <a:lstStyle/>
          <a:p>
            <a:r>
              <a:rPr lang="en-US" sz="1200" dirty="0"/>
              <a:t>1 - fixed acidity: most acids involved with wine or fixed or nonvolatile (do not evaporate readily)</a:t>
            </a:r>
          </a:p>
          <a:p>
            <a:r>
              <a:rPr lang="en-US" sz="1200" dirty="0"/>
              <a:t>2 - volatile acidity: the amount of acetic acid in wine, which at too high of levels can lead to an unpleasant, vinegar taste</a:t>
            </a:r>
          </a:p>
          <a:p>
            <a:r>
              <a:rPr lang="en-US" sz="1200" dirty="0"/>
              <a:t>3 - citric acid: found in small quantities, citric acid can add ‘freshness’ and flavor to wines</a:t>
            </a:r>
          </a:p>
          <a:p>
            <a:r>
              <a:rPr lang="en-US" sz="1200" dirty="0"/>
              <a:t>4 - residual sugar: the amount of sugar remaining after fermentation stops, it’s rare to find wines with less than 1 gram/liter and wines with greater than 45 grams/liter are considered sweet</a:t>
            </a:r>
          </a:p>
          <a:p>
            <a:r>
              <a:rPr lang="en-US" sz="1200" dirty="0"/>
              <a:t>5 - chlorides: the amount of salt in the wine</a:t>
            </a:r>
          </a:p>
          <a:p>
            <a:r>
              <a:rPr lang="en-US" sz="1200" dirty="0"/>
              <a:t>6 - free sulfur dioxide: the free form of SO2 exists in equilibrium between molecular SO2 (as a dissolved gas) and bisulfite ion; it prevents microbial growth and the oxidation of wine</a:t>
            </a:r>
          </a:p>
          <a:p>
            <a:r>
              <a:rPr lang="en-US" sz="1200" dirty="0"/>
              <a:t>7 - total sulfur dioxide: amount of free and bound forms of S02; in low concentrations, SO2 is mostly undetectable in wine, but at free SO2 concentrations over 50 ppm, SO2 becomes evident in the nose and taste of wine</a:t>
            </a:r>
          </a:p>
          <a:p>
            <a:r>
              <a:rPr lang="en-US" sz="1200" dirty="0"/>
              <a:t>8 - density: the density of water is close to that of water depending on the percent alcohol and sugar content</a:t>
            </a:r>
          </a:p>
          <a:p>
            <a:r>
              <a:rPr lang="en-US" sz="1200" dirty="0"/>
              <a:t>9 - pH: describes how acidic or basic a wine is on a scale from 0 (very acidic) to 14 (very basic); most wines are between 3-4 on the pH scale</a:t>
            </a:r>
          </a:p>
          <a:p>
            <a:r>
              <a:rPr lang="en-US" sz="1200" dirty="0"/>
              <a:t>10 - </a:t>
            </a:r>
            <a:r>
              <a:rPr lang="en-US" sz="1200" dirty="0" err="1"/>
              <a:t>sulphates</a:t>
            </a:r>
            <a:r>
              <a:rPr lang="en-US" sz="1200" dirty="0"/>
              <a:t>: a wine additive which can contribute to sulfur dioxide gas (S02) levels, </a:t>
            </a:r>
            <a:r>
              <a:rPr lang="en-US" sz="1200" dirty="0" err="1"/>
              <a:t>wich</a:t>
            </a:r>
            <a:r>
              <a:rPr lang="en-US" sz="1200" dirty="0"/>
              <a:t> acts as an antimicrobial and antioxidant</a:t>
            </a:r>
          </a:p>
          <a:p>
            <a:r>
              <a:rPr lang="en-US" sz="1200" dirty="0"/>
              <a:t>11 - alcohol: the percent alcohol content of the wine</a:t>
            </a:r>
          </a:p>
          <a:p>
            <a:r>
              <a:rPr lang="en-US" sz="1200" dirty="0"/>
              <a:t>Output variable (based on sensory data): 12 - quality (score between 0 and 10)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399283" y="5977468"/>
            <a:ext cx="391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rpubs.com</a:t>
            </a:r>
            <a:r>
              <a:rPr lang="en-US" dirty="0"/>
              <a:t>/Daria/57835</a:t>
            </a:r>
          </a:p>
        </p:txBody>
      </p:sp>
    </p:spTree>
    <p:extLst>
      <p:ext uri="{BB962C8B-B14F-4D97-AF65-F5344CB8AC3E}">
        <p14:creationId xmlns:p14="http://schemas.microsoft.com/office/powerpoint/2010/main" val="852785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413</Words>
  <Application>Microsoft Macintosh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Courier New</vt:lpstr>
      <vt:lpstr>Wingdings</vt:lpstr>
      <vt:lpstr>Retrospect</vt:lpstr>
      <vt:lpstr>Wine Quality Classification</vt:lpstr>
      <vt:lpstr>Outlines</vt:lpstr>
      <vt:lpstr>Problem description</vt:lpstr>
      <vt:lpstr>Backup</vt:lpstr>
      <vt:lpstr>Attribute description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Classification</dc:title>
  <dc:creator>Nguyen Van Duc</dc:creator>
  <cp:lastModifiedBy>Nguyen Van Duc</cp:lastModifiedBy>
  <cp:revision>18</cp:revision>
  <dcterms:created xsi:type="dcterms:W3CDTF">2018-08-18T03:37:32Z</dcterms:created>
  <dcterms:modified xsi:type="dcterms:W3CDTF">2018-08-18T05:01:25Z</dcterms:modified>
</cp:coreProperties>
</file>