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304" r:id="rId4"/>
    <p:sldId id="313" r:id="rId5"/>
    <p:sldId id="305" r:id="rId6"/>
    <p:sldId id="306" r:id="rId7"/>
    <p:sldId id="307" r:id="rId8"/>
    <p:sldId id="312" r:id="rId9"/>
    <p:sldId id="309" r:id="rId10"/>
    <p:sldId id="314" r:id="rId11"/>
    <p:sldId id="315" r:id="rId12"/>
    <p:sldId id="316" r:id="rId13"/>
    <p:sldId id="311" r:id="rId14"/>
    <p:sldId id="310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4117F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036" autoAdjust="0"/>
    <p:restoredTop sz="94684" autoAdjust="0"/>
  </p:normalViewPr>
  <p:slideViewPr>
    <p:cSldViewPr>
      <p:cViewPr>
        <p:scale>
          <a:sx n="66" d="100"/>
          <a:sy n="66" d="100"/>
        </p:scale>
        <p:origin x="-108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E38ED-5B8D-4091-9AF7-83F9F85621F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10B38-F7A5-47B8-B006-9FDACE2C4E6B}">
      <dgm:prSet phldrT="[Text]"/>
      <dgm:spPr/>
      <dgm:t>
        <a:bodyPr/>
        <a:lstStyle/>
        <a:p>
          <a:r>
            <a:rPr lang="en-US" dirty="0" smtClean="0"/>
            <a:t>Introduce QA Process </a:t>
          </a:r>
          <a:endParaRPr lang="en-US" dirty="0"/>
        </a:p>
      </dgm:t>
    </dgm:pt>
    <dgm:pt modelId="{EB317368-164F-48F9-963E-00A716C03CDF}" type="parTrans" cxnId="{BE8F6238-2DA6-48C4-A485-F13B1EC6B130}">
      <dgm:prSet/>
      <dgm:spPr/>
      <dgm:t>
        <a:bodyPr/>
        <a:lstStyle/>
        <a:p>
          <a:endParaRPr lang="en-US"/>
        </a:p>
      </dgm:t>
    </dgm:pt>
    <dgm:pt modelId="{35CDFD38-A628-47EF-8116-7BCA964FE45B}" type="sibTrans" cxnId="{BE8F6238-2DA6-48C4-A485-F13B1EC6B130}">
      <dgm:prSet/>
      <dgm:spPr/>
      <dgm:t>
        <a:bodyPr/>
        <a:lstStyle/>
        <a:p>
          <a:endParaRPr lang="en-US"/>
        </a:p>
      </dgm:t>
    </dgm:pt>
    <dgm:pt modelId="{F5CC3BC1-B5A1-43D3-8070-C5277A3D78C2}">
      <dgm:prSet phldrT="[Text]"/>
      <dgm:spPr/>
      <dgm:t>
        <a:bodyPr/>
        <a:lstStyle/>
        <a:p>
          <a:r>
            <a:rPr lang="en-US" dirty="0" smtClean="0"/>
            <a:t>QA Activities</a:t>
          </a:r>
          <a:endParaRPr lang="en-US" dirty="0"/>
        </a:p>
      </dgm:t>
    </dgm:pt>
    <dgm:pt modelId="{BC66C6A3-98CD-4152-87CC-7EDD366B7624}" type="parTrans" cxnId="{4A32C278-797D-426A-AF93-BF330A9F0A79}">
      <dgm:prSet/>
      <dgm:spPr/>
      <dgm:t>
        <a:bodyPr/>
        <a:lstStyle/>
        <a:p>
          <a:endParaRPr lang="en-US"/>
        </a:p>
      </dgm:t>
    </dgm:pt>
    <dgm:pt modelId="{210768A8-CCEB-4820-B726-03C2626F6470}" type="sibTrans" cxnId="{4A32C278-797D-426A-AF93-BF330A9F0A79}">
      <dgm:prSet/>
      <dgm:spPr/>
      <dgm:t>
        <a:bodyPr/>
        <a:lstStyle/>
        <a:p>
          <a:endParaRPr lang="en-US"/>
        </a:p>
      </dgm:t>
    </dgm:pt>
    <dgm:pt modelId="{0E26599D-DEC2-4530-B5B2-27C377B9198E}">
      <dgm:prSet phldrT="[Text]"/>
      <dgm:spPr/>
      <dgm:t>
        <a:bodyPr/>
        <a:lstStyle/>
        <a:p>
          <a:r>
            <a:rPr lang="en-US" dirty="0" smtClean="0"/>
            <a:t>Output Document ( Review records, QAP, QAAR..etc)</a:t>
          </a:r>
          <a:endParaRPr lang="en-US" dirty="0"/>
        </a:p>
      </dgm:t>
    </dgm:pt>
    <dgm:pt modelId="{595E9701-A4F5-4F02-8780-559B08776A96}" type="parTrans" cxnId="{7E79B739-4B90-4BCC-82E0-5BA1C00A729A}">
      <dgm:prSet/>
      <dgm:spPr/>
      <dgm:t>
        <a:bodyPr/>
        <a:lstStyle/>
        <a:p>
          <a:endParaRPr lang="en-US"/>
        </a:p>
      </dgm:t>
    </dgm:pt>
    <dgm:pt modelId="{2398379D-9451-4789-A594-1BC424E42C31}" type="sibTrans" cxnId="{7E79B739-4B90-4BCC-82E0-5BA1C00A729A}">
      <dgm:prSet/>
      <dgm:spPr/>
      <dgm:t>
        <a:bodyPr/>
        <a:lstStyle/>
        <a:p>
          <a:endParaRPr lang="en-US"/>
        </a:p>
      </dgm:t>
    </dgm:pt>
    <dgm:pt modelId="{36103A5C-E90D-4272-809C-27932FC3767B}">
      <dgm:prSet/>
      <dgm:spPr/>
      <dgm:t>
        <a:bodyPr/>
        <a:lstStyle/>
        <a:p>
          <a:r>
            <a:rPr lang="en-US" dirty="0" smtClean="0"/>
            <a:t>NC Tracking Tool Guideline</a:t>
          </a:r>
          <a:endParaRPr lang="en-US" dirty="0"/>
        </a:p>
      </dgm:t>
    </dgm:pt>
    <dgm:pt modelId="{3E82A5AB-EFCD-4EA1-952E-0D4BB3129DEC}" type="parTrans" cxnId="{15FE5BEA-FEEA-4DE5-A1DF-ADA0E1A17A38}">
      <dgm:prSet/>
      <dgm:spPr/>
      <dgm:t>
        <a:bodyPr/>
        <a:lstStyle/>
        <a:p>
          <a:endParaRPr lang="en-US"/>
        </a:p>
      </dgm:t>
    </dgm:pt>
    <dgm:pt modelId="{8DDC0EB7-7709-48B9-8269-961CD5BCDC10}" type="sibTrans" cxnId="{15FE5BEA-FEEA-4DE5-A1DF-ADA0E1A17A38}">
      <dgm:prSet/>
      <dgm:spPr/>
      <dgm:t>
        <a:bodyPr/>
        <a:lstStyle/>
        <a:p>
          <a:endParaRPr lang="en-US"/>
        </a:p>
      </dgm:t>
    </dgm:pt>
    <dgm:pt modelId="{24EFD7F1-1550-4B3E-A015-74EE74F8EA4C}" type="pres">
      <dgm:prSet presAssocID="{502E38ED-5B8D-4091-9AF7-83F9F85621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F94244-0063-4B10-B1E6-F8ED33FBA1ED}" type="pres">
      <dgm:prSet presAssocID="{B5410B38-F7A5-47B8-B006-9FDACE2C4E6B}" presName="parentLin" presStyleCnt="0"/>
      <dgm:spPr/>
    </dgm:pt>
    <dgm:pt modelId="{6CB48A11-6A98-4FFC-926B-352691D531CE}" type="pres">
      <dgm:prSet presAssocID="{B5410B38-F7A5-47B8-B006-9FDACE2C4E6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B01156-010A-4E3B-9CAB-5CF9A9232D72}" type="pres">
      <dgm:prSet presAssocID="{B5410B38-F7A5-47B8-B006-9FDACE2C4E6B}" presName="parentText" presStyleLbl="node1" presStyleIdx="0" presStyleCnt="4" custLinFactY="-53082" custLinFactNeighborX="-634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D8AAD-10EE-4841-B9FA-5C48E843E7EA}" type="pres">
      <dgm:prSet presAssocID="{B5410B38-F7A5-47B8-B006-9FDACE2C4E6B}" presName="negativeSpace" presStyleCnt="0"/>
      <dgm:spPr/>
    </dgm:pt>
    <dgm:pt modelId="{92D23132-175E-4D1B-B88A-D7689A2685CC}" type="pres">
      <dgm:prSet presAssocID="{B5410B38-F7A5-47B8-B006-9FDACE2C4E6B}" presName="childText" presStyleLbl="conFgAcc1" presStyleIdx="0" presStyleCnt="4" custLinFactY="-180864" custLinFactNeighborY="-200000">
        <dgm:presLayoutVars>
          <dgm:bulletEnabled val="1"/>
        </dgm:presLayoutVars>
      </dgm:prSet>
      <dgm:spPr/>
    </dgm:pt>
    <dgm:pt modelId="{9D6A9A16-1FD2-4A6D-A25A-AB56C9759705}" type="pres">
      <dgm:prSet presAssocID="{35CDFD38-A628-47EF-8116-7BCA964FE45B}" presName="spaceBetweenRectangles" presStyleCnt="0"/>
      <dgm:spPr/>
    </dgm:pt>
    <dgm:pt modelId="{25FD5999-035E-4226-BD8F-3D604E066906}" type="pres">
      <dgm:prSet presAssocID="{F5CC3BC1-B5A1-43D3-8070-C5277A3D78C2}" presName="parentLin" presStyleCnt="0"/>
      <dgm:spPr/>
    </dgm:pt>
    <dgm:pt modelId="{CE32FA0F-F985-4FA5-BF6C-4C69012A46C6}" type="pres">
      <dgm:prSet presAssocID="{F5CC3BC1-B5A1-43D3-8070-C5277A3D78C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D0FB76-51B2-4E98-B8B6-5627EA8FE1A5}" type="pres">
      <dgm:prSet presAssocID="{F5CC3BC1-B5A1-43D3-8070-C5277A3D78C2}" presName="parentText" presStyleLbl="node1" presStyleIdx="1" presStyleCnt="4" custLinFactNeighborX="-63414" custLinFactNeighborY="-967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25462-88E9-4061-9508-F5EEF852C5D6}" type="pres">
      <dgm:prSet presAssocID="{F5CC3BC1-B5A1-43D3-8070-C5277A3D78C2}" presName="negativeSpace" presStyleCnt="0"/>
      <dgm:spPr/>
    </dgm:pt>
    <dgm:pt modelId="{75D28555-605E-4C3A-90BD-1D1FFC544A76}" type="pres">
      <dgm:prSet presAssocID="{F5CC3BC1-B5A1-43D3-8070-C5277A3D78C2}" presName="childText" presStyleLbl="conFgAcc1" presStyleIdx="1" presStyleCnt="4" custLinFactY="-100774" custLinFactNeighborY="-200000">
        <dgm:presLayoutVars>
          <dgm:bulletEnabled val="1"/>
        </dgm:presLayoutVars>
      </dgm:prSet>
      <dgm:spPr/>
    </dgm:pt>
    <dgm:pt modelId="{923D43FC-EE09-4C93-8762-DA94069990C4}" type="pres">
      <dgm:prSet presAssocID="{210768A8-CCEB-4820-B726-03C2626F6470}" presName="spaceBetweenRectangles" presStyleCnt="0"/>
      <dgm:spPr/>
    </dgm:pt>
    <dgm:pt modelId="{49AE63B2-0E3E-42BF-89FB-C54AF75594E5}" type="pres">
      <dgm:prSet presAssocID="{0E26599D-DEC2-4530-B5B2-27C377B9198E}" presName="parentLin" presStyleCnt="0"/>
      <dgm:spPr/>
    </dgm:pt>
    <dgm:pt modelId="{190005F2-C90E-4060-9595-0B347846B46F}" type="pres">
      <dgm:prSet presAssocID="{0E26599D-DEC2-4530-B5B2-27C377B9198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548A8F3-C579-4B0F-8C34-ECC25D722F8D}" type="pres">
      <dgm:prSet presAssocID="{0E26599D-DEC2-4530-B5B2-27C377B9198E}" presName="parentText" presStyleLbl="node1" presStyleIdx="2" presStyleCnt="4" custLinFactNeighborX="-63414" custLinFactNeighborY="-810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A45F6-DA27-44EC-8966-C65EE99C683F}" type="pres">
      <dgm:prSet presAssocID="{0E26599D-DEC2-4530-B5B2-27C377B9198E}" presName="negativeSpace" presStyleCnt="0"/>
      <dgm:spPr/>
    </dgm:pt>
    <dgm:pt modelId="{B500243F-CC2C-4831-B17D-1563A22C9BAB}" type="pres">
      <dgm:prSet presAssocID="{0E26599D-DEC2-4530-B5B2-27C377B9198E}" presName="childText" presStyleLbl="conFgAcc1" presStyleIdx="2" presStyleCnt="4" custLinFactY="-110683" custLinFactNeighborY="-200000">
        <dgm:presLayoutVars>
          <dgm:bulletEnabled val="1"/>
        </dgm:presLayoutVars>
      </dgm:prSet>
      <dgm:spPr/>
    </dgm:pt>
    <dgm:pt modelId="{1EE4C5C8-9758-4C3C-8B57-90BFBFA8369E}" type="pres">
      <dgm:prSet presAssocID="{2398379D-9451-4789-A594-1BC424E42C31}" presName="spaceBetweenRectangles" presStyleCnt="0"/>
      <dgm:spPr/>
    </dgm:pt>
    <dgm:pt modelId="{51A259A9-479A-407F-94E5-7D12AFEBD403}" type="pres">
      <dgm:prSet presAssocID="{36103A5C-E90D-4272-809C-27932FC3767B}" presName="parentLin" presStyleCnt="0"/>
      <dgm:spPr/>
    </dgm:pt>
    <dgm:pt modelId="{06979B12-6EF6-4E44-BC67-E8A726A42C7C}" type="pres">
      <dgm:prSet presAssocID="{36103A5C-E90D-4272-809C-27932FC3767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3794FC7-12E5-4B37-A9F9-A759002088DC}" type="pres">
      <dgm:prSet presAssocID="{36103A5C-E90D-4272-809C-27932FC3767B}" presName="parentText" presStyleLbl="node1" presStyleIdx="3" presStyleCnt="4" custLinFactNeighborX="-45121" custLinFactNeighborY="-89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6608F-D9F0-4590-964E-C6F2FB29B57B}" type="pres">
      <dgm:prSet presAssocID="{36103A5C-E90D-4272-809C-27932FC3767B}" presName="negativeSpace" presStyleCnt="0"/>
      <dgm:spPr/>
    </dgm:pt>
    <dgm:pt modelId="{1AB1D324-E9E5-4C1F-BA67-DA394C0B7D38}" type="pres">
      <dgm:prSet presAssocID="{36103A5C-E90D-4272-809C-27932FC3767B}" presName="childText" presStyleLbl="conFgAcc1" presStyleIdx="3" presStyleCnt="4" custLinFactY="-90704" custLinFactNeighborX="-915" custLinFactNeighborY="-100000">
        <dgm:presLayoutVars>
          <dgm:bulletEnabled val="1"/>
        </dgm:presLayoutVars>
      </dgm:prSet>
      <dgm:spPr/>
    </dgm:pt>
  </dgm:ptLst>
  <dgm:cxnLst>
    <dgm:cxn modelId="{4A32C278-797D-426A-AF93-BF330A9F0A79}" srcId="{502E38ED-5B8D-4091-9AF7-83F9F85621F5}" destId="{F5CC3BC1-B5A1-43D3-8070-C5277A3D78C2}" srcOrd="1" destOrd="0" parTransId="{BC66C6A3-98CD-4152-87CC-7EDD366B7624}" sibTransId="{210768A8-CCEB-4820-B726-03C2626F6470}"/>
    <dgm:cxn modelId="{242CBEB5-6E22-4B20-AFDB-845E66D0F2B3}" type="presOf" srcId="{36103A5C-E90D-4272-809C-27932FC3767B}" destId="{06979B12-6EF6-4E44-BC67-E8A726A42C7C}" srcOrd="0" destOrd="0" presId="urn:microsoft.com/office/officeart/2005/8/layout/list1"/>
    <dgm:cxn modelId="{BE8F6238-2DA6-48C4-A485-F13B1EC6B130}" srcId="{502E38ED-5B8D-4091-9AF7-83F9F85621F5}" destId="{B5410B38-F7A5-47B8-B006-9FDACE2C4E6B}" srcOrd="0" destOrd="0" parTransId="{EB317368-164F-48F9-963E-00A716C03CDF}" sibTransId="{35CDFD38-A628-47EF-8116-7BCA964FE45B}"/>
    <dgm:cxn modelId="{7E79B739-4B90-4BCC-82E0-5BA1C00A729A}" srcId="{502E38ED-5B8D-4091-9AF7-83F9F85621F5}" destId="{0E26599D-DEC2-4530-B5B2-27C377B9198E}" srcOrd="2" destOrd="0" parTransId="{595E9701-A4F5-4F02-8780-559B08776A96}" sibTransId="{2398379D-9451-4789-A594-1BC424E42C31}"/>
    <dgm:cxn modelId="{E92EECE8-9D46-4FA2-BF8E-5BE904DAE5D8}" type="presOf" srcId="{0E26599D-DEC2-4530-B5B2-27C377B9198E}" destId="{C548A8F3-C579-4B0F-8C34-ECC25D722F8D}" srcOrd="1" destOrd="0" presId="urn:microsoft.com/office/officeart/2005/8/layout/list1"/>
    <dgm:cxn modelId="{71C8BF76-7D54-40AE-B5AE-0EEA03340E54}" type="presOf" srcId="{502E38ED-5B8D-4091-9AF7-83F9F85621F5}" destId="{24EFD7F1-1550-4B3E-A015-74EE74F8EA4C}" srcOrd="0" destOrd="0" presId="urn:microsoft.com/office/officeart/2005/8/layout/list1"/>
    <dgm:cxn modelId="{82BA5322-0605-4FBB-B6A6-9408BC4E30A0}" type="presOf" srcId="{B5410B38-F7A5-47B8-B006-9FDACE2C4E6B}" destId="{9FB01156-010A-4E3B-9CAB-5CF9A9232D72}" srcOrd="1" destOrd="0" presId="urn:microsoft.com/office/officeart/2005/8/layout/list1"/>
    <dgm:cxn modelId="{87275E4A-EA52-4D85-873F-4469F89D2CD7}" type="presOf" srcId="{F5CC3BC1-B5A1-43D3-8070-C5277A3D78C2}" destId="{CE32FA0F-F985-4FA5-BF6C-4C69012A46C6}" srcOrd="0" destOrd="0" presId="urn:microsoft.com/office/officeart/2005/8/layout/list1"/>
    <dgm:cxn modelId="{77EA64CE-12E2-46EB-9948-DEDD2CFBB2B7}" type="presOf" srcId="{F5CC3BC1-B5A1-43D3-8070-C5277A3D78C2}" destId="{9FD0FB76-51B2-4E98-B8B6-5627EA8FE1A5}" srcOrd="1" destOrd="0" presId="urn:microsoft.com/office/officeart/2005/8/layout/list1"/>
    <dgm:cxn modelId="{15FE5BEA-FEEA-4DE5-A1DF-ADA0E1A17A38}" srcId="{502E38ED-5B8D-4091-9AF7-83F9F85621F5}" destId="{36103A5C-E90D-4272-809C-27932FC3767B}" srcOrd="3" destOrd="0" parTransId="{3E82A5AB-EFCD-4EA1-952E-0D4BB3129DEC}" sibTransId="{8DDC0EB7-7709-48B9-8269-961CD5BCDC10}"/>
    <dgm:cxn modelId="{201CC1C3-E9D8-4861-9DD6-E301F96609BC}" type="presOf" srcId="{B5410B38-F7A5-47B8-B006-9FDACE2C4E6B}" destId="{6CB48A11-6A98-4FFC-926B-352691D531CE}" srcOrd="0" destOrd="0" presId="urn:microsoft.com/office/officeart/2005/8/layout/list1"/>
    <dgm:cxn modelId="{EA1203C2-7EA3-4AD5-AB9B-13063D6AC9F2}" type="presOf" srcId="{36103A5C-E90D-4272-809C-27932FC3767B}" destId="{23794FC7-12E5-4B37-A9F9-A759002088DC}" srcOrd="1" destOrd="0" presId="urn:microsoft.com/office/officeart/2005/8/layout/list1"/>
    <dgm:cxn modelId="{13A3F6C2-66E6-4618-92A6-D3BDB5F0EDF3}" type="presOf" srcId="{0E26599D-DEC2-4530-B5B2-27C377B9198E}" destId="{190005F2-C90E-4060-9595-0B347846B46F}" srcOrd="0" destOrd="0" presId="urn:microsoft.com/office/officeart/2005/8/layout/list1"/>
    <dgm:cxn modelId="{70872555-D3D5-48AE-BCBB-088EF4C2F94D}" type="presParOf" srcId="{24EFD7F1-1550-4B3E-A015-74EE74F8EA4C}" destId="{04F94244-0063-4B10-B1E6-F8ED33FBA1ED}" srcOrd="0" destOrd="0" presId="urn:microsoft.com/office/officeart/2005/8/layout/list1"/>
    <dgm:cxn modelId="{D7940B0E-79BD-41F9-BF44-8E95F53D1B59}" type="presParOf" srcId="{04F94244-0063-4B10-B1E6-F8ED33FBA1ED}" destId="{6CB48A11-6A98-4FFC-926B-352691D531CE}" srcOrd="0" destOrd="0" presId="urn:microsoft.com/office/officeart/2005/8/layout/list1"/>
    <dgm:cxn modelId="{A3C0DA2E-7E17-4DA6-AFE4-194B82240360}" type="presParOf" srcId="{04F94244-0063-4B10-B1E6-F8ED33FBA1ED}" destId="{9FB01156-010A-4E3B-9CAB-5CF9A9232D72}" srcOrd="1" destOrd="0" presId="urn:microsoft.com/office/officeart/2005/8/layout/list1"/>
    <dgm:cxn modelId="{A658829E-8C39-4299-A9A0-F1CC5CFDB0A5}" type="presParOf" srcId="{24EFD7F1-1550-4B3E-A015-74EE74F8EA4C}" destId="{52DD8AAD-10EE-4841-B9FA-5C48E843E7EA}" srcOrd="1" destOrd="0" presId="urn:microsoft.com/office/officeart/2005/8/layout/list1"/>
    <dgm:cxn modelId="{E372257C-4D12-43F2-89B7-2BA3678360AF}" type="presParOf" srcId="{24EFD7F1-1550-4B3E-A015-74EE74F8EA4C}" destId="{92D23132-175E-4D1B-B88A-D7689A2685CC}" srcOrd="2" destOrd="0" presId="urn:microsoft.com/office/officeart/2005/8/layout/list1"/>
    <dgm:cxn modelId="{5A753162-111E-4398-AD94-AE6A4D3A1B27}" type="presParOf" srcId="{24EFD7F1-1550-4B3E-A015-74EE74F8EA4C}" destId="{9D6A9A16-1FD2-4A6D-A25A-AB56C9759705}" srcOrd="3" destOrd="0" presId="urn:microsoft.com/office/officeart/2005/8/layout/list1"/>
    <dgm:cxn modelId="{B3F3E6A9-D903-4F48-B8A9-9B7E0BF243A7}" type="presParOf" srcId="{24EFD7F1-1550-4B3E-A015-74EE74F8EA4C}" destId="{25FD5999-035E-4226-BD8F-3D604E066906}" srcOrd="4" destOrd="0" presId="urn:microsoft.com/office/officeart/2005/8/layout/list1"/>
    <dgm:cxn modelId="{506AF1C5-733E-4BE5-A768-52815B834494}" type="presParOf" srcId="{25FD5999-035E-4226-BD8F-3D604E066906}" destId="{CE32FA0F-F985-4FA5-BF6C-4C69012A46C6}" srcOrd="0" destOrd="0" presId="urn:microsoft.com/office/officeart/2005/8/layout/list1"/>
    <dgm:cxn modelId="{A8E6E3C5-A5BB-4ECD-A5DC-FAFDE1B918FC}" type="presParOf" srcId="{25FD5999-035E-4226-BD8F-3D604E066906}" destId="{9FD0FB76-51B2-4E98-B8B6-5627EA8FE1A5}" srcOrd="1" destOrd="0" presId="urn:microsoft.com/office/officeart/2005/8/layout/list1"/>
    <dgm:cxn modelId="{37AE33DE-0A16-448D-89BB-52D522E09F6A}" type="presParOf" srcId="{24EFD7F1-1550-4B3E-A015-74EE74F8EA4C}" destId="{55B25462-88E9-4061-9508-F5EEF852C5D6}" srcOrd="5" destOrd="0" presId="urn:microsoft.com/office/officeart/2005/8/layout/list1"/>
    <dgm:cxn modelId="{1AC0EAB3-79BE-45D7-8F01-B2156BA59F2E}" type="presParOf" srcId="{24EFD7F1-1550-4B3E-A015-74EE74F8EA4C}" destId="{75D28555-605E-4C3A-90BD-1D1FFC544A76}" srcOrd="6" destOrd="0" presId="urn:microsoft.com/office/officeart/2005/8/layout/list1"/>
    <dgm:cxn modelId="{CA2FEF79-76D1-483D-958C-6CD3D3C36629}" type="presParOf" srcId="{24EFD7F1-1550-4B3E-A015-74EE74F8EA4C}" destId="{923D43FC-EE09-4C93-8762-DA94069990C4}" srcOrd="7" destOrd="0" presId="urn:microsoft.com/office/officeart/2005/8/layout/list1"/>
    <dgm:cxn modelId="{44850DA7-9308-4070-93CF-602E827AC649}" type="presParOf" srcId="{24EFD7F1-1550-4B3E-A015-74EE74F8EA4C}" destId="{49AE63B2-0E3E-42BF-89FB-C54AF75594E5}" srcOrd="8" destOrd="0" presId="urn:microsoft.com/office/officeart/2005/8/layout/list1"/>
    <dgm:cxn modelId="{643A6F7E-3DC7-4BE5-8643-AEC6AEB3046C}" type="presParOf" srcId="{49AE63B2-0E3E-42BF-89FB-C54AF75594E5}" destId="{190005F2-C90E-4060-9595-0B347846B46F}" srcOrd="0" destOrd="0" presId="urn:microsoft.com/office/officeart/2005/8/layout/list1"/>
    <dgm:cxn modelId="{68AEE1E7-D009-475A-8725-DDBB2355671A}" type="presParOf" srcId="{49AE63B2-0E3E-42BF-89FB-C54AF75594E5}" destId="{C548A8F3-C579-4B0F-8C34-ECC25D722F8D}" srcOrd="1" destOrd="0" presId="urn:microsoft.com/office/officeart/2005/8/layout/list1"/>
    <dgm:cxn modelId="{CB4139BA-6355-498F-B830-92198A722B9E}" type="presParOf" srcId="{24EFD7F1-1550-4B3E-A015-74EE74F8EA4C}" destId="{AD2A45F6-DA27-44EC-8966-C65EE99C683F}" srcOrd="9" destOrd="0" presId="urn:microsoft.com/office/officeart/2005/8/layout/list1"/>
    <dgm:cxn modelId="{90104F79-EC88-4F50-94F1-75FDC07C7CB5}" type="presParOf" srcId="{24EFD7F1-1550-4B3E-A015-74EE74F8EA4C}" destId="{B500243F-CC2C-4831-B17D-1563A22C9BAB}" srcOrd="10" destOrd="0" presId="urn:microsoft.com/office/officeart/2005/8/layout/list1"/>
    <dgm:cxn modelId="{9764AFB8-4632-48F6-B0D4-A06C99ADDF9D}" type="presParOf" srcId="{24EFD7F1-1550-4B3E-A015-74EE74F8EA4C}" destId="{1EE4C5C8-9758-4C3C-8B57-90BFBFA8369E}" srcOrd="11" destOrd="0" presId="urn:microsoft.com/office/officeart/2005/8/layout/list1"/>
    <dgm:cxn modelId="{CB49FF56-85A7-4452-ABFA-70CAA286D9A2}" type="presParOf" srcId="{24EFD7F1-1550-4B3E-A015-74EE74F8EA4C}" destId="{51A259A9-479A-407F-94E5-7D12AFEBD403}" srcOrd="12" destOrd="0" presId="urn:microsoft.com/office/officeart/2005/8/layout/list1"/>
    <dgm:cxn modelId="{77FB58B6-8E7C-46F7-AFA0-DAF882DF84B1}" type="presParOf" srcId="{51A259A9-479A-407F-94E5-7D12AFEBD403}" destId="{06979B12-6EF6-4E44-BC67-E8A726A42C7C}" srcOrd="0" destOrd="0" presId="urn:microsoft.com/office/officeart/2005/8/layout/list1"/>
    <dgm:cxn modelId="{DE60A927-36A7-4A3A-AB1C-D7E5B2E8B71E}" type="presParOf" srcId="{51A259A9-479A-407F-94E5-7D12AFEBD403}" destId="{23794FC7-12E5-4B37-A9F9-A759002088DC}" srcOrd="1" destOrd="0" presId="urn:microsoft.com/office/officeart/2005/8/layout/list1"/>
    <dgm:cxn modelId="{7609803B-74CD-431E-BEDF-7237842CA7D8}" type="presParOf" srcId="{24EFD7F1-1550-4B3E-A015-74EE74F8EA4C}" destId="{6556608F-D9F0-4590-964E-C6F2FB29B57B}" srcOrd="13" destOrd="0" presId="urn:microsoft.com/office/officeart/2005/8/layout/list1"/>
    <dgm:cxn modelId="{63CBF625-39E5-45A5-AE3B-9CBC1CD9F542}" type="presParOf" srcId="{24EFD7F1-1550-4B3E-A015-74EE74F8EA4C}" destId="{1AB1D324-E9E5-4C1F-BA67-DA394C0B7D38}" srcOrd="14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CF280-803D-4E9A-81D0-040C7F7ABB0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0AA36-051F-4086-BF24-38B1E6DB25FB}">
      <dgm:prSet phldrT="[Text]"/>
      <dgm:spPr/>
      <dgm:t>
        <a:bodyPr/>
        <a:lstStyle/>
        <a:p>
          <a:r>
            <a:rPr lang="en-US" dirty="0" smtClean="0"/>
            <a:t>Purpose</a:t>
          </a:r>
          <a:endParaRPr lang="en-US" dirty="0"/>
        </a:p>
      </dgm:t>
    </dgm:pt>
    <dgm:pt modelId="{C6CE0DA4-0959-4038-BFA7-B1440B2F9EA0}" type="parTrans" cxnId="{89AB1A11-AFF3-473F-8B3C-A6C5006DB5DF}">
      <dgm:prSet/>
      <dgm:spPr/>
      <dgm:t>
        <a:bodyPr/>
        <a:lstStyle/>
        <a:p>
          <a:endParaRPr lang="en-US"/>
        </a:p>
      </dgm:t>
    </dgm:pt>
    <dgm:pt modelId="{8D16F94F-1DA1-46E3-A04F-91605015B4F1}" type="sibTrans" cxnId="{89AB1A11-AFF3-473F-8B3C-A6C5006DB5DF}">
      <dgm:prSet/>
      <dgm:spPr/>
      <dgm:t>
        <a:bodyPr/>
        <a:lstStyle/>
        <a:p>
          <a:endParaRPr lang="en-US"/>
        </a:p>
      </dgm:t>
    </dgm:pt>
    <dgm:pt modelId="{04D0E78F-3DFE-4E91-98E6-F7463B4654FE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Describes all activities related to the Quality Assurance Process of software development project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9F88786-7933-4C97-A3E1-3BF18428491A}" type="parTrans" cxnId="{7BF681D5-12DC-43D5-B173-C0AF6D635F11}">
      <dgm:prSet/>
      <dgm:spPr/>
      <dgm:t>
        <a:bodyPr/>
        <a:lstStyle/>
        <a:p>
          <a:endParaRPr lang="en-US"/>
        </a:p>
      </dgm:t>
    </dgm:pt>
    <dgm:pt modelId="{28C5E093-2F94-4F28-BE0A-73C41DE57603}" type="sibTrans" cxnId="{7BF681D5-12DC-43D5-B173-C0AF6D635F11}">
      <dgm:prSet/>
      <dgm:spPr/>
      <dgm:t>
        <a:bodyPr/>
        <a:lstStyle/>
        <a:p>
          <a:endParaRPr lang="en-US"/>
        </a:p>
      </dgm:t>
    </dgm:pt>
    <dgm:pt modelId="{44E29CD8-AB10-4943-B165-7A0ABFFB57B2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31E657F2-9AB6-407D-8C42-6B8E0E3F436B}" type="parTrans" cxnId="{7AE80E60-1DAE-4DC0-BEAC-3FD6C02726CD}">
      <dgm:prSet/>
      <dgm:spPr/>
      <dgm:t>
        <a:bodyPr/>
        <a:lstStyle/>
        <a:p>
          <a:endParaRPr lang="en-US"/>
        </a:p>
      </dgm:t>
    </dgm:pt>
    <dgm:pt modelId="{A64D3FE7-F5EE-4883-BE7B-E427D3E5D1A7}" type="sibTrans" cxnId="{7AE80E60-1DAE-4DC0-BEAC-3FD6C02726CD}">
      <dgm:prSet/>
      <dgm:spPr/>
      <dgm:t>
        <a:bodyPr/>
        <a:lstStyle/>
        <a:p>
          <a:endParaRPr lang="en-US"/>
        </a:p>
      </dgm:t>
    </dgm:pt>
    <dgm:pt modelId="{1D3C0423-A49C-4A88-BC34-F9C1B0C57067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Apply for all Software Development Projects of TVS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0D97BCE-14CF-438D-B074-9A0DE848B649}" type="parTrans" cxnId="{DC734A80-07A2-4E0E-B188-71D4EE710EF8}">
      <dgm:prSet/>
      <dgm:spPr/>
      <dgm:t>
        <a:bodyPr/>
        <a:lstStyle/>
        <a:p>
          <a:endParaRPr lang="en-US"/>
        </a:p>
      </dgm:t>
    </dgm:pt>
    <dgm:pt modelId="{56B99AA4-F0AE-46B5-A0DC-3C91F53F0C5C}" type="sibTrans" cxnId="{DC734A80-07A2-4E0E-B188-71D4EE710EF8}">
      <dgm:prSet/>
      <dgm:spPr/>
      <dgm:t>
        <a:bodyPr/>
        <a:lstStyle/>
        <a:p>
          <a:endParaRPr lang="en-US"/>
        </a:p>
      </dgm:t>
    </dgm:pt>
    <dgm:pt modelId="{5142F157-66D3-437F-A63F-697AB067FE39}" type="pres">
      <dgm:prSet presAssocID="{1CECF280-803D-4E9A-81D0-040C7F7ABB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B5DE0E-82CF-4812-A0CD-71EFFC6602E0}" type="pres">
      <dgm:prSet presAssocID="{8700AA36-051F-4086-BF24-38B1E6DB25FB}" presName="vertFlow" presStyleCnt="0"/>
      <dgm:spPr/>
    </dgm:pt>
    <dgm:pt modelId="{C6C89EA6-E79B-4B4E-8C32-ACC2F4E0F61C}" type="pres">
      <dgm:prSet presAssocID="{8700AA36-051F-4086-BF24-38B1E6DB25FB}" presName="header" presStyleLbl="node1" presStyleIdx="0" presStyleCnt="2" custScaleY="241425" custLinFactNeighborX="1560" custLinFactNeighborY="-16561"/>
      <dgm:spPr/>
      <dgm:t>
        <a:bodyPr/>
        <a:lstStyle/>
        <a:p>
          <a:endParaRPr lang="en-US"/>
        </a:p>
      </dgm:t>
    </dgm:pt>
    <dgm:pt modelId="{7EE97C76-FE86-4845-8D8A-3CF0B4FCA6CF}" type="pres">
      <dgm:prSet presAssocID="{C9F88786-7933-4C97-A3E1-3BF18428491A}" presName="parTrans" presStyleLbl="sibTrans2D1" presStyleIdx="0" presStyleCnt="2"/>
      <dgm:spPr/>
      <dgm:t>
        <a:bodyPr/>
        <a:lstStyle/>
        <a:p>
          <a:endParaRPr lang="en-US"/>
        </a:p>
      </dgm:t>
    </dgm:pt>
    <dgm:pt modelId="{604D7CA7-F1F9-40B7-879A-22F8B597F626}" type="pres">
      <dgm:prSet presAssocID="{04D0E78F-3DFE-4E91-98E6-F7463B4654FE}" presName="child" presStyleLbl="alignAccFollowNode1" presStyleIdx="0" presStyleCnt="2" custScaleY="1898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1A2B6-DB65-4120-9DEB-E007DAED7345}" type="pres">
      <dgm:prSet presAssocID="{8700AA36-051F-4086-BF24-38B1E6DB25FB}" presName="hSp" presStyleCnt="0"/>
      <dgm:spPr/>
    </dgm:pt>
    <dgm:pt modelId="{81D85122-68ED-4DEE-94A8-F48D70F95DCF}" type="pres">
      <dgm:prSet presAssocID="{44E29CD8-AB10-4943-B165-7A0ABFFB57B2}" presName="vertFlow" presStyleCnt="0"/>
      <dgm:spPr/>
    </dgm:pt>
    <dgm:pt modelId="{F982C599-0F12-433B-B17A-BA324D97091D}" type="pres">
      <dgm:prSet presAssocID="{44E29CD8-AB10-4943-B165-7A0ABFFB57B2}" presName="header" presStyleLbl="node1" presStyleIdx="1" presStyleCnt="2" custScaleY="254676" custLinFactNeighborX="-3652" custLinFactNeighborY="-20128"/>
      <dgm:spPr/>
      <dgm:t>
        <a:bodyPr/>
        <a:lstStyle/>
        <a:p>
          <a:endParaRPr lang="en-US"/>
        </a:p>
      </dgm:t>
    </dgm:pt>
    <dgm:pt modelId="{A616681F-84E8-4602-AB9A-FB3276DBE1A9}" type="pres">
      <dgm:prSet presAssocID="{C0D97BCE-14CF-438D-B074-9A0DE848B649}" presName="parTrans" presStyleLbl="sibTrans2D1" presStyleIdx="1" presStyleCnt="2"/>
      <dgm:spPr/>
      <dgm:t>
        <a:bodyPr/>
        <a:lstStyle/>
        <a:p>
          <a:endParaRPr lang="en-US"/>
        </a:p>
      </dgm:t>
    </dgm:pt>
    <dgm:pt modelId="{46D922CA-57C5-47B7-A5F9-87933C8E8A6D}" type="pres">
      <dgm:prSet presAssocID="{1D3C0423-A49C-4A88-BC34-F9C1B0C57067}" presName="child" presStyleLbl="alignAccFollowNode1" presStyleIdx="1" presStyleCnt="2" custScaleY="176581" custLinFactNeighborX="-1141" custLinFactNeighborY="54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E80E60-1DAE-4DC0-BEAC-3FD6C02726CD}" srcId="{1CECF280-803D-4E9A-81D0-040C7F7ABB03}" destId="{44E29CD8-AB10-4943-B165-7A0ABFFB57B2}" srcOrd="1" destOrd="0" parTransId="{31E657F2-9AB6-407D-8C42-6B8E0E3F436B}" sibTransId="{A64D3FE7-F5EE-4883-BE7B-E427D3E5D1A7}"/>
    <dgm:cxn modelId="{DD620EB0-7991-46F1-A9F1-0EC638A74404}" type="presOf" srcId="{04D0E78F-3DFE-4E91-98E6-F7463B4654FE}" destId="{604D7CA7-F1F9-40B7-879A-22F8B597F626}" srcOrd="0" destOrd="0" presId="urn:microsoft.com/office/officeart/2005/8/layout/lProcess1"/>
    <dgm:cxn modelId="{7B9FE94B-861C-4CBB-91DB-59FEB7B83356}" type="presOf" srcId="{44E29CD8-AB10-4943-B165-7A0ABFFB57B2}" destId="{F982C599-0F12-433B-B17A-BA324D97091D}" srcOrd="0" destOrd="0" presId="urn:microsoft.com/office/officeart/2005/8/layout/lProcess1"/>
    <dgm:cxn modelId="{DC734A80-07A2-4E0E-B188-71D4EE710EF8}" srcId="{44E29CD8-AB10-4943-B165-7A0ABFFB57B2}" destId="{1D3C0423-A49C-4A88-BC34-F9C1B0C57067}" srcOrd="0" destOrd="0" parTransId="{C0D97BCE-14CF-438D-B074-9A0DE848B649}" sibTransId="{56B99AA4-F0AE-46B5-A0DC-3C91F53F0C5C}"/>
    <dgm:cxn modelId="{54DDD87D-4660-4470-A22C-80A0352D793F}" type="presOf" srcId="{C9F88786-7933-4C97-A3E1-3BF18428491A}" destId="{7EE97C76-FE86-4845-8D8A-3CF0B4FCA6CF}" srcOrd="0" destOrd="0" presId="urn:microsoft.com/office/officeart/2005/8/layout/lProcess1"/>
    <dgm:cxn modelId="{7BF681D5-12DC-43D5-B173-C0AF6D635F11}" srcId="{8700AA36-051F-4086-BF24-38B1E6DB25FB}" destId="{04D0E78F-3DFE-4E91-98E6-F7463B4654FE}" srcOrd="0" destOrd="0" parTransId="{C9F88786-7933-4C97-A3E1-3BF18428491A}" sibTransId="{28C5E093-2F94-4F28-BE0A-73C41DE57603}"/>
    <dgm:cxn modelId="{791B6208-7592-449E-AA4B-9E8A89BF2125}" type="presOf" srcId="{C0D97BCE-14CF-438D-B074-9A0DE848B649}" destId="{A616681F-84E8-4602-AB9A-FB3276DBE1A9}" srcOrd="0" destOrd="0" presId="urn:microsoft.com/office/officeart/2005/8/layout/lProcess1"/>
    <dgm:cxn modelId="{70557698-2899-4C82-9D22-2DEBCBE951E0}" type="presOf" srcId="{1D3C0423-A49C-4A88-BC34-F9C1B0C57067}" destId="{46D922CA-57C5-47B7-A5F9-87933C8E8A6D}" srcOrd="0" destOrd="0" presId="urn:microsoft.com/office/officeart/2005/8/layout/lProcess1"/>
    <dgm:cxn modelId="{76CFB87A-6224-4FAF-8492-015D59C1B0BF}" type="presOf" srcId="{1CECF280-803D-4E9A-81D0-040C7F7ABB03}" destId="{5142F157-66D3-437F-A63F-697AB067FE39}" srcOrd="0" destOrd="0" presId="urn:microsoft.com/office/officeart/2005/8/layout/lProcess1"/>
    <dgm:cxn modelId="{C4833CC7-E63C-4ACF-96A9-8967D8029EB3}" type="presOf" srcId="{8700AA36-051F-4086-BF24-38B1E6DB25FB}" destId="{C6C89EA6-E79B-4B4E-8C32-ACC2F4E0F61C}" srcOrd="0" destOrd="0" presId="urn:microsoft.com/office/officeart/2005/8/layout/lProcess1"/>
    <dgm:cxn modelId="{89AB1A11-AFF3-473F-8B3C-A6C5006DB5DF}" srcId="{1CECF280-803D-4E9A-81D0-040C7F7ABB03}" destId="{8700AA36-051F-4086-BF24-38B1E6DB25FB}" srcOrd="0" destOrd="0" parTransId="{C6CE0DA4-0959-4038-BFA7-B1440B2F9EA0}" sibTransId="{8D16F94F-1DA1-46E3-A04F-91605015B4F1}"/>
    <dgm:cxn modelId="{53830399-2AC7-46C4-AC87-68CFD7B78961}" type="presParOf" srcId="{5142F157-66D3-437F-A63F-697AB067FE39}" destId="{43B5DE0E-82CF-4812-A0CD-71EFFC6602E0}" srcOrd="0" destOrd="0" presId="urn:microsoft.com/office/officeart/2005/8/layout/lProcess1"/>
    <dgm:cxn modelId="{C76BF03A-33AF-43BB-903A-068DE77B1FCF}" type="presParOf" srcId="{43B5DE0E-82CF-4812-A0CD-71EFFC6602E0}" destId="{C6C89EA6-E79B-4B4E-8C32-ACC2F4E0F61C}" srcOrd="0" destOrd="0" presId="urn:microsoft.com/office/officeart/2005/8/layout/lProcess1"/>
    <dgm:cxn modelId="{FD9F9BFD-A8BE-4FFA-B125-9E3D512C37D6}" type="presParOf" srcId="{43B5DE0E-82CF-4812-A0CD-71EFFC6602E0}" destId="{7EE97C76-FE86-4845-8D8A-3CF0B4FCA6CF}" srcOrd="1" destOrd="0" presId="urn:microsoft.com/office/officeart/2005/8/layout/lProcess1"/>
    <dgm:cxn modelId="{8E3707DB-D156-4D9D-8960-EEB5FAC457CA}" type="presParOf" srcId="{43B5DE0E-82CF-4812-A0CD-71EFFC6602E0}" destId="{604D7CA7-F1F9-40B7-879A-22F8B597F626}" srcOrd="2" destOrd="0" presId="urn:microsoft.com/office/officeart/2005/8/layout/lProcess1"/>
    <dgm:cxn modelId="{6F21613B-0762-4C2B-BBC3-D26E08DAEBB7}" type="presParOf" srcId="{5142F157-66D3-437F-A63F-697AB067FE39}" destId="{3281A2B6-DB65-4120-9DEB-E007DAED7345}" srcOrd="1" destOrd="0" presId="urn:microsoft.com/office/officeart/2005/8/layout/lProcess1"/>
    <dgm:cxn modelId="{E0658EFA-992B-40EC-94EF-9CCCEB4DCA92}" type="presParOf" srcId="{5142F157-66D3-437F-A63F-697AB067FE39}" destId="{81D85122-68ED-4DEE-94A8-F48D70F95DCF}" srcOrd="2" destOrd="0" presId="urn:microsoft.com/office/officeart/2005/8/layout/lProcess1"/>
    <dgm:cxn modelId="{275E996A-1C14-4794-BE5C-631707ABC41D}" type="presParOf" srcId="{81D85122-68ED-4DEE-94A8-F48D70F95DCF}" destId="{F982C599-0F12-433B-B17A-BA324D97091D}" srcOrd="0" destOrd="0" presId="urn:microsoft.com/office/officeart/2005/8/layout/lProcess1"/>
    <dgm:cxn modelId="{B85AA659-215B-443B-884F-6DDB5FC90BD1}" type="presParOf" srcId="{81D85122-68ED-4DEE-94A8-F48D70F95DCF}" destId="{A616681F-84E8-4602-AB9A-FB3276DBE1A9}" srcOrd="1" destOrd="0" presId="urn:microsoft.com/office/officeart/2005/8/layout/lProcess1"/>
    <dgm:cxn modelId="{CD3FEF49-ED36-42D8-9BD3-B6769E5DC682}" type="presParOf" srcId="{81D85122-68ED-4DEE-94A8-F48D70F95DCF}" destId="{46D922CA-57C5-47B7-A5F9-87933C8E8A6D}" srcOrd="2" destOrd="0" presId="urn:microsoft.com/office/officeart/2005/8/layout/l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9373F-17ED-488B-BFE8-5403135E62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363F10-7FA2-4A44-AD38-8E4291F9181C}">
      <dgm:prSet phldrT="[Text]"/>
      <dgm:spPr/>
      <dgm:t>
        <a:bodyPr/>
        <a:lstStyle/>
        <a:p>
          <a:r>
            <a:rPr lang="en-US" dirty="0" smtClean="0">
              <a:cs typeface="Arial" charset="0"/>
            </a:rPr>
            <a:t>Receive project QA Audit Request</a:t>
          </a:r>
          <a:endParaRPr lang="en-US" dirty="0"/>
        </a:p>
      </dgm:t>
    </dgm:pt>
    <dgm:pt modelId="{F9AE6202-471A-4AE2-A600-D67EE7CEBB4A}" type="parTrans" cxnId="{4C26A202-D700-4D71-AE17-650BD0E5D8E3}">
      <dgm:prSet/>
      <dgm:spPr/>
      <dgm:t>
        <a:bodyPr/>
        <a:lstStyle/>
        <a:p>
          <a:endParaRPr lang="en-US"/>
        </a:p>
      </dgm:t>
    </dgm:pt>
    <dgm:pt modelId="{55469EEC-708A-4FD1-8E32-485FD882D47F}" type="sibTrans" cxnId="{4C26A202-D700-4D71-AE17-650BD0E5D8E3}">
      <dgm:prSet/>
      <dgm:spPr/>
      <dgm:t>
        <a:bodyPr/>
        <a:lstStyle/>
        <a:p>
          <a:endParaRPr lang="en-US"/>
        </a:p>
      </dgm:t>
    </dgm:pt>
    <dgm:pt modelId="{A4CEA490-A5F3-46D8-B72A-345ABD76EA32}">
      <dgm:prSet phldrT="[Text]"/>
      <dgm:spPr/>
      <dgm:t>
        <a:bodyPr/>
        <a:lstStyle/>
        <a:p>
          <a:r>
            <a:rPr lang="en-US" dirty="0" smtClean="0">
              <a:cs typeface="Arial" charset="0"/>
            </a:rPr>
            <a:t>Project QA Management</a:t>
          </a:r>
          <a:endParaRPr lang="en-US" dirty="0"/>
        </a:p>
      </dgm:t>
    </dgm:pt>
    <dgm:pt modelId="{D42798A2-DAAF-4869-BA67-C8E9230020E6}" type="parTrans" cxnId="{C59FC818-DC58-4FD5-9D31-C7D4B5742F9E}">
      <dgm:prSet/>
      <dgm:spPr/>
      <dgm:t>
        <a:bodyPr/>
        <a:lstStyle/>
        <a:p>
          <a:endParaRPr lang="en-US"/>
        </a:p>
      </dgm:t>
    </dgm:pt>
    <dgm:pt modelId="{DD18A60D-F427-431D-8AE8-ECEAED73A30F}" type="sibTrans" cxnId="{C59FC818-DC58-4FD5-9D31-C7D4B5742F9E}">
      <dgm:prSet/>
      <dgm:spPr/>
      <dgm:t>
        <a:bodyPr/>
        <a:lstStyle/>
        <a:p>
          <a:endParaRPr lang="en-US"/>
        </a:p>
      </dgm:t>
    </dgm:pt>
    <dgm:pt modelId="{62E5628B-6F00-4C66-8A6F-CB8397398C32}">
      <dgm:prSet phldrT="[Text]"/>
      <dgm:spPr/>
      <dgm:t>
        <a:bodyPr/>
        <a:lstStyle/>
        <a:p>
          <a:r>
            <a:rPr lang="en-US" dirty="0" smtClean="0">
              <a:cs typeface="Arial" charset="0"/>
            </a:rPr>
            <a:t>Collect &amp; Analysis Data of Organizational QA  Audit</a:t>
          </a:r>
          <a:endParaRPr lang="en-US" dirty="0"/>
        </a:p>
      </dgm:t>
    </dgm:pt>
    <dgm:pt modelId="{19636C62-6E85-460A-B518-6A15D3CDB59B}" type="parTrans" cxnId="{BF8CF348-D9A9-401B-8431-2B35641E1905}">
      <dgm:prSet/>
      <dgm:spPr/>
      <dgm:t>
        <a:bodyPr/>
        <a:lstStyle/>
        <a:p>
          <a:endParaRPr lang="en-US"/>
        </a:p>
      </dgm:t>
    </dgm:pt>
    <dgm:pt modelId="{BD086EC8-85B3-4146-A7A8-EAF98A3AF761}" type="sibTrans" cxnId="{BF8CF348-D9A9-401B-8431-2B35641E1905}">
      <dgm:prSet/>
      <dgm:spPr/>
      <dgm:t>
        <a:bodyPr/>
        <a:lstStyle/>
        <a:p>
          <a:endParaRPr lang="en-US"/>
        </a:p>
      </dgm:t>
    </dgm:pt>
    <dgm:pt modelId="{8F8C835A-3E7B-4FD8-8BE8-CA3E84E36BD9}" type="pres">
      <dgm:prSet presAssocID="{B069373F-17ED-488B-BFE8-5403135E62F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117559-F0C8-4024-8039-07651D85DAFD}" type="pres">
      <dgm:prSet presAssocID="{93363F10-7FA2-4A44-AD38-8E4291F9181C}" presName="parentLin" presStyleCnt="0"/>
      <dgm:spPr/>
    </dgm:pt>
    <dgm:pt modelId="{8C556C8B-0648-4E53-9A37-555558D47468}" type="pres">
      <dgm:prSet presAssocID="{93363F10-7FA2-4A44-AD38-8E4291F9181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0881CF-927E-470A-8511-1A359B97CFB5}" type="pres">
      <dgm:prSet presAssocID="{93363F10-7FA2-4A44-AD38-8E4291F9181C}" presName="parentText" presStyleLbl="node1" presStyleIdx="0" presStyleCnt="3" custScaleX="142997" custScaleY="1547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15570-240F-40E7-AC0E-FC3E3ACCADB4}" type="pres">
      <dgm:prSet presAssocID="{93363F10-7FA2-4A44-AD38-8E4291F9181C}" presName="negativeSpace" presStyleCnt="0"/>
      <dgm:spPr/>
    </dgm:pt>
    <dgm:pt modelId="{FAA881BC-7B9C-4775-9273-D7CC18A66A39}" type="pres">
      <dgm:prSet presAssocID="{93363F10-7FA2-4A44-AD38-8E4291F9181C}" presName="childText" presStyleLbl="conFgAcc1" presStyleIdx="0" presStyleCnt="3" custLinFactY="-163735" custLinFactNeighborY="-200000">
        <dgm:presLayoutVars>
          <dgm:bulletEnabled val="1"/>
        </dgm:presLayoutVars>
      </dgm:prSet>
      <dgm:spPr/>
    </dgm:pt>
    <dgm:pt modelId="{5847F5C9-DD0D-483F-A6A7-C3321AF5DCB1}" type="pres">
      <dgm:prSet presAssocID="{55469EEC-708A-4FD1-8E32-485FD882D47F}" presName="spaceBetweenRectangles" presStyleCnt="0"/>
      <dgm:spPr/>
    </dgm:pt>
    <dgm:pt modelId="{93EE573C-A045-4C5E-B958-00B532ABA9F8}" type="pres">
      <dgm:prSet presAssocID="{A4CEA490-A5F3-46D8-B72A-345ABD76EA32}" presName="parentLin" presStyleCnt="0"/>
      <dgm:spPr/>
    </dgm:pt>
    <dgm:pt modelId="{203F8126-7B04-46E5-BEF2-D5F51123B67C}" type="pres">
      <dgm:prSet presAssocID="{A4CEA490-A5F3-46D8-B72A-345ABD76EA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E5363A-5988-4800-A8E0-1EE7464AB29C}" type="pres">
      <dgm:prSet presAssocID="{A4CEA490-A5F3-46D8-B72A-345ABD76EA32}" presName="parentText" presStyleLbl="node1" presStyleIdx="1" presStyleCnt="3" custScaleX="142857" custScaleY="1549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7E37A-087A-4BBF-9EE4-846400493F58}" type="pres">
      <dgm:prSet presAssocID="{A4CEA490-A5F3-46D8-B72A-345ABD76EA32}" presName="negativeSpace" presStyleCnt="0"/>
      <dgm:spPr/>
    </dgm:pt>
    <dgm:pt modelId="{BC2B1452-C67C-4600-A551-8B513E67C6CC}" type="pres">
      <dgm:prSet presAssocID="{A4CEA490-A5F3-46D8-B72A-345ABD76EA32}" presName="childText" presStyleLbl="conFgAcc1" presStyleIdx="1" presStyleCnt="3" custLinFactY="-19417" custLinFactNeighborY="-100000">
        <dgm:presLayoutVars>
          <dgm:bulletEnabled val="1"/>
        </dgm:presLayoutVars>
      </dgm:prSet>
      <dgm:spPr/>
    </dgm:pt>
    <dgm:pt modelId="{ECD7CDE2-A5AA-43A3-BFAC-58FB63792091}" type="pres">
      <dgm:prSet presAssocID="{DD18A60D-F427-431D-8AE8-ECEAED73A30F}" presName="spaceBetweenRectangles" presStyleCnt="0"/>
      <dgm:spPr/>
    </dgm:pt>
    <dgm:pt modelId="{BB9D1748-436F-4872-8442-598E5CCF9B30}" type="pres">
      <dgm:prSet presAssocID="{62E5628B-6F00-4C66-8A6F-CB8397398C32}" presName="parentLin" presStyleCnt="0"/>
      <dgm:spPr/>
    </dgm:pt>
    <dgm:pt modelId="{50D808DE-FB2E-435D-B159-994E0531B277}" type="pres">
      <dgm:prSet presAssocID="{62E5628B-6F00-4C66-8A6F-CB8397398C3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A8CEC7-95DB-436A-B27C-C102200EF97C}" type="pres">
      <dgm:prSet presAssocID="{62E5628B-6F00-4C66-8A6F-CB8397398C32}" presName="parentText" presStyleLbl="node1" presStyleIdx="2" presStyleCnt="3" custScaleX="142857" custScaleY="1806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A3431-B50B-4377-A7F9-32CE1B467036}" type="pres">
      <dgm:prSet presAssocID="{62E5628B-6F00-4C66-8A6F-CB8397398C32}" presName="negativeSpace" presStyleCnt="0"/>
      <dgm:spPr/>
    </dgm:pt>
    <dgm:pt modelId="{53FDCDA3-1331-42F5-B7A4-70636B8C88F2}" type="pres">
      <dgm:prSet presAssocID="{62E5628B-6F00-4C66-8A6F-CB8397398C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840F7D-3CB6-4F7F-A0E4-90A4BEE3250D}" type="presOf" srcId="{62E5628B-6F00-4C66-8A6F-CB8397398C32}" destId="{50D808DE-FB2E-435D-B159-994E0531B277}" srcOrd="0" destOrd="0" presId="urn:microsoft.com/office/officeart/2005/8/layout/list1"/>
    <dgm:cxn modelId="{11143EE1-7707-49CE-ADA9-08212C3BFAC0}" type="presOf" srcId="{93363F10-7FA2-4A44-AD38-8E4291F9181C}" destId="{8C556C8B-0648-4E53-9A37-555558D47468}" srcOrd="0" destOrd="0" presId="urn:microsoft.com/office/officeart/2005/8/layout/list1"/>
    <dgm:cxn modelId="{BF8CF348-D9A9-401B-8431-2B35641E1905}" srcId="{B069373F-17ED-488B-BFE8-5403135E62FE}" destId="{62E5628B-6F00-4C66-8A6F-CB8397398C32}" srcOrd="2" destOrd="0" parTransId="{19636C62-6E85-460A-B518-6A15D3CDB59B}" sibTransId="{BD086EC8-85B3-4146-A7A8-EAF98A3AF761}"/>
    <dgm:cxn modelId="{C59FC818-DC58-4FD5-9D31-C7D4B5742F9E}" srcId="{B069373F-17ED-488B-BFE8-5403135E62FE}" destId="{A4CEA490-A5F3-46D8-B72A-345ABD76EA32}" srcOrd="1" destOrd="0" parTransId="{D42798A2-DAAF-4869-BA67-C8E9230020E6}" sibTransId="{DD18A60D-F427-431D-8AE8-ECEAED73A30F}"/>
    <dgm:cxn modelId="{FABDFCA7-9694-4E7E-8FFA-DE8B116A77F8}" type="presOf" srcId="{A4CEA490-A5F3-46D8-B72A-345ABD76EA32}" destId="{9CE5363A-5988-4800-A8E0-1EE7464AB29C}" srcOrd="1" destOrd="0" presId="urn:microsoft.com/office/officeart/2005/8/layout/list1"/>
    <dgm:cxn modelId="{C6D256F3-82B4-4887-AA2C-38A12FF4EF54}" type="presOf" srcId="{A4CEA490-A5F3-46D8-B72A-345ABD76EA32}" destId="{203F8126-7B04-46E5-BEF2-D5F51123B67C}" srcOrd="0" destOrd="0" presId="urn:microsoft.com/office/officeart/2005/8/layout/list1"/>
    <dgm:cxn modelId="{424640DC-56D2-49EE-A340-C851E2903650}" type="presOf" srcId="{62E5628B-6F00-4C66-8A6F-CB8397398C32}" destId="{24A8CEC7-95DB-436A-B27C-C102200EF97C}" srcOrd="1" destOrd="0" presId="urn:microsoft.com/office/officeart/2005/8/layout/list1"/>
    <dgm:cxn modelId="{FB3CFFFE-1E41-498C-9F48-22285BC3A0BF}" type="presOf" srcId="{93363F10-7FA2-4A44-AD38-8E4291F9181C}" destId="{720881CF-927E-470A-8511-1A359B97CFB5}" srcOrd="1" destOrd="0" presId="urn:microsoft.com/office/officeart/2005/8/layout/list1"/>
    <dgm:cxn modelId="{D165CD28-D071-4A2F-99C2-48167E0D24F3}" type="presOf" srcId="{B069373F-17ED-488B-BFE8-5403135E62FE}" destId="{8F8C835A-3E7B-4FD8-8BE8-CA3E84E36BD9}" srcOrd="0" destOrd="0" presId="urn:microsoft.com/office/officeart/2005/8/layout/list1"/>
    <dgm:cxn modelId="{4C26A202-D700-4D71-AE17-650BD0E5D8E3}" srcId="{B069373F-17ED-488B-BFE8-5403135E62FE}" destId="{93363F10-7FA2-4A44-AD38-8E4291F9181C}" srcOrd="0" destOrd="0" parTransId="{F9AE6202-471A-4AE2-A600-D67EE7CEBB4A}" sibTransId="{55469EEC-708A-4FD1-8E32-485FD882D47F}"/>
    <dgm:cxn modelId="{CD214F5C-409C-4F7D-8950-08E3FFB64253}" type="presParOf" srcId="{8F8C835A-3E7B-4FD8-8BE8-CA3E84E36BD9}" destId="{B9117559-F0C8-4024-8039-07651D85DAFD}" srcOrd="0" destOrd="0" presId="urn:microsoft.com/office/officeart/2005/8/layout/list1"/>
    <dgm:cxn modelId="{6D906753-C28F-47D0-8109-F15DDA715B3D}" type="presParOf" srcId="{B9117559-F0C8-4024-8039-07651D85DAFD}" destId="{8C556C8B-0648-4E53-9A37-555558D47468}" srcOrd="0" destOrd="0" presId="urn:microsoft.com/office/officeart/2005/8/layout/list1"/>
    <dgm:cxn modelId="{37E6C893-B905-4684-9D47-0319FD92690C}" type="presParOf" srcId="{B9117559-F0C8-4024-8039-07651D85DAFD}" destId="{720881CF-927E-470A-8511-1A359B97CFB5}" srcOrd="1" destOrd="0" presId="urn:microsoft.com/office/officeart/2005/8/layout/list1"/>
    <dgm:cxn modelId="{FF4A9693-7BAC-4136-BB41-DF468FEAB304}" type="presParOf" srcId="{8F8C835A-3E7B-4FD8-8BE8-CA3E84E36BD9}" destId="{73415570-240F-40E7-AC0E-FC3E3ACCADB4}" srcOrd="1" destOrd="0" presId="urn:microsoft.com/office/officeart/2005/8/layout/list1"/>
    <dgm:cxn modelId="{1F465741-150B-4A5E-B64D-2C3FDEEF14C9}" type="presParOf" srcId="{8F8C835A-3E7B-4FD8-8BE8-CA3E84E36BD9}" destId="{FAA881BC-7B9C-4775-9273-D7CC18A66A39}" srcOrd="2" destOrd="0" presId="urn:microsoft.com/office/officeart/2005/8/layout/list1"/>
    <dgm:cxn modelId="{54ECE3EC-E77F-4900-A4F2-010CCCC78008}" type="presParOf" srcId="{8F8C835A-3E7B-4FD8-8BE8-CA3E84E36BD9}" destId="{5847F5C9-DD0D-483F-A6A7-C3321AF5DCB1}" srcOrd="3" destOrd="0" presId="urn:microsoft.com/office/officeart/2005/8/layout/list1"/>
    <dgm:cxn modelId="{6DAE8B94-6E6E-4254-BB14-ED3822298856}" type="presParOf" srcId="{8F8C835A-3E7B-4FD8-8BE8-CA3E84E36BD9}" destId="{93EE573C-A045-4C5E-B958-00B532ABA9F8}" srcOrd="4" destOrd="0" presId="urn:microsoft.com/office/officeart/2005/8/layout/list1"/>
    <dgm:cxn modelId="{F3A41B49-71C4-488D-86B3-2C68D04D5927}" type="presParOf" srcId="{93EE573C-A045-4C5E-B958-00B532ABA9F8}" destId="{203F8126-7B04-46E5-BEF2-D5F51123B67C}" srcOrd="0" destOrd="0" presId="urn:microsoft.com/office/officeart/2005/8/layout/list1"/>
    <dgm:cxn modelId="{422BC75A-FFFC-4E77-9210-2FCFEF9E8E17}" type="presParOf" srcId="{93EE573C-A045-4C5E-B958-00B532ABA9F8}" destId="{9CE5363A-5988-4800-A8E0-1EE7464AB29C}" srcOrd="1" destOrd="0" presId="urn:microsoft.com/office/officeart/2005/8/layout/list1"/>
    <dgm:cxn modelId="{3814FCEF-FECF-4950-82A7-2138D3363FED}" type="presParOf" srcId="{8F8C835A-3E7B-4FD8-8BE8-CA3E84E36BD9}" destId="{2957E37A-087A-4BBF-9EE4-846400493F58}" srcOrd="5" destOrd="0" presId="urn:microsoft.com/office/officeart/2005/8/layout/list1"/>
    <dgm:cxn modelId="{9329FA75-E2B0-4486-A7F1-3D0A4D02DAE7}" type="presParOf" srcId="{8F8C835A-3E7B-4FD8-8BE8-CA3E84E36BD9}" destId="{BC2B1452-C67C-4600-A551-8B513E67C6CC}" srcOrd="6" destOrd="0" presId="urn:microsoft.com/office/officeart/2005/8/layout/list1"/>
    <dgm:cxn modelId="{470CB7C9-6219-4531-845A-5FAD667ABB45}" type="presParOf" srcId="{8F8C835A-3E7B-4FD8-8BE8-CA3E84E36BD9}" destId="{ECD7CDE2-A5AA-43A3-BFAC-58FB63792091}" srcOrd="7" destOrd="0" presId="urn:microsoft.com/office/officeart/2005/8/layout/list1"/>
    <dgm:cxn modelId="{913A38A3-03B4-4D2D-AAF8-1E93066EAB56}" type="presParOf" srcId="{8F8C835A-3E7B-4FD8-8BE8-CA3E84E36BD9}" destId="{BB9D1748-436F-4872-8442-598E5CCF9B30}" srcOrd="8" destOrd="0" presId="urn:microsoft.com/office/officeart/2005/8/layout/list1"/>
    <dgm:cxn modelId="{D5A71167-9B2B-4C02-B04F-67759A878D28}" type="presParOf" srcId="{BB9D1748-436F-4872-8442-598E5CCF9B30}" destId="{50D808DE-FB2E-435D-B159-994E0531B277}" srcOrd="0" destOrd="0" presId="urn:microsoft.com/office/officeart/2005/8/layout/list1"/>
    <dgm:cxn modelId="{8A475EC1-1B48-4E32-B131-DA5BEC28338C}" type="presParOf" srcId="{BB9D1748-436F-4872-8442-598E5CCF9B30}" destId="{24A8CEC7-95DB-436A-B27C-C102200EF97C}" srcOrd="1" destOrd="0" presId="urn:microsoft.com/office/officeart/2005/8/layout/list1"/>
    <dgm:cxn modelId="{E5DCCAED-2CDB-4B83-9FD7-F0FE16667A6B}" type="presParOf" srcId="{8F8C835A-3E7B-4FD8-8BE8-CA3E84E36BD9}" destId="{DF7A3431-B50B-4377-A7F9-32CE1B467036}" srcOrd="9" destOrd="0" presId="urn:microsoft.com/office/officeart/2005/8/layout/list1"/>
    <dgm:cxn modelId="{4D139513-8D29-4337-9873-95203BBF79E7}" type="presParOf" srcId="{8F8C835A-3E7B-4FD8-8BE8-CA3E84E36BD9}" destId="{53FDCDA3-1331-42F5-B7A4-70636B8C88F2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7B2F2-02A0-43F1-A1F5-B357714793F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359C7-95AE-42A7-96CA-33BC034929A8}">
      <dgm:prSet phldrT="[Text]"/>
      <dgm:spPr/>
      <dgm:t>
        <a:bodyPr/>
        <a:lstStyle/>
        <a:p>
          <a:r>
            <a:rPr lang="en-US" dirty="0" smtClean="0"/>
            <a:t>PM send Audit request to QAM/Director</a:t>
          </a:r>
          <a:endParaRPr lang="en-US" dirty="0"/>
        </a:p>
      </dgm:t>
    </dgm:pt>
    <dgm:pt modelId="{9ED808AF-4A33-4E64-B72D-B9B73BE33355}" type="parTrans" cxnId="{C9B16704-DF7F-40AF-828C-CC7A71EAB781}">
      <dgm:prSet/>
      <dgm:spPr/>
      <dgm:t>
        <a:bodyPr/>
        <a:lstStyle/>
        <a:p>
          <a:endParaRPr lang="en-US"/>
        </a:p>
      </dgm:t>
    </dgm:pt>
    <dgm:pt modelId="{CD273C34-D926-4926-BE4F-2B675BDD620D}" type="sibTrans" cxnId="{C9B16704-DF7F-40AF-828C-CC7A71EAB781}">
      <dgm:prSet/>
      <dgm:spPr/>
      <dgm:t>
        <a:bodyPr/>
        <a:lstStyle/>
        <a:p>
          <a:endParaRPr lang="en-US"/>
        </a:p>
      </dgm:t>
    </dgm:pt>
    <dgm:pt modelId="{CF9450D8-D572-459B-B756-FEB934B41B14}">
      <dgm:prSet phldrT="[Text]"/>
      <dgm:spPr/>
      <dgm:t>
        <a:bodyPr/>
        <a:lstStyle/>
        <a:p>
          <a:r>
            <a:rPr lang="en-US" dirty="0" smtClean="0"/>
            <a:t>QAM assign Auditor</a:t>
          </a:r>
          <a:endParaRPr lang="en-US" dirty="0"/>
        </a:p>
      </dgm:t>
    </dgm:pt>
    <dgm:pt modelId="{F8E44113-FF9C-4002-943E-5F775BF1738C}" type="parTrans" cxnId="{C28772C6-E4ED-48FC-B330-8EC3FAC237EB}">
      <dgm:prSet/>
      <dgm:spPr/>
      <dgm:t>
        <a:bodyPr/>
        <a:lstStyle/>
        <a:p>
          <a:endParaRPr lang="en-US"/>
        </a:p>
      </dgm:t>
    </dgm:pt>
    <dgm:pt modelId="{4AD948E9-99F9-4A39-A646-3AEBDB02C6AD}" type="sibTrans" cxnId="{C28772C6-E4ED-48FC-B330-8EC3FAC237EB}">
      <dgm:prSet/>
      <dgm:spPr/>
      <dgm:t>
        <a:bodyPr/>
        <a:lstStyle/>
        <a:p>
          <a:endParaRPr lang="en-US"/>
        </a:p>
      </dgm:t>
    </dgm:pt>
    <dgm:pt modelId="{48101CDE-F41F-45B3-816A-77008F0DC431}">
      <dgm:prSet phldrT="[Text]"/>
      <dgm:spPr/>
      <dgm:t>
        <a:bodyPr/>
        <a:lstStyle/>
        <a:p>
          <a:r>
            <a:rPr lang="en-US" dirty="0" smtClean="0"/>
            <a:t>QAM/Director inform Auditor</a:t>
          </a:r>
          <a:endParaRPr lang="en-US" dirty="0"/>
        </a:p>
      </dgm:t>
    </dgm:pt>
    <dgm:pt modelId="{0C6BD009-6D8F-47F4-8678-20D3995154C8}" type="parTrans" cxnId="{3D4BE128-D728-4B90-87A3-F30C3F78DF26}">
      <dgm:prSet/>
      <dgm:spPr/>
      <dgm:t>
        <a:bodyPr/>
        <a:lstStyle/>
        <a:p>
          <a:endParaRPr lang="en-US"/>
        </a:p>
      </dgm:t>
    </dgm:pt>
    <dgm:pt modelId="{59107DC3-9400-47C0-9AF1-1B4D81B84BC8}" type="sibTrans" cxnId="{3D4BE128-D728-4B90-87A3-F30C3F78DF26}">
      <dgm:prSet/>
      <dgm:spPr/>
      <dgm:t>
        <a:bodyPr/>
        <a:lstStyle/>
        <a:p>
          <a:endParaRPr lang="en-US"/>
        </a:p>
      </dgm:t>
    </dgm:pt>
    <dgm:pt modelId="{E204AEAC-F8E4-42F6-802B-41F2B52BCB73}" type="pres">
      <dgm:prSet presAssocID="{6927B2F2-02A0-43F1-A1F5-B357714793F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ACFF39-4582-4F4F-A4EA-2FEE25C27E83}" type="pres">
      <dgm:prSet presAssocID="{E6E359C7-95AE-42A7-96CA-33BC034929A8}" presName="horFlow" presStyleCnt="0"/>
      <dgm:spPr/>
    </dgm:pt>
    <dgm:pt modelId="{C65E77D6-8867-4651-8D52-78FC3F1185D6}" type="pres">
      <dgm:prSet presAssocID="{E6E359C7-95AE-42A7-96CA-33BC034929A8}" presName="bigChev" presStyleLbl="node1" presStyleIdx="0" presStyleCnt="1" custLinFactNeighborX="-498" custLinFactNeighborY="-314"/>
      <dgm:spPr/>
      <dgm:t>
        <a:bodyPr/>
        <a:lstStyle/>
        <a:p>
          <a:endParaRPr lang="en-US"/>
        </a:p>
      </dgm:t>
    </dgm:pt>
    <dgm:pt modelId="{A869B809-0272-4EC9-A11A-C7B766F19BA7}" type="pres">
      <dgm:prSet presAssocID="{F8E44113-FF9C-4002-943E-5F775BF1738C}" presName="parTrans" presStyleCnt="0"/>
      <dgm:spPr/>
    </dgm:pt>
    <dgm:pt modelId="{FFF30A82-8227-4A91-B97E-87FFB651FF58}" type="pres">
      <dgm:prSet presAssocID="{CF9450D8-D572-459B-B756-FEB934B41B14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7E98A-6303-4ACE-AF98-C225DB6DBF20}" type="pres">
      <dgm:prSet presAssocID="{4AD948E9-99F9-4A39-A646-3AEBDB02C6AD}" presName="sibTrans" presStyleCnt="0"/>
      <dgm:spPr/>
    </dgm:pt>
    <dgm:pt modelId="{15B6DB9F-4D02-4AD5-AA7C-7B3ADCB52085}" type="pres">
      <dgm:prSet presAssocID="{48101CDE-F41F-45B3-816A-77008F0DC431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BE128-D728-4B90-87A3-F30C3F78DF26}" srcId="{E6E359C7-95AE-42A7-96CA-33BC034929A8}" destId="{48101CDE-F41F-45B3-816A-77008F0DC431}" srcOrd="1" destOrd="0" parTransId="{0C6BD009-6D8F-47F4-8678-20D3995154C8}" sibTransId="{59107DC3-9400-47C0-9AF1-1B4D81B84BC8}"/>
    <dgm:cxn modelId="{C28772C6-E4ED-48FC-B330-8EC3FAC237EB}" srcId="{E6E359C7-95AE-42A7-96CA-33BC034929A8}" destId="{CF9450D8-D572-459B-B756-FEB934B41B14}" srcOrd="0" destOrd="0" parTransId="{F8E44113-FF9C-4002-943E-5F775BF1738C}" sibTransId="{4AD948E9-99F9-4A39-A646-3AEBDB02C6AD}"/>
    <dgm:cxn modelId="{0767750F-41A1-47D8-9455-FC9B8D9D63A4}" type="presOf" srcId="{E6E359C7-95AE-42A7-96CA-33BC034929A8}" destId="{C65E77D6-8867-4651-8D52-78FC3F1185D6}" srcOrd="0" destOrd="0" presId="urn:microsoft.com/office/officeart/2005/8/layout/lProcess3"/>
    <dgm:cxn modelId="{36A3BB2C-FF85-4900-833F-AC2401F4B379}" type="presOf" srcId="{CF9450D8-D572-459B-B756-FEB934B41B14}" destId="{FFF30A82-8227-4A91-B97E-87FFB651FF58}" srcOrd="0" destOrd="0" presId="urn:microsoft.com/office/officeart/2005/8/layout/lProcess3"/>
    <dgm:cxn modelId="{ECC13126-B7C3-47A9-BFDE-0EB6D4F92375}" type="presOf" srcId="{48101CDE-F41F-45B3-816A-77008F0DC431}" destId="{15B6DB9F-4D02-4AD5-AA7C-7B3ADCB52085}" srcOrd="0" destOrd="0" presId="urn:microsoft.com/office/officeart/2005/8/layout/lProcess3"/>
    <dgm:cxn modelId="{C9B16704-DF7F-40AF-828C-CC7A71EAB781}" srcId="{6927B2F2-02A0-43F1-A1F5-B357714793FB}" destId="{E6E359C7-95AE-42A7-96CA-33BC034929A8}" srcOrd="0" destOrd="0" parTransId="{9ED808AF-4A33-4E64-B72D-B9B73BE33355}" sibTransId="{CD273C34-D926-4926-BE4F-2B675BDD620D}"/>
    <dgm:cxn modelId="{D15B28F7-80CD-4067-8251-1C0E378F4899}" type="presOf" srcId="{6927B2F2-02A0-43F1-A1F5-B357714793FB}" destId="{E204AEAC-F8E4-42F6-802B-41F2B52BCB73}" srcOrd="0" destOrd="0" presId="urn:microsoft.com/office/officeart/2005/8/layout/lProcess3"/>
    <dgm:cxn modelId="{70DBB205-56E3-4D02-8067-9ECB77A2B3D2}" type="presParOf" srcId="{E204AEAC-F8E4-42F6-802B-41F2B52BCB73}" destId="{79ACFF39-4582-4F4F-A4EA-2FEE25C27E83}" srcOrd="0" destOrd="0" presId="urn:microsoft.com/office/officeart/2005/8/layout/lProcess3"/>
    <dgm:cxn modelId="{9E854C54-F1BB-4B43-8D0B-620F5F2CC0CC}" type="presParOf" srcId="{79ACFF39-4582-4F4F-A4EA-2FEE25C27E83}" destId="{C65E77D6-8867-4651-8D52-78FC3F1185D6}" srcOrd="0" destOrd="0" presId="urn:microsoft.com/office/officeart/2005/8/layout/lProcess3"/>
    <dgm:cxn modelId="{245605E8-1255-44F8-B4A5-780D77CCFA6E}" type="presParOf" srcId="{79ACFF39-4582-4F4F-A4EA-2FEE25C27E83}" destId="{A869B809-0272-4EC9-A11A-C7B766F19BA7}" srcOrd="1" destOrd="0" presId="urn:microsoft.com/office/officeart/2005/8/layout/lProcess3"/>
    <dgm:cxn modelId="{6A2BC767-2BCA-4E76-A1D8-B2E68E7CD358}" type="presParOf" srcId="{79ACFF39-4582-4F4F-A4EA-2FEE25C27E83}" destId="{FFF30A82-8227-4A91-B97E-87FFB651FF58}" srcOrd="2" destOrd="0" presId="urn:microsoft.com/office/officeart/2005/8/layout/lProcess3"/>
    <dgm:cxn modelId="{42422F2C-CCF0-46C9-8B20-F84D4D4F0495}" type="presParOf" srcId="{79ACFF39-4582-4F4F-A4EA-2FEE25C27E83}" destId="{5EC7E98A-6303-4ACE-AF98-C225DB6DBF20}" srcOrd="3" destOrd="0" presId="urn:microsoft.com/office/officeart/2005/8/layout/lProcess3"/>
    <dgm:cxn modelId="{CD7DE711-4C33-42DD-A639-85A3307EC0B6}" type="presParOf" srcId="{79ACFF39-4582-4F4F-A4EA-2FEE25C27E83}" destId="{15B6DB9F-4D02-4AD5-AA7C-7B3ADCB52085}" srcOrd="4" destOrd="0" presId="urn:microsoft.com/office/officeart/2005/8/layout/l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7DB8C-0303-4AD6-B005-4C53313AE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06D6A-F4DF-4392-B248-86D802E40D15}">
      <dgm:prSet phldrT="[Text]"/>
      <dgm:spPr/>
      <dgm:t>
        <a:bodyPr/>
        <a:lstStyle/>
        <a:p>
          <a:r>
            <a:rPr lang="en-US" dirty="0" smtClean="0"/>
            <a:t>Create QA Audit Checklist</a:t>
          </a:r>
          <a:endParaRPr lang="en-US" dirty="0"/>
        </a:p>
      </dgm:t>
    </dgm:pt>
    <dgm:pt modelId="{C99E716C-CB5B-4D12-B8DC-575765B17FE3}" type="parTrans" cxnId="{DB982207-223E-45AD-B337-34D3FCB41EFD}">
      <dgm:prSet/>
      <dgm:spPr/>
      <dgm:t>
        <a:bodyPr/>
        <a:lstStyle/>
        <a:p>
          <a:endParaRPr lang="en-US"/>
        </a:p>
      </dgm:t>
    </dgm:pt>
    <dgm:pt modelId="{C1B3D7DD-4B9B-4FE2-B8B2-085D1C2D0C89}" type="sibTrans" cxnId="{DB982207-223E-45AD-B337-34D3FCB41EFD}">
      <dgm:prSet/>
      <dgm:spPr/>
      <dgm:t>
        <a:bodyPr/>
        <a:lstStyle/>
        <a:p>
          <a:endParaRPr lang="en-US"/>
        </a:p>
      </dgm:t>
    </dgm:pt>
    <dgm:pt modelId="{48ECD52F-B4EF-4D81-81F4-5DF61152EBDF}">
      <dgm:prSet phldrT="[Text]"/>
      <dgm:spPr/>
      <dgm:t>
        <a:bodyPr/>
        <a:lstStyle/>
        <a:p>
          <a:r>
            <a:rPr lang="en-US" dirty="0" smtClean="0"/>
            <a:t>Create Non-Compliance</a:t>
          </a:r>
          <a:endParaRPr lang="en-US" dirty="0"/>
        </a:p>
      </dgm:t>
    </dgm:pt>
    <dgm:pt modelId="{690C61D7-3ACA-4F56-8087-0EA2483C536F}" type="parTrans" cxnId="{7CA809E7-E479-45D6-B891-D62D240AE325}">
      <dgm:prSet/>
      <dgm:spPr/>
      <dgm:t>
        <a:bodyPr/>
        <a:lstStyle/>
        <a:p>
          <a:endParaRPr lang="en-US"/>
        </a:p>
      </dgm:t>
    </dgm:pt>
    <dgm:pt modelId="{601DA0D7-38BD-4F56-A6A2-633333C1FAC1}" type="sibTrans" cxnId="{7CA809E7-E479-45D6-B891-D62D240AE325}">
      <dgm:prSet/>
      <dgm:spPr/>
      <dgm:t>
        <a:bodyPr/>
        <a:lstStyle/>
        <a:p>
          <a:endParaRPr lang="en-US"/>
        </a:p>
      </dgm:t>
    </dgm:pt>
    <dgm:pt modelId="{D69A0264-5535-428E-8A8F-01376122828D}">
      <dgm:prSet/>
      <dgm:spPr/>
      <dgm:t>
        <a:bodyPr/>
        <a:lstStyle/>
        <a:p>
          <a:r>
            <a:rPr lang="en-US" dirty="0" smtClean="0"/>
            <a:t>Create Quality Assurance Plan</a:t>
          </a:r>
          <a:endParaRPr lang="en-US" dirty="0"/>
        </a:p>
      </dgm:t>
    </dgm:pt>
    <dgm:pt modelId="{6579937F-B403-4169-9238-1AAB5A4487A7}" type="parTrans" cxnId="{B4EDE753-3C1F-428A-AEB6-CCE37B98705E}">
      <dgm:prSet/>
      <dgm:spPr/>
      <dgm:t>
        <a:bodyPr/>
        <a:lstStyle/>
        <a:p>
          <a:endParaRPr lang="en-US"/>
        </a:p>
      </dgm:t>
    </dgm:pt>
    <dgm:pt modelId="{1BC05A08-2F1B-432C-BA04-41CAA4322259}" type="sibTrans" cxnId="{B4EDE753-3C1F-428A-AEB6-CCE37B98705E}">
      <dgm:prSet/>
      <dgm:spPr/>
      <dgm:t>
        <a:bodyPr/>
        <a:lstStyle/>
        <a:p>
          <a:endParaRPr lang="en-US"/>
        </a:p>
      </dgm:t>
    </dgm:pt>
    <dgm:pt modelId="{E169667F-9E03-4A44-822D-7C92E0125888}">
      <dgm:prSet/>
      <dgm:spPr/>
      <dgm:t>
        <a:bodyPr/>
        <a:lstStyle/>
        <a:p>
          <a:r>
            <a:rPr lang="en-US" dirty="0" smtClean="0"/>
            <a:t>Perform QA Audit</a:t>
          </a:r>
          <a:endParaRPr lang="en-US" dirty="0"/>
        </a:p>
      </dgm:t>
    </dgm:pt>
    <dgm:pt modelId="{01592E14-005D-4E99-BAAC-9027144380B7}" type="parTrans" cxnId="{4380E30A-B84F-4128-B788-233A3C697DA2}">
      <dgm:prSet/>
      <dgm:spPr/>
      <dgm:t>
        <a:bodyPr/>
        <a:lstStyle/>
        <a:p>
          <a:endParaRPr lang="en-US"/>
        </a:p>
      </dgm:t>
    </dgm:pt>
    <dgm:pt modelId="{54EDB6FF-44B3-4290-ADE4-655360ABC704}" type="sibTrans" cxnId="{4380E30A-B84F-4128-B788-233A3C697DA2}">
      <dgm:prSet/>
      <dgm:spPr/>
      <dgm:t>
        <a:bodyPr/>
        <a:lstStyle/>
        <a:p>
          <a:endParaRPr lang="en-US"/>
        </a:p>
      </dgm:t>
    </dgm:pt>
    <dgm:pt modelId="{BE647AF6-4E6C-4F43-B258-A3C73DCAACFE}">
      <dgm:prSet/>
      <dgm:spPr/>
      <dgm:t>
        <a:bodyPr/>
        <a:lstStyle/>
        <a:p>
          <a:r>
            <a:rPr lang="en-US" dirty="0" smtClean="0"/>
            <a:t>Create QA Audit Report</a:t>
          </a:r>
          <a:endParaRPr lang="en-US" dirty="0"/>
        </a:p>
      </dgm:t>
    </dgm:pt>
    <dgm:pt modelId="{14B6738D-A3DE-4265-B090-3EF5316BFF06}" type="parTrans" cxnId="{C64F0522-79D9-475B-A1C0-B5DF8F3A519A}">
      <dgm:prSet/>
      <dgm:spPr/>
      <dgm:t>
        <a:bodyPr/>
        <a:lstStyle/>
        <a:p>
          <a:endParaRPr lang="en-US"/>
        </a:p>
      </dgm:t>
    </dgm:pt>
    <dgm:pt modelId="{7A30A09F-5AA6-4CAD-BA88-D36AE0952001}" type="sibTrans" cxnId="{C64F0522-79D9-475B-A1C0-B5DF8F3A519A}">
      <dgm:prSet/>
      <dgm:spPr/>
      <dgm:t>
        <a:bodyPr/>
        <a:lstStyle/>
        <a:p>
          <a:endParaRPr lang="en-US"/>
        </a:p>
      </dgm:t>
    </dgm:pt>
    <dgm:pt modelId="{92FE624E-9C85-4AB0-AC1C-011E05E79F31}">
      <dgm:prSet/>
      <dgm:spPr/>
      <dgm:t>
        <a:bodyPr/>
        <a:lstStyle/>
        <a:p>
          <a:r>
            <a:rPr lang="en-US" dirty="0" smtClean="0"/>
            <a:t>Review/Approve QA Plan</a:t>
          </a:r>
          <a:endParaRPr lang="en-US" dirty="0"/>
        </a:p>
      </dgm:t>
    </dgm:pt>
    <dgm:pt modelId="{90EA06A2-CEB8-4CB5-A32B-C53048DCDF8C}" type="parTrans" cxnId="{CD09B990-64C4-45C0-A221-177FCCA92D75}">
      <dgm:prSet/>
      <dgm:spPr/>
    </dgm:pt>
    <dgm:pt modelId="{7E486B03-3BF3-4694-8DFA-70D5DDD5AC15}" type="sibTrans" cxnId="{CD09B990-64C4-45C0-A221-177FCCA92D75}">
      <dgm:prSet/>
      <dgm:spPr/>
    </dgm:pt>
    <dgm:pt modelId="{76B0C0DB-2991-431B-BBB6-8DB20B536673}">
      <dgm:prSet/>
      <dgm:spPr/>
      <dgm:t>
        <a:bodyPr/>
        <a:lstStyle/>
        <a:p>
          <a:r>
            <a:rPr lang="en-US" dirty="0" smtClean="0"/>
            <a:t>Inform PM/</a:t>
          </a:r>
          <a:r>
            <a:rPr lang="en-US" dirty="0" err="1" smtClean="0"/>
            <a:t>Auditees</a:t>
          </a:r>
          <a:r>
            <a:rPr lang="en-US" dirty="0" smtClean="0"/>
            <a:t> of QA Audit Plan</a:t>
          </a:r>
          <a:endParaRPr lang="en-US" dirty="0"/>
        </a:p>
      </dgm:t>
    </dgm:pt>
    <dgm:pt modelId="{649B3554-74BB-4A39-B05E-F17227640F2D}" type="parTrans" cxnId="{FD48D907-1CF5-4FCC-94A0-EFEA7F4308D8}">
      <dgm:prSet/>
      <dgm:spPr/>
    </dgm:pt>
    <dgm:pt modelId="{73B8C81C-9CBE-4457-BD48-5C19BBA0CA7B}" type="sibTrans" cxnId="{FD48D907-1CF5-4FCC-94A0-EFEA7F4308D8}">
      <dgm:prSet/>
      <dgm:spPr/>
    </dgm:pt>
    <dgm:pt modelId="{0E124F60-7FF7-4766-BD48-92B0854985BE}">
      <dgm:prSet/>
      <dgm:spPr/>
      <dgm:t>
        <a:bodyPr/>
        <a:lstStyle/>
        <a:p>
          <a:r>
            <a:rPr lang="en-US" dirty="0" smtClean="0"/>
            <a:t>Send QA Audit Report to Stakeholder</a:t>
          </a:r>
          <a:endParaRPr lang="en-US" dirty="0"/>
        </a:p>
      </dgm:t>
    </dgm:pt>
    <dgm:pt modelId="{ADFCA89F-790A-42C4-A88B-30F07591B447}" type="parTrans" cxnId="{CCADEC46-7C48-4C4C-BF82-54D49B97C172}">
      <dgm:prSet/>
      <dgm:spPr/>
    </dgm:pt>
    <dgm:pt modelId="{79DFF842-BEB0-41DA-82B2-C7452CB145E1}" type="sibTrans" cxnId="{CCADEC46-7C48-4C4C-BF82-54D49B97C172}">
      <dgm:prSet/>
      <dgm:spPr/>
    </dgm:pt>
    <dgm:pt modelId="{BAE809D9-9213-4D08-AF16-FAFB894CD656}">
      <dgm:prSet/>
      <dgm:spPr/>
      <dgm:t>
        <a:bodyPr/>
        <a:lstStyle/>
        <a:p>
          <a:r>
            <a:rPr lang="en-US" dirty="0" smtClean="0"/>
            <a:t>Monitoring and control NC</a:t>
          </a:r>
          <a:endParaRPr lang="en-US" dirty="0"/>
        </a:p>
      </dgm:t>
    </dgm:pt>
    <dgm:pt modelId="{7648ADC4-BAB8-4F0F-883A-FBF9C56158DB}" type="parTrans" cxnId="{46A18FE3-74CC-48FA-8B86-EED13DD5586F}">
      <dgm:prSet/>
      <dgm:spPr/>
    </dgm:pt>
    <dgm:pt modelId="{A68E9A84-ADFE-4E00-AF00-53BE9D31D812}" type="sibTrans" cxnId="{46A18FE3-74CC-48FA-8B86-EED13DD5586F}">
      <dgm:prSet/>
      <dgm:spPr/>
    </dgm:pt>
    <dgm:pt modelId="{CB3282A6-4381-49EC-BBBC-E928B869242D}" type="pres">
      <dgm:prSet presAssocID="{EC47DB8C-0303-4AD6-B005-4C53313AEE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3BEDB4-0101-4737-BDA9-5DC68C8959E6}" type="pres">
      <dgm:prSet presAssocID="{D69A0264-5535-428E-8A8F-01376122828D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2E549-C9BB-40BF-88A0-859897DD321D}" type="pres">
      <dgm:prSet presAssocID="{1BC05A08-2F1B-432C-BA04-41CAA4322259}" presName="spacer" presStyleCnt="0"/>
      <dgm:spPr/>
    </dgm:pt>
    <dgm:pt modelId="{7B06FDAB-1132-4B5F-813D-18B06AEDB239}" type="pres">
      <dgm:prSet presAssocID="{D5206D6A-F4DF-4392-B248-86D802E40D15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9E1C-8DA0-49E2-86C9-4F53FF70DE94}" type="pres">
      <dgm:prSet presAssocID="{C1B3D7DD-4B9B-4FE2-B8B2-085D1C2D0C89}" presName="spacer" presStyleCnt="0"/>
      <dgm:spPr/>
    </dgm:pt>
    <dgm:pt modelId="{E37B1B85-C6AD-4F76-BF3F-8EE9B711B977}" type="pres">
      <dgm:prSet presAssocID="{92FE624E-9C85-4AB0-AC1C-011E05E79F3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AD324-3035-4358-AEFA-5D538C842554}" type="pres">
      <dgm:prSet presAssocID="{7E486B03-3BF3-4694-8DFA-70D5DDD5AC15}" presName="spacer" presStyleCnt="0"/>
      <dgm:spPr/>
    </dgm:pt>
    <dgm:pt modelId="{A13D4F27-5C90-4366-BA3B-F34C27CC5146}" type="pres">
      <dgm:prSet presAssocID="{76B0C0DB-2991-431B-BBB6-8DB20B536673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2DDC-E5E9-4405-A1B6-2DA3F966D88E}" type="pres">
      <dgm:prSet presAssocID="{73B8C81C-9CBE-4457-BD48-5C19BBA0CA7B}" presName="spacer" presStyleCnt="0"/>
      <dgm:spPr/>
    </dgm:pt>
    <dgm:pt modelId="{BC2EA99C-9319-4431-A5CE-6C0613DCAFD6}" type="pres">
      <dgm:prSet presAssocID="{E169667F-9E03-4A44-822D-7C92E012588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785FB-68FE-453D-A3A4-3D6C0872719F}" type="pres">
      <dgm:prSet presAssocID="{54EDB6FF-44B3-4290-ADE4-655360ABC704}" presName="spacer" presStyleCnt="0"/>
      <dgm:spPr/>
    </dgm:pt>
    <dgm:pt modelId="{9C2422DD-C3C5-45EB-858B-6B4FA9F3F983}" type="pres">
      <dgm:prSet presAssocID="{48ECD52F-B4EF-4D81-81F4-5DF61152EBDF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3E667-79E4-4A38-98B9-3FAFCAD5EE85}" type="pres">
      <dgm:prSet presAssocID="{601DA0D7-38BD-4F56-A6A2-633333C1FAC1}" presName="spacer" presStyleCnt="0"/>
      <dgm:spPr/>
    </dgm:pt>
    <dgm:pt modelId="{BE69C5E7-0985-4033-9625-EF64DB8E5074}" type="pres">
      <dgm:prSet presAssocID="{BE647AF6-4E6C-4F43-B258-A3C73DCAACFE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ED9C0-8698-4741-BB5C-B629B4CF74C8}" type="pres">
      <dgm:prSet presAssocID="{7A30A09F-5AA6-4CAD-BA88-D36AE0952001}" presName="spacer" presStyleCnt="0"/>
      <dgm:spPr/>
    </dgm:pt>
    <dgm:pt modelId="{B9E36AB6-D67F-43E1-AAE2-EB501E61F44C}" type="pres">
      <dgm:prSet presAssocID="{0E124F60-7FF7-4766-BD48-92B0854985BE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5CBCF-4E54-48FD-AE6D-C68B05F05137}" type="pres">
      <dgm:prSet presAssocID="{79DFF842-BEB0-41DA-82B2-C7452CB145E1}" presName="spacer" presStyleCnt="0"/>
      <dgm:spPr/>
    </dgm:pt>
    <dgm:pt modelId="{3565A890-A5FC-45AE-A475-808649F2C895}" type="pres">
      <dgm:prSet presAssocID="{BAE809D9-9213-4D08-AF16-FAFB894CD656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F0522-79D9-475B-A1C0-B5DF8F3A519A}" srcId="{EC47DB8C-0303-4AD6-B005-4C53313AEEF8}" destId="{BE647AF6-4E6C-4F43-B258-A3C73DCAACFE}" srcOrd="6" destOrd="0" parTransId="{14B6738D-A3DE-4265-B090-3EF5316BFF06}" sibTransId="{7A30A09F-5AA6-4CAD-BA88-D36AE0952001}"/>
    <dgm:cxn modelId="{6E59EF21-9613-42E4-9788-3F2D2D3431B1}" type="presOf" srcId="{48ECD52F-B4EF-4D81-81F4-5DF61152EBDF}" destId="{9C2422DD-C3C5-45EB-858B-6B4FA9F3F983}" srcOrd="0" destOrd="0" presId="urn:microsoft.com/office/officeart/2005/8/layout/vList2"/>
    <dgm:cxn modelId="{29B68641-FFBD-4804-A939-F92C77828BFB}" type="presOf" srcId="{92FE624E-9C85-4AB0-AC1C-011E05E79F31}" destId="{E37B1B85-C6AD-4F76-BF3F-8EE9B711B977}" srcOrd="0" destOrd="0" presId="urn:microsoft.com/office/officeart/2005/8/layout/vList2"/>
    <dgm:cxn modelId="{89309CC4-5FAC-4118-A489-3C3549CD1CC3}" type="presOf" srcId="{76B0C0DB-2991-431B-BBB6-8DB20B536673}" destId="{A13D4F27-5C90-4366-BA3B-F34C27CC5146}" srcOrd="0" destOrd="0" presId="urn:microsoft.com/office/officeart/2005/8/layout/vList2"/>
    <dgm:cxn modelId="{46A18FE3-74CC-48FA-8B86-EED13DD5586F}" srcId="{EC47DB8C-0303-4AD6-B005-4C53313AEEF8}" destId="{BAE809D9-9213-4D08-AF16-FAFB894CD656}" srcOrd="8" destOrd="0" parTransId="{7648ADC4-BAB8-4F0F-883A-FBF9C56158DB}" sibTransId="{A68E9A84-ADFE-4E00-AF00-53BE9D31D812}"/>
    <dgm:cxn modelId="{FD48D907-1CF5-4FCC-94A0-EFEA7F4308D8}" srcId="{EC47DB8C-0303-4AD6-B005-4C53313AEEF8}" destId="{76B0C0DB-2991-431B-BBB6-8DB20B536673}" srcOrd="3" destOrd="0" parTransId="{649B3554-74BB-4A39-B05E-F17227640F2D}" sibTransId="{73B8C81C-9CBE-4457-BD48-5C19BBA0CA7B}"/>
    <dgm:cxn modelId="{D2A4050B-5613-4679-B82A-0E31A0BB7679}" type="presOf" srcId="{BAE809D9-9213-4D08-AF16-FAFB894CD656}" destId="{3565A890-A5FC-45AE-A475-808649F2C895}" srcOrd="0" destOrd="0" presId="urn:microsoft.com/office/officeart/2005/8/layout/vList2"/>
    <dgm:cxn modelId="{CD09B990-64C4-45C0-A221-177FCCA92D75}" srcId="{EC47DB8C-0303-4AD6-B005-4C53313AEEF8}" destId="{92FE624E-9C85-4AB0-AC1C-011E05E79F31}" srcOrd="2" destOrd="0" parTransId="{90EA06A2-CEB8-4CB5-A32B-C53048DCDF8C}" sibTransId="{7E486B03-3BF3-4694-8DFA-70D5DDD5AC15}"/>
    <dgm:cxn modelId="{A6722199-0A48-4170-8C72-AF6C8498F364}" type="presOf" srcId="{BE647AF6-4E6C-4F43-B258-A3C73DCAACFE}" destId="{BE69C5E7-0985-4033-9625-EF64DB8E5074}" srcOrd="0" destOrd="0" presId="urn:microsoft.com/office/officeart/2005/8/layout/vList2"/>
    <dgm:cxn modelId="{69FE3532-5872-48C2-A701-6640306C5997}" type="presOf" srcId="{0E124F60-7FF7-4766-BD48-92B0854985BE}" destId="{B9E36AB6-D67F-43E1-AAE2-EB501E61F44C}" srcOrd="0" destOrd="0" presId="urn:microsoft.com/office/officeart/2005/8/layout/vList2"/>
    <dgm:cxn modelId="{DB982207-223E-45AD-B337-34D3FCB41EFD}" srcId="{EC47DB8C-0303-4AD6-B005-4C53313AEEF8}" destId="{D5206D6A-F4DF-4392-B248-86D802E40D15}" srcOrd="1" destOrd="0" parTransId="{C99E716C-CB5B-4D12-B8DC-575765B17FE3}" sibTransId="{C1B3D7DD-4B9B-4FE2-B8B2-085D1C2D0C89}"/>
    <dgm:cxn modelId="{B4EDE753-3C1F-428A-AEB6-CCE37B98705E}" srcId="{EC47DB8C-0303-4AD6-B005-4C53313AEEF8}" destId="{D69A0264-5535-428E-8A8F-01376122828D}" srcOrd="0" destOrd="0" parTransId="{6579937F-B403-4169-9238-1AAB5A4487A7}" sibTransId="{1BC05A08-2F1B-432C-BA04-41CAA4322259}"/>
    <dgm:cxn modelId="{B0A9D9C8-890F-463F-8EE6-FEC5D40B94EA}" type="presOf" srcId="{EC47DB8C-0303-4AD6-B005-4C53313AEEF8}" destId="{CB3282A6-4381-49EC-BBBC-E928B869242D}" srcOrd="0" destOrd="0" presId="urn:microsoft.com/office/officeart/2005/8/layout/vList2"/>
    <dgm:cxn modelId="{E5A14A45-ACCA-4646-BBF6-960CDF5D0B88}" type="presOf" srcId="{E169667F-9E03-4A44-822D-7C92E0125888}" destId="{BC2EA99C-9319-4431-A5CE-6C0613DCAFD6}" srcOrd="0" destOrd="0" presId="urn:microsoft.com/office/officeart/2005/8/layout/vList2"/>
    <dgm:cxn modelId="{CCADEC46-7C48-4C4C-BF82-54D49B97C172}" srcId="{EC47DB8C-0303-4AD6-B005-4C53313AEEF8}" destId="{0E124F60-7FF7-4766-BD48-92B0854985BE}" srcOrd="7" destOrd="0" parTransId="{ADFCA89F-790A-42C4-A88B-30F07591B447}" sibTransId="{79DFF842-BEB0-41DA-82B2-C7452CB145E1}"/>
    <dgm:cxn modelId="{235A4A94-714C-43D9-9AE1-CE58EA4B09AB}" type="presOf" srcId="{D69A0264-5535-428E-8A8F-01376122828D}" destId="{7E3BEDB4-0101-4737-BDA9-5DC68C8959E6}" srcOrd="0" destOrd="0" presId="urn:microsoft.com/office/officeart/2005/8/layout/vList2"/>
    <dgm:cxn modelId="{254A2294-B265-4A1F-A8BA-BD5AF52FEB5A}" type="presOf" srcId="{D5206D6A-F4DF-4392-B248-86D802E40D15}" destId="{7B06FDAB-1132-4B5F-813D-18B06AEDB239}" srcOrd="0" destOrd="0" presId="urn:microsoft.com/office/officeart/2005/8/layout/vList2"/>
    <dgm:cxn modelId="{4380E30A-B84F-4128-B788-233A3C697DA2}" srcId="{EC47DB8C-0303-4AD6-B005-4C53313AEEF8}" destId="{E169667F-9E03-4A44-822D-7C92E0125888}" srcOrd="4" destOrd="0" parTransId="{01592E14-005D-4E99-BAAC-9027144380B7}" sibTransId="{54EDB6FF-44B3-4290-ADE4-655360ABC704}"/>
    <dgm:cxn modelId="{7CA809E7-E479-45D6-B891-D62D240AE325}" srcId="{EC47DB8C-0303-4AD6-B005-4C53313AEEF8}" destId="{48ECD52F-B4EF-4D81-81F4-5DF61152EBDF}" srcOrd="5" destOrd="0" parTransId="{690C61D7-3ACA-4F56-8087-0EA2483C536F}" sibTransId="{601DA0D7-38BD-4F56-A6A2-633333C1FAC1}"/>
    <dgm:cxn modelId="{51E13F52-5449-4A62-AE49-F5A341E02E1A}" type="presParOf" srcId="{CB3282A6-4381-49EC-BBBC-E928B869242D}" destId="{7E3BEDB4-0101-4737-BDA9-5DC68C8959E6}" srcOrd="0" destOrd="0" presId="urn:microsoft.com/office/officeart/2005/8/layout/vList2"/>
    <dgm:cxn modelId="{EC071CF8-B4BB-4C87-8EB0-6F882147DD56}" type="presParOf" srcId="{CB3282A6-4381-49EC-BBBC-E928B869242D}" destId="{BBD2E549-C9BB-40BF-88A0-859897DD321D}" srcOrd="1" destOrd="0" presId="urn:microsoft.com/office/officeart/2005/8/layout/vList2"/>
    <dgm:cxn modelId="{60D06BE8-A330-4ADA-9DE5-FF18BF2F9D79}" type="presParOf" srcId="{CB3282A6-4381-49EC-BBBC-E928B869242D}" destId="{7B06FDAB-1132-4B5F-813D-18B06AEDB239}" srcOrd="2" destOrd="0" presId="urn:microsoft.com/office/officeart/2005/8/layout/vList2"/>
    <dgm:cxn modelId="{B18F8B5E-06CE-48BE-AFF9-CAA70D5BFF7D}" type="presParOf" srcId="{CB3282A6-4381-49EC-BBBC-E928B869242D}" destId="{718F9E1C-8DA0-49E2-86C9-4F53FF70DE94}" srcOrd="3" destOrd="0" presId="urn:microsoft.com/office/officeart/2005/8/layout/vList2"/>
    <dgm:cxn modelId="{1483C553-9363-4EBB-B13C-83B2BFCB3A7C}" type="presParOf" srcId="{CB3282A6-4381-49EC-BBBC-E928B869242D}" destId="{E37B1B85-C6AD-4F76-BF3F-8EE9B711B977}" srcOrd="4" destOrd="0" presId="urn:microsoft.com/office/officeart/2005/8/layout/vList2"/>
    <dgm:cxn modelId="{D141E1C7-F13E-48BB-99FF-CC862ECDB1FE}" type="presParOf" srcId="{CB3282A6-4381-49EC-BBBC-E928B869242D}" destId="{C11AD324-3035-4358-AEFA-5D538C842554}" srcOrd="5" destOrd="0" presId="urn:microsoft.com/office/officeart/2005/8/layout/vList2"/>
    <dgm:cxn modelId="{76CDEEA2-28DA-43CD-A9BD-F8F7B5CBBBFA}" type="presParOf" srcId="{CB3282A6-4381-49EC-BBBC-E928B869242D}" destId="{A13D4F27-5C90-4366-BA3B-F34C27CC5146}" srcOrd="6" destOrd="0" presId="urn:microsoft.com/office/officeart/2005/8/layout/vList2"/>
    <dgm:cxn modelId="{B036A107-BB66-4111-AE77-FFF3659A59AE}" type="presParOf" srcId="{CB3282A6-4381-49EC-BBBC-E928B869242D}" destId="{EA3C2DDC-E5E9-4405-A1B6-2DA3F966D88E}" srcOrd="7" destOrd="0" presId="urn:microsoft.com/office/officeart/2005/8/layout/vList2"/>
    <dgm:cxn modelId="{8E175B8F-A8B3-4C45-B2E9-02DCCEE1D5A0}" type="presParOf" srcId="{CB3282A6-4381-49EC-BBBC-E928B869242D}" destId="{BC2EA99C-9319-4431-A5CE-6C0613DCAFD6}" srcOrd="8" destOrd="0" presId="urn:microsoft.com/office/officeart/2005/8/layout/vList2"/>
    <dgm:cxn modelId="{2082CD00-38A7-4156-95A0-748DFA3ED594}" type="presParOf" srcId="{CB3282A6-4381-49EC-BBBC-E928B869242D}" destId="{C2D785FB-68FE-453D-A3A4-3D6C0872719F}" srcOrd="9" destOrd="0" presId="urn:microsoft.com/office/officeart/2005/8/layout/vList2"/>
    <dgm:cxn modelId="{9187A27A-7B6C-47C2-938A-6F03693370C6}" type="presParOf" srcId="{CB3282A6-4381-49EC-BBBC-E928B869242D}" destId="{9C2422DD-C3C5-45EB-858B-6B4FA9F3F983}" srcOrd="10" destOrd="0" presId="urn:microsoft.com/office/officeart/2005/8/layout/vList2"/>
    <dgm:cxn modelId="{47E33F0C-DC83-49E1-8A27-A2E218E35086}" type="presParOf" srcId="{CB3282A6-4381-49EC-BBBC-E928B869242D}" destId="{D293E667-79E4-4A38-98B9-3FAFCAD5EE85}" srcOrd="11" destOrd="0" presId="urn:microsoft.com/office/officeart/2005/8/layout/vList2"/>
    <dgm:cxn modelId="{49CB4CF0-529D-479D-A995-EA51E0893FE1}" type="presParOf" srcId="{CB3282A6-4381-49EC-BBBC-E928B869242D}" destId="{BE69C5E7-0985-4033-9625-EF64DB8E5074}" srcOrd="12" destOrd="0" presId="urn:microsoft.com/office/officeart/2005/8/layout/vList2"/>
    <dgm:cxn modelId="{F73A0523-8E3A-49AA-88C8-CA693264C2D8}" type="presParOf" srcId="{CB3282A6-4381-49EC-BBBC-E928B869242D}" destId="{94BED9C0-8698-4741-BB5C-B629B4CF74C8}" srcOrd="13" destOrd="0" presId="urn:microsoft.com/office/officeart/2005/8/layout/vList2"/>
    <dgm:cxn modelId="{E8EBE2C9-F6BE-4F9E-BA3A-48E24E44E320}" type="presParOf" srcId="{CB3282A6-4381-49EC-BBBC-E928B869242D}" destId="{B9E36AB6-D67F-43E1-AAE2-EB501E61F44C}" srcOrd="14" destOrd="0" presId="urn:microsoft.com/office/officeart/2005/8/layout/vList2"/>
    <dgm:cxn modelId="{34E12D41-63E3-4CFF-A304-8BEA8ED673FE}" type="presParOf" srcId="{CB3282A6-4381-49EC-BBBC-E928B869242D}" destId="{7B95CBCF-4E54-48FD-AE6D-C68B05F05137}" srcOrd="15" destOrd="0" presId="urn:microsoft.com/office/officeart/2005/8/layout/vList2"/>
    <dgm:cxn modelId="{9D939603-4D94-4F3B-AF41-09BADA378478}" type="presParOf" srcId="{CB3282A6-4381-49EC-BBBC-E928B869242D}" destId="{3565A890-A5FC-45AE-A475-808649F2C895}" srcOrd="1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EED4BD-B7B0-4CB3-A13D-33034BBD9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C537E5-280E-4E31-ABEA-A92981383379}">
      <dgm:prSet phldrT="[Text]"/>
      <dgm:spPr/>
      <dgm:t>
        <a:bodyPr/>
        <a:lstStyle/>
        <a:p>
          <a:r>
            <a:rPr lang="en-US" dirty="0" smtClean="0"/>
            <a:t>Base on process to raise NC</a:t>
          </a:r>
          <a:endParaRPr lang="en-US" dirty="0"/>
        </a:p>
      </dgm:t>
    </dgm:pt>
    <dgm:pt modelId="{909A972F-4103-44E9-9195-0EA8570976D9}" type="parTrans" cxnId="{819B3FE6-F34A-434B-BD28-93E4E760C7BB}">
      <dgm:prSet/>
      <dgm:spPr/>
      <dgm:t>
        <a:bodyPr/>
        <a:lstStyle/>
        <a:p>
          <a:endParaRPr lang="en-US"/>
        </a:p>
      </dgm:t>
    </dgm:pt>
    <dgm:pt modelId="{7A8CFED4-78D6-487E-A8D5-544975D586C7}" type="sibTrans" cxnId="{819B3FE6-F34A-434B-BD28-93E4E760C7BB}">
      <dgm:prSet/>
      <dgm:spPr/>
      <dgm:t>
        <a:bodyPr/>
        <a:lstStyle/>
        <a:p>
          <a:endParaRPr lang="en-US"/>
        </a:p>
      </dgm:t>
    </dgm:pt>
    <dgm:pt modelId="{192CFAC4-9BDE-4DF6-8627-01FE8A686F6A}">
      <dgm:prSet phldrT="[Text]"/>
      <dgm:spPr/>
      <dgm:t>
        <a:bodyPr/>
        <a:lstStyle/>
        <a:p>
          <a:r>
            <a:rPr lang="en-US" dirty="0" smtClean="0"/>
            <a:t>Check implementation of review/approve document</a:t>
          </a:r>
          <a:endParaRPr lang="en-US" dirty="0"/>
        </a:p>
      </dgm:t>
    </dgm:pt>
    <dgm:pt modelId="{3FA39A5D-AF07-4F8B-AC76-5D93A3102D79}" type="parTrans" cxnId="{D6980D9D-24FA-4E85-82EA-62494DCA38A5}">
      <dgm:prSet/>
      <dgm:spPr/>
      <dgm:t>
        <a:bodyPr/>
        <a:lstStyle/>
        <a:p>
          <a:endParaRPr lang="en-US"/>
        </a:p>
      </dgm:t>
    </dgm:pt>
    <dgm:pt modelId="{7E344C2C-59AA-4E37-B4C1-30600F96DD1A}" type="sibTrans" cxnId="{D6980D9D-24FA-4E85-82EA-62494DCA38A5}">
      <dgm:prSet/>
      <dgm:spPr/>
      <dgm:t>
        <a:bodyPr/>
        <a:lstStyle/>
        <a:p>
          <a:endParaRPr lang="en-US"/>
        </a:p>
      </dgm:t>
    </dgm:pt>
    <dgm:pt modelId="{51ACCA9F-11CE-4141-A73F-1C7337E35A0E}">
      <dgm:prSet/>
      <dgm:spPr/>
      <dgm:t>
        <a:bodyPr/>
        <a:lstStyle/>
        <a:p>
          <a:r>
            <a:rPr lang="en-US" dirty="0" smtClean="0"/>
            <a:t>Check the lack of document</a:t>
          </a:r>
          <a:endParaRPr lang="en-US" dirty="0"/>
        </a:p>
      </dgm:t>
    </dgm:pt>
    <dgm:pt modelId="{B889F888-F64C-4FC7-A4CE-9EC6F4D66475}" type="parTrans" cxnId="{869A6ED2-2A99-4FD8-9811-8965F0D0B7BC}">
      <dgm:prSet/>
      <dgm:spPr/>
      <dgm:t>
        <a:bodyPr/>
        <a:lstStyle/>
        <a:p>
          <a:endParaRPr lang="en-US"/>
        </a:p>
      </dgm:t>
    </dgm:pt>
    <dgm:pt modelId="{4010CA80-24F9-4695-B50E-2D6997632CFF}" type="sibTrans" cxnId="{869A6ED2-2A99-4FD8-9811-8965F0D0B7BC}">
      <dgm:prSet/>
      <dgm:spPr/>
      <dgm:t>
        <a:bodyPr/>
        <a:lstStyle/>
        <a:p>
          <a:endParaRPr lang="en-US"/>
        </a:p>
      </dgm:t>
    </dgm:pt>
    <dgm:pt modelId="{896ED51F-44DA-497D-A84A-BED1EE613071}" type="pres">
      <dgm:prSet presAssocID="{41EED4BD-B7B0-4CB3-A13D-33034BBD9E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DE8AC-95F0-47DD-A03E-13F65FECCAB3}" type="pres">
      <dgm:prSet presAssocID="{E6C537E5-280E-4E31-ABEA-A92981383379}" presName="parentText" presStyleLbl="node1" presStyleIdx="0" presStyleCnt="3" custScaleY="14667" custLinFactY="-14186" custLinFactNeighborX="7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E994B-B57F-4FB7-B0C0-7C7852002C54}" type="pres">
      <dgm:prSet presAssocID="{7A8CFED4-78D6-487E-A8D5-544975D586C7}" presName="spacer" presStyleCnt="0"/>
      <dgm:spPr/>
    </dgm:pt>
    <dgm:pt modelId="{B8F60CE0-5CCF-45B4-B6A0-5A84B51D5287}" type="pres">
      <dgm:prSet presAssocID="{192CFAC4-9BDE-4DF6-8627-01FE8A686F6A}" presName="parentText" presStyleLbl="node1" presStyleIdx="1" presStyleCnt="3" custScaleY="16741" custLinFactY="-10629" custLinFactNeighborX="7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A4EB4-52AB-425D-92A9-65B389342856}" type="pres">
      <dgm:prSet presAssocID="{7E344C2C-59AA-4E37-B4C1-30600F96DD1A}" presName="spacer" presStyleCnt="0"/>
      <dgm:spPr/>
    </dgm:pt>
    <dgm:pt modelId="{51A4108C-6F88-4015-9188-45199CE8F5F6}" type="pres">
      <dgm:prSet presAssocID="{51ACCA9F-11CE-4141-A73F-1C7337E35A0E}" presName="parentText" presStyleLbl="node1" presStyleIdx="2" presStyleCnt="3" custFlipVert="0" custScaleY="13114" custLinFactY="-11839" custLinFactNeighborX="195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12494-EC3B-45BE-A4BA-259FF442EBCE}" type="presOf" srcId="{51ACCA9F-11CE-4141-A73F-1C7337E35A0E}" destId="{51A4108C-6F88-4015-9188-45199CE8F5F6}" srcOrd="0" destOrd="0" presId="urn:microsoft.com/office/officeart/2005/8/layout/vList2"/>
    <dgm:cxn modelId="{869A6ED2-2A99-4FD8-9811-8965F0D0B7BC}" srcId="{41EED4BD-B7B0-4CB3-A13D-33034BBD9E26}" destId="{51ACCA9F-11CE-4141-A73F-1C7337E35A0E}" srcOrd="2" destOrd="0" parTransId="{B889F888-F64C-4FC7-A4CE-9EC6F4D66475}" sibTransId="{4010CA80-24F9-4695-B50E-2D6997632CFF}"/>
    <dgm:cxn modelId="{D6980D9D-24FA-4E85-82EA-62494DCA38A5}" srcId="{41EED4BD-B7B0-4CB3-A13D-33034BBD9E26}" destId="{192CFAC4-9BDE-4DF6-8627-01FE8A686F6A}" srcOrd="1" destOrd="0" parTransId="{3FA39A5D-AF07-4F8B-AC76-5D93A3102D79}" sibTransId="{7E344C2C-59AA-4E37-B4C1-30600F96DD1A}"/>
    <dgm:cxn modelId="{819B3FE6-F34A-434B-BD28-93E4E760C7BB}" srcId="{41EED4BD-B7B0-4CB3-A13D-33034BBD9E26}" destId="{E6C537E5-280E-4E31-ABEA-A92981383379}" srcOrd="0" destOrd="0" parTransId="{909A972F-4103-44E9-9195-0EA8570976D9}" sibTransId="{7A8CFED4-78D6-487E-A8D5-544975D586C7}"/>
    <dgm:cxn modelId="{5F8A0C7D-B59D-407A-9FB2-738896C562B9}" type="presOf" srcId="{192CFAC4-9BDE-4DF6-8627-01FE8A686F6A}" destId="{B8F60CE0-5CCF-45B4-B6A0-5A84B51D5287}" srcOrd="0" destOrd="0" presId="urn:microsoft.com/office/officeart/2005/8/layout/vList2"/>
    <dgm:cxn modelId="{AC927DA9-1828-4E3D-A14B-CD9619716DA3}" type="presOf" srcId="{41EED4BD-B7B0-4CB3-A13D-33034BBD9E26}" destId="{896ED51F-44DA-497D-A84A-BED1EE613071}" srcOrd="0" destOrd="0" presId="urn:microsoft.com/office/officeart/2005/8/layout/vList2"/>
    <dgm:cxn modelId="{7D68C093-031D-457F-AED7-966B48ABC36A}" type="presOf" srcId="{E6C537E5-280E-4E31-ABEA-A92981383379}" destId="{6EFDE8AC-95F0-47DD-A03E-13F65FECCAB3}" srcOrd="0" destOrd="0" presId="urn:microsoft.com/office/officeart/2005/8/layout/vList2"/>
    <dgm:cxn modelId="{644FAE83-8EAB-4D9B-AD5C-DF5DFAEAB87A}" type="presParOf" srcId="{896ED51F-44DA-497D-A84A-BED1EE613071}" destId="{6EFDE8AC-95F0-47DD-A03E-13F65FECCAB3}" srcOrd="0" destOrd="0" presId="urn:microsoft.com/office/officeart/2005/8/layout/vList2"/>
    <dgm:cxn modelId="{DF948303-3DB7-470F-B41A-91A9B3EC8C1E}" type="presParOf" srcId="{896ED51F-44DA-497D-A84A-BED1EE613071}" destId="{0B6E994B-B57F-4FB7-B0C0-7C7852002C54}" srcOrd="1" destOrd="0" presId="urn:microsoft.com/office/officeart/2005/8/layout/vList2"/>
    <dgm:cxn modelId="{AE11E6B1-D37E-4F5F-A13E-803D73D220E0}" type="presParOf" srcId="{896ED51F-44DA-497D-A84A-BED1EE613071}" destId="{B8F60CE0-5CCF-45B4-B6A0-5A84B51D5287}" srcOrd="2" destOrd="0" presId="urn:microsoft.com/office/officeart/2005/8/layout/vList2"/>
    <dgm:cxn modelId="{3BB564D2-C71C-4438-88A7-5B3B25343C53}" type="presParOf" srcId="{896ED51F-44DA-497D-A84A-BED1EE613071}" destId="{FCAA4EB4-52AB-425D-92A9-65B389342856}" srcOrd="3" destOrd="0" presId="urn:microsoft.com/office/officeart/2005/8/layout/vList2"/>
    <dgm:cxn modelId="{B96BF9CE-F751-4F20-A880-20817F06BB5B}" type="presParOf" srcId="{896ED51F-44DA-497D-A84A-BED1EE613071}" destId="{51A4108C-6F88-4015-9188-45199CE8F5F6}" srcOrd="4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7D8F1D-ABB4-405D-A5A5-5FE8FF13B9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73A8B5-0B67-4A70-99F1-D94A60E79B07}">
      <dgm:prSet phldrT="[Text]"/>
      <dgm:spPr/>
      <dgm:t>
        <a:bodyPr/>
        <a:lstStyle/>
        <a:p>
          <a:r>
            <a:rPr lang="en-US" dirty="0" smtClean="0"/>
            <a:t>Delete 2 </a:t>
          </a:r>
          <a:r>
            <a:rPr lang="en-US" dirty="0" err="1" smtClean="0"/>
            <a:t>trang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endParaRPr lang="en-US" dirty="0"/>
        </a:p>
      </dgm:t>
    </dgm:pt>
    <dgm:pt modelId="{ABD3A27E-D085-4016-B82A-6BBC611AD758}" type="parTrans" cxnId="{6EBE6BC5-FCE1-4E95-BB19-153279605CCB}">
      <dgm:prSet/>
      <dgm:spPr/>
      <dgm:t>
        <a:bodyPr/>
        <a:lstStyle/>
        <a:p>
          <a:endParaRPr lang="en-US"/>
        </a:p>
      </dgm:t>
    </dgm:pt>
    <dgm:pt modelId="{69F4655E-36F3-4A00-B894-2A9A4522B969}" type="sibTrans" cxnId="{6EBE6BC5-FCE1-4E95-BB19-153279605CCB}">
      <dgm:prSet/>
      <dgm:spPr/>
      <dgm:t>
        <a:bodyPr/>
        <a:lstStyle/>
        <a:p>
          <a:endParaRPr lang="en-US"/>
        </a:p>
      </dgm:t>
    </dgm:pt>
    <dgm:pt modelId="{445FF375-93CE-4057-B12A-870D187C3464}">
      <dgm:prSet phldrT="[Text]"/>
      <dgm:spPr/>
      <dgm:t>
        <a:bodyPr/>
        <a:lstStyle/>
        <a:p>
          <a:r>
            <a:rPr lang="en-US" dirty="0" err="1" smtClean="0"/>
            <a:t>Điền</a:t>
          </a:r>
          <a:r>
            <a:rPr lang="en-US" dirty="0" smtClean="0"/>
            <a:t> </a:t>
          </a:r>
          <a:r>
            <a:rPr lang="en-US" dirty="0" err="1" smtClean="0"/>
            <a:t>đầy</a:t>
          </a:r>
          <a:r>
            <a:rPr lang="en-US" dirty="0" smtClean="0"/>
            <a:t> </a:t>
          </a:r>
          <a:r>
            <a:rPr lang="en-US" dirty="0" err="1" smtClean="0"/>
            <a:t>đủ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endParaRPr lang="en-US" dirty="0"/>
        </a:p>
      </dgm:t>
    </dgm:pt>
    <dgm:pt modelId="{F27E4BC4-7895-47F5-8068-458D094503A0}" type="parTrans" cxnId="{1D2B7470-C756-480E-B60D-318B11692F8A}">
      <dgm:prSet/>
      <dgm:spPr/>
      <dgm:t>
        <a:bodyPr/>
        <a:lstStyle/>
        <a:p>
          <a:endParaRPr lang="en-US"/>
        </a:p>
      </dgm:t>
    </dgm:pt>
    <dgm:pt modelId="{273B3A40-47D0-4918-8F27-59C99FE15081}" type="sibTrans" cxnId="{1D2B7470-C756-480E-B60D-318B11692F8A}">
      <dgm:prSet/>
      <dgm:spPr/>
      <dgm:t>
        <a:bodyPr/>
        <a:lstStyle/>
        <a:p>
          <a:endParaRPr lang="en-US"/>
        </a:p>
      </dgm:t>
    </dgm:pt>
    <dgm:pt modelId="{C98C8468-675B-46AD-8711-AB842F234F1C}">
      <dgm:prSet/>
      <dgm:spPr/>
      <dgm:t>
        <a:bodyPr/>
        <a:lstStyle/>
        <a:p>
          <a:r>
            <a:rPr lang="en-US" dirty="0" smtClean="0"/>
            <a:t>Format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phải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tuân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OPM</a:t>
          </a:r>
          <a:endParaRPr lang="en-US" dirty="0"/>
        </a:p>
      </dgm:t>
    </dgm:pt>
    <dgm:pt modelId="{B35B81CD-2ECB-427C-BFE8-2D588FB4C008}" type="parTrans" cxnId="{141D2EE4-4E44-4F47-97CD-B4AFAAAE4142}">
      <dgm:prSet/>
      <dgm:spPr/>
      <dgm:t>
        <a:bodyPr/>
        <a:lstStyle/>
        <a:p>
          <a:endParaRPr lang="en-US"/>
        </a:p>
      </dgm:t>
    </dgm:pt>
    <dgm:pt modelId="{1B265973-8B3B-4EF3-975F-0E81DE0A4197}" type="sibTrans" cxnId="{141D2EE4-4E44-4F47-97CD-B4AFAAAE4142}">
      <dgm:prSet/>
      <dgm:spPr/>
      <dgm:t>
        <a:bodyPr/>
        <a:lstStyle/>
        <a:p>
          <a:endParaRPr lang="en-US"/>
        </a:p>
      </dgm:t>
    </dgm:pt>
    <dgm:pt modelId="{B687656C-2CB9-4D13-8432-53AB59C0A0BB}">
      <dgm:prSet/>
      <dgm:spPr/>
      <dgm:t>
        <a:bodyPr/>
        <a:lstStyle/>
        <a:p>
          <a:r>
            <a:rPr lang="en-US" dirty="0" smtClean="0"/>
            <a:t>All output document have to be reviewed/approved following REV process</a:t>
          </a:r>
          <a:endParaRPr lang="en-US" dirty="0"/>
        </a:p>
      </dgm:t>
    </dgm:pt>
    <dgm:pt modelId="{B47B1589-E535-4FB2-9E3E-3C53A86B3C59}" type="parTrans" cxnId="{543E3DEA-F32E-4D35-A05A-B25C16C30E8B}">
      <dgm:prSet/>
      <dgm:spPr/>
      <dgm:t>
        <a:bodyPr/>
        <a:lstStyle/>
        <a:p>
          <a:endParaRPr lang="en-US"/>
        </a:p>
      </dgm:t>
    </dgm:pt>
    <dgm:pt modelId="{FDEDB4DD-DC3B-4F5D-B1DD-DB7D5E83E26C}" type="sibTrans" cxnId="{543E3DEA-F32E-4D35-A05A-B25C16C30E8B}">
      <dgm:prSet/>
      <dgm:spPr/>
      <dgm:t>
        <a:bodyPr/>
        <a:lstStyle/>
        <a:p>
          <a:endParaRPr lang="en-US"/>
        </a:p>
      </dgm:t>
    </dgm:pt>
    <dgm:pt modelId="{5168551E-E74E-4F1A-838F-F9299817942C}" type="pres">
      <dgm:prSet presAssocID="{B87D8F1D-ABB4-405D-A5A5-5FE8FF13B9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08DCA-FAAF-45E4-8198-3EA3CA2A916D}" type="pres">
      <dgm:prSet presAssocID="{8873A8B5-0B67-4A70-99F1-D94A60E79B07}" presName="parentText" presStyleLbl="node1" presStyleIdx="0" presStyleCnt="4" custScaleY="67970" custLinFactY="917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6483-464C-487E-8246-809F634DE244}" type="pres">
      <dgm:prSet presAssocID="{69F4655E-36F3-4A00-B894-2A9A4522B969}" presName="spacer" presStyleCnt="0"/>
      <dgm:spPr/>
    </dgm:pt>
    <dgm:pt modelId="{3A11B82B-41F2-4CA6-B94D-54E4D25F13D5}" type="pres">
      <dgm:prSet presAssocID="{445FF375-93CE-4057-B12A-870D187C3464}" presName="parentText" presStyleLbl="node1" presStyleIdx="1" presStyleCnt="4" custScaleY="60650" custLinFactY="5892" custLinFactNeighborX="-8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C57C7-5AC0-4543-AAB4-1CDFDBE33B4B}" type="pres">
      <dgm:prSet presAssocID="{273B3A40-47D0-4918-8F27-59C99FE15081}" presName="spacer" presStyleCnt="0"/>
      <dgm:spPr/>
    </dgm:pt>
    <dgm:pt modelId="{AFDEBE1B-1FF7-459E-B884-CBD8A482E4E0}" type="pres">
      <dgm:prSet presAssocID="{C98C8468-675B-46AD-8711-AB842F234F1C}" presName="parentText" presStyleLbl="node1" presStyleIdx="2" presStyleCnt="4" custScaleY="79049" custLinFactY="35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8C316-790C-4AE4-87F1-E72CA5EA4D08}" type="pres">
      <dgm:prSet presAssocID="{1B265973-8B3B-4EF3-975F-0E81DE0A4197}" presName="spacer" presStyleCnt="0"/>
      <dgm:spPr/>
    </dgm:pt>
    <dgm:pt modelId="{3F97CAA4-D35A-4D31-985E-E2580D932C76}" type="pres">
      <dgm:prSet presAssocID="{B687656C-2CB9-4D13-8432-53AB59C0A0BB}" presName="parentText" presStyleLbl="node1" presStyleIdx="3" presStyleCnt="4" custScaleY="86031" custLinFactY="696" custLinFactNeighborX="8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E3DEA-F32E-4D35-A05A-B25C16C30E8B}" srcId="{B87D8F1D-ABB4-405D-A5A5-5FE8FF13B9FB}" destId="{B687656C-2CB9-4D13-8432-53AB59C0A0BB}" srcOrd="3" destOrd="0" parTransId="{B47B1589-E535-4FB2-9E3E-3C53A86B3C59}" sibTransId="{FDEDB4DD-DC3B-4F5D-B1DD-DB7D5E83E26C}"/>
    <dgm:cxn modelId="{6EBE6BC5-FCE1-4E95-BB19-153279605CCB}" srcId="{B87D8F1D-ABB4-405D-A5A5-5FE8FF13B9FB}" destId="{8873A8B5-0B67-4A70-99F1-D94A60E79B07}" srcOrd="0" destOrd="0" parTransId="{ABD3A27E-D085-4016-B82A-6BBC611AD758}" sibTransId="{69F4655E-36F3-4A00-B894-2A9A4522B969}"/>
    <dgm:cxn modelId="{E616E1FE-A34C-4125-B8FA-028882365088}" type="presOf" srcId="{C98C8468-675B-46AD-8711-AB842F234F1C}" destId="{AFDEBE1B-1FF7-459E-B884-CBD8A482E4E0}" srcOrd="0" destOrd="0" presId="urn:microsoft.com/office/officeart/2005/8/layout/vList2"/>
    <dgm:cxn modelId="{4C2D6713-9AB7-401B-95B8-235222199E2C}" type="presOf" srcId="{445FF375-93CE-4057-B12A-870D187C3464}" destId="{3A11B82B-41F2-4CA6-B94D-54E4D25F13D5}" srcOrd="0" destOrd="0" presId="urn:microsoft.com/office/officeart/2005/8/layout/vList2"/>
    <dgm:cxn modelId="{E1E6E5C4-3F35-4E8F-92A1-8BCA77FAC75B}" type="presOf" srcId="{B687656C-2CB9-4D13-8432-53AB59C0A0BB}" destId="{3F97CAA4-D35A-4D31-985E-E2580D932C76}" srcOrd="0" destOrd="0" presId="urn:microsoft.com/office/officeart/2005/8/layout/vList2"/>
    <dgm:cxn modelId="{62ADF37A-6F76-40C2-A2F8-7EBC42750EEE}" type="presOf" srcId="{B87D8F1D-ABB4-405D-A5A5-5FE8FF13B9FB}" destId="{5168551E-E74E-4F1A-838F-F9299817942C}" srcOrd="0" destOrd="0" presId="urn:microsoft.com/office/officeart/2005/8/layout/vList2"/>
    <dgm:cxn modelId="{67B8ED43-62DE-4038-B51C-6E6F1EECFA8C}" type="presOf" srcId="{8873A8B5-0B67-4A70-99F1-D94A60E79B07}" destId="{EB008DCA-FAAF-45E4-8198-3EA3CA2A916D}" srcOrd="0" destOrd="0" presId="urn:microsoft.com/office/officeart/2005/8/layout/vList2"/>
    <dgm:cxn modelId="{141D2EE4-4E44-4F47-97CD-B4AFAAAE4142}" srcId="{B87D8F1D-ABB4-405D-A5A5-5FE8FF13B9FB}" destId="{C98C8468-675B-46AD-8711-AB842F234F1C}" srcOrd="2" destOrd="0" parTransId="{B35B81CD-2ECB-427C-BFE8-2D588FB4C008}" sibTransId="{1B265973-8B3B-4EF3-975F-0E81DE0A4197}"/>
    <dgm:cxn modelId="{1D2B7470-C756-480E-B60D-318B11692F8A}" srcId="{B87D8F1D-ABB4-405D-A5A5-5FE8FF13B9FB}" destId="{445FF375-93CE-4057-B12A-870D187C3464}" srcOrd="1" destOrd="0" parTransId="{F27E4BC4-7895-47F5-8068-458D094503A0}" sibTransId="{273B3A40-47D0-4918-8F27-59C99FE15081}"/>
    <dgm:cxn modelId="{385542E6-D234-4EDC-A31B-1DEA974B7BD1}" type="presParOf" srcId="{5168551E-E74E-4F1A-838F-F9299817942C}" destId="{EB008DCA-FAAF-45E4-8198-3EA3CA2A916D}" srcOrd="0" destOrd="0" presId="urn:microsoft.com/office/officeart/2005/8/layout/vList2"/>
    <dgm:cxn modelId="{7789ECC4-1330-4638-B65D-E408D91C96E9}" type="presParOf" srcId="{5168551E-E74E-4F1A-838F-F9299817942C}" destId="{DBDD6483-464C-487E-8246-809F634DE244}" srcOrd="1" destOrd="0" presId="urn:microsoft.com/office/officeart/2005/8/layout/vList2"/>
    <dgm:cxn modelId="{D6037EBE-5B32-4A9E-9381-654AE75F3C2B}" type="presParOf" srcId="{5168551E-E74E-4F1A-838F-F9299817942C}" destId="{3A11B82B-41F2-4CA6-B94D-54E4D25F13D5}" srcOrd="2" destOrd="0" presId="urn:microsoft.com/office/officeart/2005/8/layout/vList2"/>
    <dgm:cxn modelId="{648DE915-F71F-4FDC-B3CB-873A8B02A7EF}" type="presParOf" srcId="{5168551E-E74E-4F1A-838F-F9299817942C}" destId="{BEEC57C7-5AC0-4543-AAB4-1CDFDBE33B4B}" srcOrd="3" destOrd="0" presId="urn:microsoft.com/office/officeart/2005/8/layout/vList2"/>
    <dgm:cxn modelId="{33F25797-22CC-458E-AD22-7075AF7F8EFA}" type="presParOf" srcId="{5168551E-E74E-4F1A-838F-F9299817942C}" destId="{AFDEBE1B-1FF7-459E-B884-CBD8A482E4E0}" srcOrd="4" destOrd="0" presId="urn:microsoft.com/office/officeart/2005/8/layout/vList2"/>
    <dgm:cxn modelId="{DAAC91AA-DAF9-462B-B59B-1C6032A29D34}" type="presParOf" srcId="{5168551E-E74E-4F1A-838F-F9299817942C}" destId="{73F8C316-790C-4AE4-87F1-E72CA5EA4D08}" srcOrd="5" destOrd="0" presId="urn:microsoft.com/office/officeart/2005/8/layout/vList2"/>
    <dgm:cxn modelId="{0A6FA4DC-147E-475D-A63E-4694B17B97E6}" type="presParOf" srcId="{5168551E-E74E-4F1A-838F-F9299817942C}" destId="{3F97CAA4-D35A-4D31-985E-E2580D932C76}" srcOrd="6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AD97FF-5F91-470D-9452-192AA44F59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9A63F-A450-46A6-BDD6-BB79A079C0BC}">
      <dgm:prSet phldrT="[Text]"/>
      <dgm:spPr/>
      <dgm:t>
        <a:bodyPr/>
        <a:lstStyle/>
        <a:p>
          <a:r>
            <a:rPr lang="en-US" dirty="0" smtClean="0"/>
            <a:t>Develop QA Summary Report</a:t>
          </a:r>
          <a:endParaRPr lang="en-US" dirty="0"/>
        </a:p>
      </dgm:t>
    </dgm:pt>
    <dgm:pt modelId="{A0024C2E-AB80-4422-8315-7DA9D901DFEA}" type="parTrans" cxnId="{E6411AD5-D7F5-4080-B7AC-117E240823A1}">
      <dgm:prSet/>
      <dgm:spPr/>
      <dgm:t>
        <a:bodyPr/>
        <a:lstStyle/>
        <a:p>
          <a:endParaRPr lang="en-US"/>
        </a:p>
      </dgm:t>
    </dgm:pt>
    <dgm:pt modelId="{5313D2E8-5D1C-4DD3-829D-330965B10A0D}" type="sibTrans" cxnId="{E6411AD5-D7F5-4080-B7AC-117E240823A1}">
      <dgm:prSet/>
      <dgm:spPr/>
      <dgm:t>
        <a:bodyPr/>
        <a:lstStyle/>
        <a:p>
          <a:endParaRPr lang="en-US"/>
        </a:p>
      </dgm:t>
    </dgm:pt>
    <dgm:pt modelId="{3DEE81CF-66B2-48FF-ABA1-E4FAD0AB7DC0}">
      <dgm:prSet phldrT="[Text]" phldr="1"/>
      <dgm:spPr/>
      <dgm:t>
        <a:bodyPr/>
        <a:lstStyle/>
        <a:p>
          <a:endParaRPr lang="en-US" dirty="0"/>
        </a:p>
      </dgm:t>
    </dgm:pt>
    <dgm:pt modelId="{D74293FB-9499-4DED-AFD8-63FD96E0E36B}" type="parTrans" cxnId="{01205484-72F8-4404-9A4E-1D13515002D1}">
      <dgm:prSet/>
      <dgm:spPr/>
      <dgm:t>
        <a:bodyPr/>
        <a:lstStyle/>
        <a:p>
          <a:endParaRPr lang="en-US"/>
        </a:p>
      </dgm:t>
    </dgm:pt>
    <dgm:pt modelId="{39D5D7A3-9228-40ED-B1CA-0DC89FA82D41}" type="sibTrans" cxnId="{01205484-72F8-4404-9A4E-1D13515002D1}">
      <dgm:prSet/>
      <dgm:spPr/>
      <dgm:t>
        <a:bodyPr/>
        <a:lstStyle/>
        <a:p>
          <a:endParaRPr lang="en-US"/>
        </a:p>
      </dgm:t>
    </dgm:pt>
    <dgm:pt modelId="{D9893735-66D6-4EEC-AB40-C3A1583F970C}">
      <dgm:prSet phldrT="[Text]"/>
      <dgm:spPr/>
      <dgm:t>
        <a:bodyPr/>
        <a:lstStyle/>
        <a:p>
          <a:r>
            <a:rPr lang="en-US" dirty="0" smtClean="0"/>
            <a:t>Review/ approve QA Summary Report</a:t>
          </a:r>
          <a:endParaRPr lang="en-US" dirty="0"/>
        </a:p>
      </dgm:t>
    </dgm:pt>
    <dgm:pt modelId="{81402A7B-9B9B-425A-87F7-8333CCF75F13}" type="parTrans" cxnId="{674E6185-E390-4097-8B60-15FF9C0246AB}">
      <dgm:prSet/>
      <dgm:spPr/>
      <dgm:t>
        <a:bodyPr/>
        <a:lstStyle/>
        <a:p>
          <a:endParaRPr lang="en-US"/>
        </a:p>
      </dgm:t>
    </dgm:pt>
    <dgm:pt modelId="{725637E6-5FF1-4D6C-8F5E-84D19F4668C8}" type="sibTrans" cxnId="{674E6185-E390-4097-8B60-15FF9C0246AB}">
      <dgm:prSet/>
      <dgm:spPr/>
      <dgm:t>
        <a:bodyPr/>
        <a:lstStyle/>
        <a:p>
          <a:endParaRPr lang="en-US"/>
        </a:p>
      </dgm:t>
    </dgm:pt>
    <dgm:pt modelId="{B9947F0B-CBBA-4D3E-A347-7C12FC85D594}">
      <dgm:prSet/>
      <dgm:spPr/>
      <dgm:t>
        <a:bodyPr/>
        <a:lstStyle/>
        <a:p>
          <a:r>
            <a:rPr lang="en-US" dirty="0" smtClean="0"/>
            <a:t>Send</a:t>
          </a:r>
          <a:r>
            <a:rPr lang="en-US" baseline="0" dirty="0" smtClean="0"/>
            <a:t> QA Summary Report to stakeholder</a:t>
          </a:r>
          <a:endParaRPr lang="en-US" dirty="0"/>
        </a:p>
      </dgm:t>
    </dgm:pt>
    <dgm:pt modelId="{FEC81EFB-B6FA-4A7C-B014-97C4DF17A9A2}" type="parTrans" cxnId="{C2C51DBB-4141-4E48-93A0-73FCE650975F}">
      <dgm:prSet/>
      <dgm:spPr/>
      <dgm:t>
        <a:bodyPr/>
        <a:lstStyle/>
        <a:p>
          <a:endParaRPr lang="en-US"/>
        </a:p>
      </dgm:t>
    </dgm:pt>
    <dgm:pt modelId="{36A8B948-22C8-44C3-9ED8-3E0A3BC493A4}" type="sibTrans" cxnId="{C2C51DBB-4141-4E48-93A0-73FCE650975F}">
      <dgm:prSet/>
      <dgm:spPr/>
      <dgm:t>
        <a:bodyPr/>
        <a:lstStyle/>
        <a:p>
          <a:endParaRPr lang="en-US"/>
        </a:p>
      </dgm:t>
    </dgm:pt>
    <dgm:pt modelId="{D2D3ADE8-C876-4F73-A7EA-499F757EC065}">
      <dgm:prSet/>
      <dgm:spPr/>
      <dgm:t>
        <a:bodyPr/>
        <a:lstStyle/>
        <a:p>
          <a:r>
            <a:rPr lang="en-US" dirty="0" smtClean="0"/>
            <a:t>Store QA Summary Report in PAL</a:t>
          </a:r>
          <a:endParaRPr lang="en-US" dirty="0"/>
        </a:p>
      </dgm:t>
    </dgm:pt>
    <dgm:pt modelId="{3843C1FE-5313-4A6D-B059-356962A9F10A}" type="parTrans" cxnId="{A07E267E-6E8A-4FA0-B02D-E56708E0CA15}">
      <dgm:prSet/>
      <dgm:spPr/>
      <dgm:t>
        <a:bodyPr/>
        <a:lstStyle/>
        <a:p>
          <a:endParaRPr lang="en-US"/>
        </a:p>
      </dgm:t>
    </dgm:pt>
    <dgm:pt modelId="{A85CACE7-5E33-443B-9694-A4CBEBF742B6}" type="sibTrans" cxnId="{A07E267E-6E8A-4FA0-B02D-E56708E0CA15}">
      <dgm:prSet/>
      <dgm:spPr/>
      <dgm:t>
        <a:bodyPr/>
        <a:lstStyle/>
        <a:p>
          <a:endParaRPr lang="en-US"/>
        </a:p>
      </dgm:t>
    </dgm:pt>
    <dgm:pt modelId="{17D42638-979D-41C7-A4E7-11ABB26AF4C8}" type="pres">
      <dgm:prSet presAssocID="{74AD97FF-5F91-470D-9452-192AA44F59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A8A397-0FB7-4D91-97AE-DF8FBE91E0FE}" type="pres">
      <dgm:prSet presAssocID="{8EE9A63F-A450-46A6-BDD6-BB79A079C0BC}" presName="parentText" presStyleLbl="node1" presStyleIdx="0" presStyleCnt="4" custLinFactY="-91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A6880-5C24-4F8B-925A-7C4E619FA045}" type="pres">
      <dgm:prSet presAssocID="{8EE9A63F-A450-46A6-BDD6-BB79A079C0B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7F929-D5FB-447A-B965-E7A791BA2EAE}" type="pres">
      <dgm:prSet presAssocID="{D9893735-66D6-4EEC-AB40-C3A1583F970C}" presName="parentText" presStyleLbl="node1" presStyleIdx="1" presStyleCnt="4" custScaleX="100000" custLinFactY="-781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F73FD-F645-44F2-8175-601A560AE6E5}" type="pres">
      <dgm:prSet presAssocID="{725637E6-5FF1-4D6C-8F5E-84D19F4668C8}" presName="spacer" presStyleCnt="0"/>
      <dgm:spPr/>
    </dgm:pt>
    <dgm:pt modelId="{E421C031-E9F5-424A-9424-701620E5E3D9}" type="pres">
      <dgm:prSet presAssocID="{B9947F0B-CBBA-4D3E-A347-7C12FC85D594}" presName="parentText" presStyleLbl="node1" presStyleIdx="2" presStyleCnt="4" custLinFactY="-87820" custLinFactNeighborX="-34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6BD11-879F-436F-960D-09537F6AA446}" type="pres">
      <dgm:prSet presAssocID="{36A8B948-22C8-44C3-9ED8-3E0A3BC493A4}" presName="spacer" presStyleCnt="0"/>
      <dgm:spPr/>
    </dgm:pt>
    <dgm:pt modelId="{475755FE-8FF1-4FE5-B600-8794FE125580}" type="pres">
      <dgm:prSet presAssocID="{D2D3ADE8-C876-4F73-A7EA-499F757EC065}" presName="parentText" presStyleLbl="node1" presStyleIdx="3" presStyleCnt="4" custLinFactY="-100000" custLinFactNeighborX="862" custLinFactNeighborY="-102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772592-B077-4129-A5DF-AB65E3555B1B}" type="presOf" srcId="{B9947F0B-CBBA-4D3E-A347-7C12FC85D594}" destId="{E421C031-E9F5-424A-9424-701620E5E3D9}" srcOrd="0" destOrd="0" presId="urn:microsoft.com/office/officeart/2005/8/layout/vList2"/>
    <dgm:cxn modelId="{37E3EC2C-34C4-41BD-A1C9-8A9F9921868F}" type="presOf" srcId="{74AD97FF-5F91-470D-9452-192AA44F599D}" destId="{17D42638-979D-41C7-A4E7-11ABB26AF4C8}" srcOrd="0" destOrd="0" presId="urn:microsoft.com/office/officeart/2005/8/layout/vList2"/>
    <dgm:cxn modelId="{E6411AD5-D7F5-4080-B7AC-117E240823A1}" srcId="{74AD97FF-5F91-470D-9452-192AA44F599D}" destId="{8EE9A63F-A450-46A6-BDD6-BB79A079C0BC}" srcOrd="0" destOrd="0" parTransId="{A0024C2E-AB80-4422-8315-7DA9D901DFEA}" sibTransId="{5313D2E8-5D1C-4DD3-829D-330965B10A0D}"/>
    <dgm:cxn modelId="{0CF76071-81E1-4C07-B257-D1AD7185F9DF}" type="presOf" srcId="{D2D3ADE8-C876-4F73-A7EA-499F757EC065}" destId="{475755FE-8FF1-4FE5-B600-8794FE125580}" srcOrd="0" destOrd="0" presId="urn:microsoft.com/office/officeart/2005/8/layout/vList2"/>
    <dgm:cxn modelId="{4F368F10-C8A0-488B-ADB6-85FE8E7A91B7}" type="presOf" srcId="{3DEE81CF-66B2-48FF-ABA1-E4FAD0AB7DC0}" destId="{4B3A6880-5C24-4F8B-925A-7C4E619FA045}" srcOrd="0" destOrd="0" presId="urn:microsoft.com/office/officeart/2005/8/layout/vList2"/>
    <dgm:cxn modelId="{5C7C158B-9239-4FC4-9084-C1535C50F023}" type="presOf" srcId="{8EE9A63F-A450-46A6-BDD6-BB79A079C0BC}" destId="{2AA8A397-0FB7-4D91-97AE-DF8FBE91E0FE}" srcOrd="0" destOrd="0" presId="urn:microsoft.com/office/officeart/2005/8/layout/vList2"/>
    <dgm:cxn modelId="{01205484-72F8-4404-9A4E-1D13515002D1}" srcId="{8EE9A63F-A450-46A6-BDD6-BB79A079C0BC}" destId="{3DEE81CF-66B2-48FF-ABA1-E4FAD0AB7DC0}" srcOrd="0" destOrd="0" parTransId="{D74293FB-9499-4DED-AFD8-63FD96E0E36B}" sibTransId="{39D5D7A3-9228-40ED-B1CA-0DC89FA82D41}"/>
    <dgm:cxn modelId="{0D682389-C428-4DAF-A5E7-96A68A1C0B57}" type="presOf" srcId="{D9893735-66D6-4EEC-AB40-C3A1583F970C}" destId="{7967F929-D5FB-447A-B965-E7A791BA2EAE}" srcOrd="0" destOrd="0" presId="urn:microsoft.com/office/officeart/2005/8/layout/vList2"/>
    <dgm:cxn modelId="{A07E267E-6E8A-4FA0-B02D-E56708E0CA15}" srcId="{74AD97FF-5F91-470D-9452-192AA44F599D}" destId="{D2D3ADE8-C876-4F73-A7EA-499F757EC065}" srcOrd="3" destOrd="0" parTransId="{3843C1FE-5313-4A6D-B059-356962A9F10A}" sibTransId="{A85CACE7-5E33-443B-9694-A4CBEBF742B6}"/>
    <dgm:cxn modelId="{C2C51DBB-4141-4E48-93A0-73FCE650975F}" srcId="{74AD97FF-5F91-470D-9452-192AA44F599D}" destId="{B9947F0B-CBBA-4D3E-A347-7C12FC85D594}" srcOrd="2" destOrd="0" parTransId="{FEC81EFB-B6FA-4A7C-B014-97C4DF17A9A2}" sibTransId="{36A8B948-22C8-44C3-9ED8-3E0A3BC493A4}"/>
    <dgm:cxn modelId="{674E6185-E390-4097-8B60-15FF9C0246AB}" srcId="{74AD97FF-5F91-470D-9452-192AA44F599D}" destId="{D9893735-66D6-4EEC-AB40-C3A1583F970C}" srcOrd="1" destOrd="0" parTransId="{81402A7B-9B9B-425A-87F7-8333CCF75F13}" sibTransId="{725637E6-5FF1-4D6C-8F5E-84D19F4668C8}"/>
    <dgm:cxn modelId="{D4C238DD-38A0-4E6E-95D0-4BC2CF96EB40}" type="presParOf" srcId="{17D42638-979D-41C7-A4E7-11ABB26AF4C8}" destId="{2AA8A397-0FB7-4D91-97AE-DF8FBE91E0FE}" srcOrd="0" destOrd="0" presId="urn:microsoft.com/office/officeart/2005/8/layout/vList2"/>
    <dgm:cxn modelId="{D8229F71-CF57-4C3F-8B15-DEAEFBE4DEBB}" type="presParOf" srcId="{17D42638-979D-41C7-A4E7-11ABB26AF4C8}" destId="{4B3A6880-5C24-4F8B-925A-7C4E619FA045}" srcOrd="1" destOrd="0" presId="urn:microsoft.com/office/officeart/2005/8/layout/vList2"/>
    <dgm:cxn modelId="{83FB65F4-FBF5-4388-8797-2FA36C806D31}" type="presParOf" srcId="{17D42638-979D-41C7-A4E7-11ABB26AF4C8}" destId="{7967F929-D5FB-447A-B965-E7A791BA2EAE}" srcOrd="2" destOrd="0" presId="urn:microsoft.com/office/officeart/2005/8/layout/vList2"/>
    <dgm:cxn modelId="{F51EB9E9-D16F-4EDC-9435-CE6AD66866ED}" type="presParOf" srcId="{17D42638-979D-41C7-A4E7-11ABB26AF4C8}" destId="{5B3F73FD-F645-44F2-8175-601A560AE6E5}" srcOrd="3" destOrd="0" presId="urn:microsoft.com/office/officeart/2005/8/layout/vList2"/>
    <dgm:cxn modelId="{3A4CF0DA-D069-4AD6-93BC-A264126FA35F}" type="presParOf" srcId="{17D42638-979D-41C7-A4E7-11ABB26AF4C8}" destId="{E421C031-E9F5-424A-9424-701620E5E3D9}" srcOrd="4" destOrd="0" presId="urn:microsoft.com/office/officeart/2005/8/layout/vList2"/>
    <dgm:cxn modelId="{3E8F0C7C-1FBB-434A-9905-E36FC9E1517E}" type="presParOf" srcId="{17D42638-979D-41C7-A4E7-11ABB26AF4C8}" destId="{2E36BD11-879F-436F-960D-09537F6AA446}" srcOrd="5" destOrd="0" presId="urn:microsoft.com/office/officeart/2005/8/layout/vList2"/>
    <dgm:cxn modelId="{ED5323FF-EBFC-4F60-A664-1C7DC395BA38}" type="presParOf" srcId="{17D42638-979D-41C7-A4E7-11ABB26AF4C8}" destId="{475755FE-8FF1-4FE5-B600-8794FE125580}" srcOrd="6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AD97FF-5F91-470D-9452-192AA44F59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9A63F-A450-46A6-BDD6-BB79A079C0BC}">
      <dgm:prSet phldrT="[Text]"/>
      <dgm:spPr/>
      <dgm:t>
        <a:bodyPr/>
        <a:lstStyle/>
        <a:p>
          <a:r>
            <a:rPr lang="en-US" dirty="0" smtClean="0"/>
            <a:t>Create NC records on tool</a:t>
          </a:r>
          <a:endParaRPr lang="en-US" dirty="0"/>
        </a:p>
      </dgm:t>
    </dgm:pt>
    <dgm:pt modelId="{A0024C2E-AB80-4422-8315-7DA9D901DFEA}" type="parTrans" cxnId="{E6411AD5-D7F5-4080-B7AC-117E240823A1}">
      <dgm:prSet/>
      <dgm:spPr/>
      <dgm:t>
        <a:bodyPr/>
        <a:lstStyle/>
        <a:p>
          <a:endParaRPr lang="en-US"/>
        </a:p>
      </dgm:t>
    </dgm:pt>
    <dgm:pt modelId="{5313D2E8-5D1C-4DD3-829D-330965B10A0D}" type="sibTrans" cxnId="{E6411AD5-D7F5-4080-B7AC-117E240823A1}">
      <dgm:prSet/>
      <dgm:spPr/>
      <dgm:t>
        <a:bodyPr/>
        <a:lstStyle/>
        <a:p>
          <a:endParaRPr lang="en-US"/>
        </a:p>
      </dgm:t>
    </dgm:pt>
    <dgm:pt modelId="{3DEE81CF-66B2-48FF-ABA1-E4FAD0AB7DC0}">
      <dgm:prSet phldrT="[Text]" phldr="1"/>
      <dgm:spPr/>
      <dgm:t>
        <a:bodyPr/>
        <a:lstStyle/>
        <a:p>
          <a:endParaRPr lang="en-US"/>
        </a:p>
      </dgm:t>
    </dgm:pt>
    <dgm:pt modelId="{D74293FB-9499-4DED-AFD8-63FD96E0E36B}" type="parTrans" cxnId="{01205484-72F8-4404-9A4E-1D13515002D1}">
      <dgm:prSet/>
      <dgm:spPr/>
      <dgm:t>
        <a:bodyPr/>
        <a:lstStyle/>
        <a:p>
          <a:endParaRPr lang="en-US"/>
        </a:p>
      </dgm:t>
    </dgm:pt>
    <dgm:pt modelId="{39D5D7A3-9228-40ED-B1CA-0DC89FA82D41}" type="sibTrans" cxnId="{01205484-72F8-4404-9A4E-1D13515002D1}">
      <dgm:prSet/>
      <dgm:spPr/>
      <dgm:t>
        <a:bodyPr/>
        <a:lstStyle/>
        <a:p>
          <a:endParaRPr lang="en-US"/>
        </a:p>
      </dgm:t>
    </dgm:pt>
    <dgm:pt modelId="{D9893735-66D6-4EEC-AB40-C3A1583F970C}">
      <dgm:prSet phldrT="[Text]"/>
      <dgm:spPr/>
      <dgm:t>
        <a:bodyPr/>
        <a:lstStyle/>
        <a:p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NC List </a:t>
          </a:r>
          <a:r>
            <a:rPr lang="en-US" dirty="0" err="1" smtClean="0"/>
            <a:t>được</a:t>
          </a:r>
          <a:r>
            <a:rPr lang="en-US" dirty="0" smtClean="0"/>
            <a:t> assign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mình</a:t>
          </a:r>
          <a:endParaRPr lang="en-US" dirty="0"/>
        </a:p>
      </dgm:t>
    </dgm:pt>
    <dgm:pt modelId="{81402A7B-9B9B-425A-87F7-8333CCF75F13}" type="parTrans" cxnId="{674E6185-E390-4097-8B60-15FF9C0246AB}">
      <dgm:prSet/>
      <dgm:spPr/>
      <dgm:t>
        <a:bodyPr/>
        <a:lstStyle/>
        <a:p>
          <a:endParaRPr lang="en-US"/>
        </a:p>
      </dgm:t>
    </dgm:pt>
    <dgm:pt modelId="{725637E6-5FF1-4D6C-8F5E-84D19F4668C8}" type="sibTrans" cxnId="{674E6185-E390-4097-8B60-15FF9C0246AB}">
      <dgm:prSet/>
      <dgm:spPr/>
      <dgm:t>
        <a:bodyPr/>
        <a:lstStyle/>
        <a:p>
          <a:endParaRPr lang="en-US"/>
        </a:p>
      </dgm:t>
    </dgm:pt>
    <dgm:pt modelId="{B9947F0B-CBBA-4D3E-A347-7C12FC85D594}">
      <dgm:prSet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edit </a:t>
          </a:r>
          <a:r>
            <a:rPr lang="en-US" dirty="0" err="1" smtClean="0"/>
            <a:t>và</a:t>
          </a:r>
          <a:r>
            <a:rPr lang="en-US" dirty="0" smtClean="0"/>
            <a:t> assign NC records</a:t>
          </a:r>
          <a:endParaRPr lang="en-US" dirty="0"/>
        </a:p>
      </dgm:t>
    </dgm:pt>
    <dgm:pt modelId="{FEC81EFB-B6FA-4A7C-B014-97C4DF17A9A2}" type="parTrans" cxnId="{C2C51DBB-4141-4E48-93A0-73FCE650975F}">
      <dgm:prSet/>
      <dgm:spPr/>
      <dgm:t>
        <a:bodyPr/>
        <a:lstStyle/>
        <a:p>
          <a:endParaRPr lang="en-US"/>
        </a:p>
      </dgm:t>
    </dgm:pt>
    <dgm:pt modelId="{36A8B948-22C8-44C3-9ED8-3E0A3BC493A4}" type="sibTrans" cxnId="{C2C51DBB-4141-4E48-93A0-73FCE650975F}">
      <dgm:prSet/>
      <dgm:spPr/>
      <dgm:t>
        <a:bodyPr/>
        <a:lstStyle/>
        <a:p>
          <a:endParaRPr lang="en-US"/>
        </a:p>
      </dgm:t>
    </dgm:pt>
    <dgm:pt modelId="{17D42638-979D-41C7-A4E7-11ABB26AF4C8}" type="pres">
      <dgm:prSet presAssocID="{74AD97FF-5F91-470D-9452-192AA44F59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A8A397-0FB7-4D91-97AE-DF8FBE91E0FE}" type="pres">
      <dgm:prSet presAssocID="{8EE9A63F-A450-46A6-BDD6-BB79A079C0BC}" presName="parentText" presStyleLbl="node1" presStyleIdx="0" presStyleCnt="3" custLinFactY="-91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A6880-5C24-4F8B-925A-7C4E619FA045}" type="pres">
      <dgm:prSet presAssocID="{8EE9A63F-A450-46A6-BDD6-BB79A079C0B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7F929-D5FB-447A-B965-E7A791BA2EAE}" type="pres">
      <dgm:prSet presAssocID="{D9893735-66D6-4EEC-AB40-C3A1583F970C}" presName="parentText" presStyleLbl="node1" presStyleIdx="1" presStyleCnt="3" custScaleX="100000" custLinFactY="-77741" custLinFactNeighborX="8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F73FD-F645-44F2-8175-601A560AE6E5}" type="pres">
      <dgm:prSet presAssocID="{725637E6-5FF1-4D6C-8F5E-84D19F4668C8}" presName="spacer" presStyleCnt="0"/>
      <dgm:spPr/>
    </dgm:pt>
    <dgm:pt modelId="{E421C031-E9F5-424A-9424-701620E5E3D9}" type="pres">
      <dgm:prSet presAssocID="{B9947F0B-CBBA-4D3E-A347-7C12FC85D594}" presName="parentText" presStyleLbl="node1" presStyleIdx="2" presStyleCnt="3" custLinFactY="-87820" custLinFactNeighborX="-34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11AD5-D7F5-4080-B7AC-117E240823A1}" srcId="{74AD97FF-5F91-470D-9452-192AA44F599D}" destId="{8EE9A63F-A450-46A6-BDD6-BB79A079C0BC}" srcOrd="0" destOrd="0" parTransId="{A0024C2E-AB80-4422-8315-7DA9D901DFEA}" sibTransId="{5313D2E8-5D1C-4DD3-829D-330965B10A0D}"/>
    <dgm:cxn modelId="{F4837DBC-620F-489C-B7F9-7E5266FF41A0}" type="presOf" srcId="{D9893735-66D6-4EEC-AB40-C3A1583F970C}" destId="{7967F929-D5FB-447A-B965-E7A791BA2EAE}" srcOrd="0" destOrd="0" presId="urn:microsoft.com/office/officeart/2005/8/layout/vList2"/>
    <dgm:cxn modelId="{6B8EBE4C-67F3-4F56-8AF2-EB1AAC1A1E81}" type="presOf" srcId="{3DEE81CF-66B2-48FF-ABA1-E4FAD0AB7DC0}" destId="{4B3A6880-5C24-4F8B-925A-7C4E619FA045}" srcOrd="0" destOrd="0" presId="urn:microsoft.com/office/officeart/2005/8/layout/vList2"/>
    <dgm:cxn modelId="{01205484-72F8-4404-9A4E-1D13515002D1}" srcId="{8EE9A63F-A450-46A6-BDD6-BB79A079C0BC}" destId="{3DEE81CF-66B2-48FF-ABA1-E4FAD0AB7DC0}" srcOrd="0" destOrd="0" parTransId="{D74293FB-9499-4DED-AFD8-63FD96E0E36B}" sibTransId="{39D5D7A3-9228-40ED-B1CA-0DC89FA82D41}"/>
    <dgm:cxn modelId="{45B38615-B830-46A1-AE00-AB42972F57E7}" type="presOf" srcId="{B9947F0B-CBBA-4D3E-A347-7C12FC85D594}" destId="{E421C031-E9F5-424A-9424-701620E5E3D9}" srcOrd="0" destOrd="0" presId="urn:microsoft.com/office/officeart/2005/8/layout/vList2"/>
    <dgm:cxn modelId="{C2C51DBB-4141-4E48-93A0-73FCE650975F}" srcId="{74AD97FF-5F91-470D-9452-192AA44F599D}" destId="{B9947F0B-CBBA-4D3E-A347-7C12FC85D594}" srcOrd="2" destOrd="0" parTransId="{FEC81EFB-B6FA-4A7C-B014-97C4DF17A9A2}" sibTransId="{36A8B948-22C8-44C3-9ED8-3E0A3BC493A4}"/>
    <dgm:cxn modelId="{907FC0FD-9303-420A-82CE-398627EDD6C4}" type="presOf" srcId="{8EE9A63F-A450-46A6-BDD6-BB79A079C0BC}" destId="{2AA8A397-0FB7-4D91-97AE-DF8FBE91E0FE}" srcOrd="0" destOrd="0" presId="urn:microsoft.com/office/officeart/2005/8/layout/vList2"/>
    <dgm:cxn modelId="{5E681C30-455B-43AF-89AA-12344029824D}" type="presOf" srcId="{74AD97FF-5F91-470D-9452-192AA44F599D}" destId="{17D42638-979D-41C7-A4E7-11ABB26AF4C8}" srcOrd="0" destOrd="0" presId="urn:microsoft.com/office/officeart/2005/8/layout/vList2"/>
    <dgm:cxn modelId="{674E6185-E390-4097-8B60-15FF9C0246AB}" srcId="{74AD97FF-5F91-470D-9452-192AA44F599D}" destId="{D9893735-66D6-4EEC-AB40-C3A1583F970C}" srcOrd="1" destOrd="0" parTransId="{81402A7B-9B9B-425A-87F7-8333CCF75F13}" sibTransId="{725637E6-5FF1-4D6C-8F5E-84D19F4668C8}"/>
    <dgm:cxn modelId="{D0396284-0A9E-41AB-BE8A-78B9648C41E0}" type="presParOf" srcId="{17D42638-979D-41C7-A4E7-11ABB26AF4C8}" destId="{2AA8A397-0FB7-4D91-97AE-DF8FBE91E0FE}" srcOrd="0" destOrd="0" presId="urn:microsoft.com/office/officeart/2005/8/layout/vList2"/>
    <dgm:cxn modelId="{FBD4D395-7197-46FA-AAC1-59FBBD9DDC00}" type="presParOf" srcId="{17D42638-979D-41C7-A4E7-11ABB26AF4C8}" destId="{4B3A6880-5C24-4F8B-925A-7C4E619FA045}" srcOrd="1" destOrd="0" presId="urn:microsoft.com/office/officeart/2005/8/layout/vList2"/>
    <dgm:cxn modelId="{7C3953A3-7E4B-4E53-9110-D72D772AB467}" type="presParOf" srcId="{17D42638-979D-41C7-A4E7-11ABB26AF4C8}" destId="{7967F929-D5FB-447A-B965-E7A791BA2EAE}" srcOrd="2" destOrd="0" presId="urn:microsoft.com/office/officeart/2005/8/layout/vList2"/>
    <dgm:cxn modelId="{4E1246A4-9840-4148-B6B1-44127105BF76}" type="presParOf" srcId="{17D42638-979D-41C7-A4E7-11ABB26AF4C8}" destId="{5B3F73FD-F645-44F2-8175-601A560AE6E5}" srcOrd="3" destOrd="0" presId="urn:microsoft.com/office/officeart/2005/8/layout/vList2"/>
    <dgm:cxn modelId="{CA3DC2C1-EF9C-442C-AAE8-91D35BA9526D}" type="presParOf" srcId="{17D42638-979D-41C7-A4E7-11ABB26AF4C8}" destId="{E421C031-E9F5-424A-9424-701620E5E3D9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E4EB450-956A-4D44-8813-C7AD747A0895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9DF1CE9-1EC0-4209-AFF7-34AD384E5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6B613F-C933-4A94-B99E-90718B493B7B}" type="datetimeFigureOut">
              <a:rPr lang="vi-VN"/>
              <a:pPr>
                <a:defRPr/>
              </a:pPr>
              <a:t>19/11/2009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2624BC-133F-41C8-9EA4-C2B896BE10D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D33F-5387-4418-8508-4FD849AB8188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7D4D6-C140-45C5-9E7A-F0FFD84E7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41C23-21DC-441F-B63F-C0AEC0817278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5A76E-7465-476D-9A77-764D20550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FE7E7-EE77-4768-8E24-246569F350F5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A98A5-E3F5-431C-8B7B-1CBE24705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500990" cy="928694"/>
          </a:xfrm>
        </p:spPr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258204" cy="4714908"/>
          </a:xfrm>
        </p:spPr>
        <p:txBody>
          <a:bodyPr/>
          <a:lstStyle>
            <a:lvl1pPr>
              <a:defRPr>
                <a:latin typeface="Myriad Pro"/>
              </a:defRPr>
            </a:lvl1pPr>
            <a:lvl2pPr>
              <a:defRPr>
                <a:latin typeface="Myriad Pro"/>
              </a:defRPr>
            </a:lvl2pPr>
            <a:lvl3pPr>
              <a:defRPr>
                <a:latin typeface="Myriad Pro"/>
              </a:defRPr>
            </a:lvl3pPr>
            <a:lvl4pPr>
              <a:defRPr>
                <a:latin typeface="Myriad Pro"/>
              </a:defRPr>
            </a:lvl4pPr>
            <a:lvl5pPr>
              <a:defRPr>
                <a:latin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31A0B-D76B-4E4E-824D-70D6D74828D8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FA33-A1AE-4E3D-BB04-456E37FA0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C5DA-27DD-418F-9EEC-EE67EB0BAFAE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9BD2-3390-452A-8B7E-CE0176E64B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62C9-9B31-4D8E-B48D-8E034C4FDE71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7F26F-C1C5-43B4-AB87-B0FCBBF4D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8ABFD-A5AD-4B40-B0A7-A65EC9204562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0D2A-3EDF-4E64-B868-61E3DEE3E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F831-FB8B-441A-8873-6BB4152A686F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54109-8BAD-48AD-9B01-CDA0F3BBB8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C86FC-4AE6-47F2-8E0F-BDA412566D5D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678C-EA26-46A3-B05B-7E51785B95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7207-586B-4D80-8BF9-EA8E21F933BE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28D9-7068-4A5B-89B5-E67301C64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CF064-CD5D-4991-B1A7-CE257A49DBF2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17310-E81C-4ED7-99A2-40CFC9D5B9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142875"/>
            <a:ext cx="747236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45192E-D4B8-4AC7-8373-09DBD90477B4}" type="datetime1">
              <a:rPr lang="en-US"/>
              <a:pPr>
                <a:defRPr/>
              </a:pPr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9227F1-9210-49C2-A9E1-5A4D6A513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push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yriad Pro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notesSlide" Target="../notesSlides/notesSlide6.xml"/><Relationship Id="rId7" Type="http://schemas.openxmlformats.org/officeDocument/2006/relationships/diagramLayout" Target="../diagrams/layou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Data" Target="../diagrams/data4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681913" cy="838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QUALITY ASSURANCE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13" y="3886200"/>
            <a:ext cx="6986587" cy="17526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</a:pPr>
            <a:endParaRPr lang="en-US" sz="1700" dirty="0" smtClean="0">
              <a:solidFill>
                <a:srgbClr val="898989"/>
              </a:solidFill>
              <a:latin typeface="Myriad Pro"/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700" b="1" dirty="0" smtClean="0">
                <a:solidFill>
                  <a:srgbClr val="898989"/>
                </a:solidFill>
                <a:latin typeface="Myriad Pro"/>
                <a:cs typeface="Arial" charset="0"/>
              </a:rPr>
              <a:t>Vu Thi Nga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700" b="1" dirty="0" smtClean="0">
                <a:solidFill>
                  <a:srgbClr val="898989"/>
                </a:solidFill>
                <a:latin typeface="Myriad Pro"/>
                <a:cs typeface="Arial" charset="0"/>
              </a:rPr>
              <a:t>SEPG Member</a:t>
            </a:r>
          </a:p>
          <a:p>
            <a:pPr algn="l" eaLnBrk="1" hangingPunct="1">
              <a:lnSpc>
                <a:spcPct val="80000"/>
              </a:lnSpc>
            </a:pPr>
            <a:endParaRPr lang="en-US" sz="1700" dirty="0" smtClean="0">
              <a:solidFill>
                <a:srgbClr val="898989"/>
              </a:solidFill>
              <a:latin typeface="Myriad Pro"/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700" dirty="0" err="1" smtClean="0">
                <a:solidFill>
                  <a:srgbClr val="898989"/>
                </a:solidFill>
                <a:latin typeface="Myriad Pro"/>
                <a:cs typeface="Arial" charset="0"/>
              </a:rPr>
              <a:t>Tinhvan</a:t>
            </a:r>
            <a:r>
              <a:rPr lang="en-US" sz="1700" dirty="0" smtClean="0">
                <a:solidFill>
                  <a:srgbClr val="898989"/>
                </a:solidFill>
                <a:latin typeface="Myriad Pro"/>
                <a:cs typeface="Arial" charset="0"/>
              </a:rPr>
              <a:t> Technologies JSC (TVS)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700" dirty="0" err="1" smtClean="0">
                <a:solidFill>
                  <a:srgbClr val="898989"/>
                </a:solidFill>
                <a:latin typeface="Myriad Pro"/>
                <a:cs typeface="Arial" charset="0"/>
              </a:rPr>
              <a:t>Tinhvan</a:t>
            </a:r>
            <a:r>
              <a:rPr lang="en-US" sz="1700" dirty="0" smtClean="0">
                <a:solidFill>
                  <a:srgbClr val="898989"/>
                </a:solidFill>
                <a:latin typeface="Myriad Pro"/>
                <a:cs typeface="Arial" charset="0"/>
              </a:rPr>
              <a:t> Technology Group</a:t>
            </a:r>
          </a:p>
          <a:p>
            <a:pPr algn="l" eaLnBrk="1" hangingPunct="1">
              <a:lnSpc>
                <a:spcPct val="80000"/>
              </a:lnSpc>
            </a:pPr>
            <a:endParaRPr lang="en-US" sz="2200" dirty="0" smtClean="0">
              <a:solidFill>
                <a:srgbClr val="898989"/>
              </a:solidFill>
              <a:latin typeface="Myriad Pro"/>
              <a:cs typeface="Arial" charset="0"/>
            </a:endParaRPr>
          </a:p>
        </p:txBody>
      </p:sp>
      <p:pic>
        <p:nvPicPr>
          <p:cNvPr id="15366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Quality Assurance Plan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latin typeface="Arial" pitchFamily="34" charset="0"/>
              </a:rPr>
              <a:t>Roles and Responsibilities </a:t>
            </a:r>
          </a:p>
          <a:p>
            <a:pPr eaLnBrk="1" hangingPunct="1"/>
            <a:r>
              <a:rPr lang="en-US" sz="2000" b="1" dirty="0" smtClean="0">
                <a:latin typeface="Arial" pitchFamily="34" charset="0"/>
              </a:rPr>
              <a:t>QA &amp; Project team </a:t>
            </a:r>
            <a:r>
              <a:rPr lang="en-US" sz="2000" b="1" dirty="0" smtClean="0">
                <a:latin typeface="Arial" pitchFamily="34" charset="0"/>
              </a:rPr>
              <a:t>communication</a:t>
            </a:r>
          </a:p>
          <a:p>
            <a:pPr eaLnBrk="1" hangingPunct="1"/>
            <a:r>
              <a:rPr lang="en-US" sz="2000" b="1" cap="all" dirty="0" smtClean="0">
                <a:latin typeface="Arial" pitchFamily="34" charset="0"/>
              </a:rPr>
              <a:t>Document</a:t>
            </a:r>
            <a:endParaRPr lang="en-US" sz="2000" b="1" cap="all" dirty="0" smtClean="0">
              <a:latin typeface="Arial" pitchFamily="34" charset="0"/>
            </a:endParaRPr>
          </a:p>
          <a:p>
            <a:pPr eaLnBrk="1" hangingPunct="1"/>
            <a:r>
              <a:rPr lang="en-US" sz="2000" b="1" cap="all" dirty="0" smtClean="0">
                <a:latin typeface="Arial" pitchFamily="34" charset="0"/>
              </a:rPr>
              <a:t>Review and Audit Plan</a:t>
            </a:r>
          </a:p>
          <a:p>
            <a:pPr eaLnBrk="1" hangingPunct="1"/>
            <a:r>
              <a:rPr lang="en-US" sz="2000" b="1" dirty="0" smtClean="0">
                <a:latin typeface="Arial" pitchFamily="34" charset="0"/>
              </a:rPr>
              <a:t>Peer Review and QA Audit Tasks</a:t>
            </a:r>
          </a:p>
          <a:p>
            <a:pPr eaLnBrk="1" hangingPunct="1"/>
            <a:r>
              <a:rPr lang="en-US" sz="2000" b="1" dirty="0" smtClean="0">
                <a:latin typeface="Arial" pitchFamily="34" charset="0"/>
              </a:rPr>
              <a:t>QA Activities Schedule</a:t>
            </a:r>
          </a:p>
          <a:p>
            <a:pPr eaLnBrk="1" hangingPunct="1"/>
            <a:r>
              <a:rPr lang="en-US" sz="2000" b="1" cap="all" dirty="0" smtClean="0">
                <a:latin typeface="Arial" pitchFamily="34" charset="0"/>
              </a:rPr>
              <a:t>QA Support Tools</a:t>
            </a:r>
          </a:p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QA </a:t>
            </a:r>
            <a:r>
              <a:rPr lang="en-US" dirty="0" smtClean="0"/>
              <a:t>Audit Report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/>
            <a:r>
              <a:rPr lang="en-US" sz="1600" b="1" cap="all" dirty="0" smtClean="0"/>
              <a:t>Audit </a:t>
            </a:r>
            <a:r>
              <a:rPr lang="en-US" sz="1600" b="1" cap="all" dirty="0" smtClean="0"/>
              <a:t>description</a:t>
            </a:r>
          </a:p>
          <a:p>
            <a:pPr algn="ctr" eaLnBrk="1" hangingPunct="1">
              <a:buFont typeface="Courier New" pitchFamily="49" charset="0"/>
              <a:buChar char="o"/>
            </a:pPr>
            <a:r>
              <a:rPr lang="en-US" sz="1600" b="1" dirty="0" smtClean="0"/>
              <a:t>Project</a:t>
            </a:r>
            <a:r>
              <a:rPr lang="en-US" sz="1600" dirty="0" smtClean="0">
                <a:cs typeface="Arial" charset="0"/>
              </a:rPr>
              <a:t> (</a:t>
            </a:r>
            <a:r>
              <a:rPr lang="en-US" sz="1600" b="1" dirty="0" smtClean="0"/>
              <a:t>Project name, </a:t>
            </a:r>
            <a:r>
              <a:rPr lang="en-US" sz="1600" dirty="0" smtClean="0"/>
              <a:t>Project description, Project status, Project manager </a:t>
            </a:r>
            <a:endParaRPr lang="en-US" sz="1600" dirty="0" smtClean="0"/>
          </a:p>
          <a:p>
            <a:pPr eaLnBrk="1" hangingPunct="1">
              <a:buNone/>
            </a:pPr>
            <a:r>
              <a:rPr lang="en-US" sz="1600" b="1" dirty="0" smtClean="0"/>
              <a:t>         Audit (</a:t>
            </a:r>
            <a:r>
              <a:rPr lang="en-US" sz="1600" dirty="0" smtClean="0"/>
              <a:t>Audit phase name, Audit scope, Audit duration, Audit milestone, Auditors, </a:t>
            </a:r>
            <a:r>
              <a:rPr lang="en-US" sz="1600" dirty="0" err="1" smtClean="0"/>
              <a:t>Auditees</a:t>
            </a:r>
            <a:endParaRPr lang="en-US" sz="1600" dirty="0" smtClean="0"/>
          </a:p>
          <a:p>
            <a:pPr eaLnBrk="1" hangingPunct="1"/>
            <a:r>
              <a:rPr lang="en-US" sz="1600" b="1" cap="all" dirty="0" smtClean="0"/>
              <a:t>Audit Result </a:t>
            </a:r>
          </a:p>
          <a:p>
            <a:pPr eaLnBrk="1" fontAlgn="t" hangingPunct="1"/>
            <a:endParaRPr lang="en-US" sz="1600" b="1" dirty="0" smtClean="0"/>
          </a:p>
          <a:p>
            <a:pPr eaLnBrk="1" fontAlgn="t" hangingPunct="1">
              <a:buNone/>
            </a:pPr>
            <a:endParaRPr lang="en-US" sz="1600" b="1" dirty="0" smtClean="0"/>
          </a:p>
          <a:p>
            <a:pPr eaLnBrk="1" fontAlgn="t" hangingPunct="1"/>
            <a:endParaRPr lang="en-US" sz="1600" b="1" dirty="0" smtClean="0"/>
          </a:p>
          <a:p>
            <a:pPr eaLnBrk="1" fontAlgn="t" hangingPunct="1"/>
            <a:endParaRPr lang="en-US" sz="1600" dirty="0" smtClean="0"/>
          </a:p>
          <a:p>
            <a:pPr eaLnBrk="1" fontAlgn="t" hangingPunct="1"/>
            <a:r>
              <a:rPr lang="en-US" sz="1600" b="1" dirty="0" smtClean="0"/>
              <a:t>Summary</a:t>
            </a:r>
          </a:p>
          <a:p>
            <a:pPr lvl="1"/>
            <a:r>
              <a:rPr lang="en-US" sz="1600" i="1" dirty="0" smtClean="0"/>
              <a:t>Resolved 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Số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đã</a:t>
            </a:r>
            <a:r>
              <a:rPr lang="en-US" sz="1600" i="1" dirty="0" smtClean="0"/>
              <a:t> closed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kỳ</a:t>
            </a:r>
            <a:r>
              <a:rPr lang="en-US" sz="1600" i="1" dirty="0" smtClean="0"/>
              <a:t> audit</a:t>
            </a:r>
          </a:p>
          <a:p>
            <a:pPr lvl="1"/>
            <a:r>
              <a:rPr lang="en-US" sz="1600" i="1" dirty="0" smtClean="0"/>
              <a:t>Outstanding: </a:t>
            </a:r>
            <a:r>
              <a:rPr lang="en-US" sz="1600" i="1" dirty="0" err="1" smtClean="0"/>
              <a:t>Số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đang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kỳ</a:t>
            </a:r>
            <a:r>
              <a:rPr lang="en-US" sz="1600" i="1" dirty="0" smtClean="0"/>
              <a:t> audit</a:t>
            </a:r>
          </a:p>
          <a:p>
            <a:pPr lvl="1"/>
            <a:r>
              <a:rPr lang="en-US" sz="1600" i="1" dirty="0" smtClean="0"/>
              <a:t>Overdue: </a:t>
            </a:r>
            <a:r>
              <a:rPr lang="en-US" sz="1600" i="1" dirty="0" err="1" smtClean="0"/>
              <a:t>Số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deadline closed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kỳ</a:t>
            </a:r>
            <a:r>
              <a:rPr lang="en-US" sz="1600" i="1" dirty="0" smtClean="0"/>
              <a:t> audit </a:t>
            </a:r>
            <a:r>
              <a:rPr lang="en-US" sz="1600" i="1" dirty="0" err="1" smtClean="0"/>
              <a:t>này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nhưng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chưa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hoàn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thành</a:t>
            </a:r>
            <a:endParaRPr lang="en-US" sz="1600" i="1" dirty="0" smtClean="0"/>
          </a:p>
          <a:p>
            <a:pPr lvl="1"/>
            <a:r>
              <a:rPr lang="en-US" sz="1600" i="1" dirty="0" smtClean="0"/>
              <a:t>New: </a:t>
            </a:r>
            <a:r>
              <a:rPr lang="en-US" sz="1600" i="1" dirty="0" err="1" smtClean="0"/>
              <a:t>Số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mới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phát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kỳ</a:t>
            </a:r>
            <a:r>
              <a:rPr lang="en-US" sz="1600" i="1" dirty="0" smtClean="0"/>
              <a:t> audit </a:t>
            </a:r>
            <a:r>
              <a:rPr lang="en-US" sz="1600" i="1" dirty="0" err="1" smtClean="0"/>
              <a:t>này</a:t>
            </a:r>
            <a:r>
              <a:rPr lang="en-US" sz="1600" i="1" dirty="0" smtClean="0"/>
              <a:t>]</a:t>
            </a:r>
          </a:p>
          <a:p>
            <a:pPr eaLnBrk="1" fontAlgn="t" hangingPunct="1">
              <a:buNone/>
            </a:pPr>
            <a:endParaRPr lang="en-US" sz="1600" dirty="0" smtClean="0"/>
          </a:p>
          <a:p>
            <a:pPr eaLnBrk="1" hangingPunct="1">
              <a:buNone/>
            </a:pPr>
            <a:endParaRPr lang="en-US" sz="1600" b="1" cap="all" dirty="0" smtClean="0"/>
          </a:p>
          <a:p>
            <a:pPr eaLnBrk="1" hangingPunct="1">
              <a:buNone/>
            </a:pPr>
            <a:endParaRPr lang="en-US" sz="1600" b="1" cap="all" dirty="0" smtClean="0"/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7224" y="278605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 Compliance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QA </a:t>
            </a:r>
            <a:r>
              <a:rPr lang="en-US" dirty="0" smtClean="0"/>
              <a:t>Audit Report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fontAlgn="t" hangingPunct="1">
              <a:buNone/>
            </a:pPr>
            <a:endParaRPr lang="en-US" sz="1600" dirty="0" smtClean="0"/>
          </a:p>
          <a:p>
            <a:r>
              <a:rPr lang="en-US" sz="1600" b="1" dirty="0" smtClean="0"/>
              <a:t>Comment (optional)</a:t>
            </a:r>
          </a:p>
          <a:p>
            <a:r>
              <a:rPr lang="en-US" sz="1600" i="1" dirty="0" smtClean="0"/>
              <a:t>[Auditor </a:t>
            </a:r>
            <a:r>
              <a:rPr lang="en-US" sz="1600" i="1" dirty="0" err="1" smtClean="0"/>
              <a:t>đưa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nhận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xét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chung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về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kết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quả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của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kỳ</a:t>
            </a:r>
            <a:r>
              <a:rPr lang="en-US" sz="1600" i="1" dirty="0" smtClean="0"/>
              <a:t> QA Audit </a:t>
            </a:r>
            <a:r>
              <a:rPr lang="en-US" sz="1600" i="1" dirty="0" err="1" smtClean="0"/>
              <a:t>này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bao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gồm</a:t>
            </a:r>
            <a:r>
              <a:rPr lang="en-US" sz="1600" i="1" dirty="0" smtClean="0"/>
              <a:t>:</a:t>
            </a:r>
          </a:p>
          <a:p>
            <a:pPr lvl="0"/>
            <a:r>
              <a:rPr lang="en-US" sz="1600" i="1" dirty="0" err="1" smtClean="0"/>
              <a:t>Tinh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thần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thái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độ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hợp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tác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của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Auditees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quá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trình</a:t>
            </a:r>
            <a:r>
              <a:rPr lang="en-US" sz="1600" i="1" dirty="0" smtClean="0"/>
              <a:t> audit</a:t>
            </a:r>
          </a:p>
          <a:p>
            <a:pPr lvl="0"/>
            <a:r>
              <a:rPr lang="en-US" sz="1600" i="1" dirty="0" err="1" smtClean="0"/>
              <a:t>Mức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độ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tuân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thủ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hoặc</a:t>
            </a:r>
            <a:r>
              <a:rPr lang="en-US" sz="1600" i="1" dirty="0" smtClean="0"/>
              <a:t> vi </a:t>
            </a:r>
            <a:r>
              <a:rPr lang="en-US" sz="1600" i="1" dirty="0" err="1" smtClean="0"/>
              <a:t>phạm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của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nhóm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dự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án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theo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những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quy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định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chất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lượng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đã</a:t>
            </a:r>
            <a:r>
              <a:rPr lang="en-US" sz="1600" i="1" dirty="0" smtClean="0"/>
              <a:t> ban </a:t>
            </a:r>
            <a:r>
              <a:rPr lang="en-US" sz="1600" i="1" dirty="0" err="1" smtClean="0"/>
              <a:t>hành</a:t>
            </a:r>
            <a:endParaRPr lang="en-US" sz="1600" i="1" dirty="0" smtClean="0"/>
          </a:p>
          <a:p>
            <a:pPr lvl="0"/>
            <a:r>
              <a:rPr lang="en-US" sz="1600" i="1" dirty="0" err="1" smtClean="0"/>
              <a:t>Những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rủi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xảy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đối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với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mục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tiêu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chất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lượng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dự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án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nếu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)</a:t>
            </a:r>
          </a:p>
          <a:p>
            <a:pPr lvl="0"/>
            <a:r>
              <a:rPr lang="en-US" sz="1600" i="1" dirty="0" err="1" smtClean="0"/>
              <a:t>Các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khuyến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cáo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đề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xuất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khắc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phục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nếu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)]</a:t>
            </a:r>
          </a:p>
          <a:p>
            <a:r>
              <a:rPr lang="en-US" sz="1600" b="1" cap="all" dirty="0" smtClean="0"/>
              <a:t>Action Plan</a:t>
            </a:r>
          </a:p>
          <a:p>
            <a:r>
              <a:rPr lang="en-US" sz="1600" i="1" dirty="0" smtClean="0"/>
              <a:t>[Do Project Manager 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đưa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corrective actions </a:t>
            </a:r>
            <a:r>
              <a:rPr lang="en-US" sz="1600" i="1" dirty="0" err="1" smtClean="0"/>
              <a:t>cho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phát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:</a:t>
            </a:r>
          </a:p>
          <a:p>
            <a:pPr lvl="0"/>
            <a:r>
              <a:rPr lang="en-US" sz="1600" i="1" dirty="0" smtClean="0"/>
              <a:t>NC Code: NC Code </a:t>
            </a:r>
            <a:r>
              <a:rPr lang="en-US" sz="1600" i="1" dirty="0" err="1" smtClean="0"/>
              <a:t>của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phát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tại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mục</a:t>
            </a:r>
            <a:r>
              <a:rPr lang="en-US" sz="1600" i="1" dirty="0" smtClean="0"/>
              <a:t> 3.1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)</a:t>
            </a:r>
          </a:p>
          <a:p>
            <a:pPr lvl="0"/>
            <a:r>
              <a:rPr lang="en-US" sz="1600" i="1" dirty="0" smtClean="0"/>
              <a:t>Task name: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corrective actions </a:t>
            </a:r>
            <a:r>
              <a:rPr lang="en-US" sz="1600" i="1" dirty="0" err="1" smtClean="0"/>
              <a:t>để</a:t>
            </a:r>
            <a:r>
              <a:rPr lang="en-US" sz="1600" i="1" dirty="0" smtClean="0"/>
              <a:t> fix NC (1 task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nhiều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hoặc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ngược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lại</a:t>
            </a:r>
            <a:r>
              <a:rPr lang="en-US" sz="1600" i="1" dirty="0" smtClean="0"/>
              <a:t>)</a:t>
            </a:r>
          </a:p>
          <a:p>
            <a:pPr lvl="0"/>
            <a:r>
              <a:rPr lang="en-US" sz="1600" i="1" dirty="0" smtClean="0"/>
              <a:t>Responsibility: </a:t>
            </a:r>
            <a:r>
              <a:rPr lang="en-US" sz="1600" i="1" dirty="0" err="1" smtClean="0"/>
              <a:t>người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corrective actions </a:t>
            </a:r>
          </a:p>
          <a:p>
            <a:pPr lvl="0"/>
            <a:r>
              <a:rPr lang="en-US" sz="1600" i="1" dirty="0" smtClean="0"/>
              <a:t>Milestone: </a:t>
            </a:r>
            <a:r>
              <a:rPr lang="en-US" sz="1600" i="1" dirty="0" err="1" smtClean="0"/>
              <a:t>yy</a:t>
            </a:r>
            <a:r>
              <a:rPr lang="en-US" sz="1600" i="1" dirty="0" smtClean="0"/>
              <a:t>/mm/</a:t>
            </a:r>
            <a:r>
              <a:rPr lang="en-US" sz="1600" i="1" dirty="0" err="1" smtClean="0"/>
              <a:t>dd</a:t>
            </a:r>
            <a:r>
              <a:rPr lang="en-US" sz="1600" i="1" dirty="0" smtClean="0"/>
              <a:t> – </a:t>
            </a:r>
            <a:r>
              <a:rPr lang="en-US" sz="1600" i="1" dirty="0" err="1" smtClean="0"/>
              <a:t>yy</a:t>
            </a:r>
            <a:r>
              <a:rPr lang="en-US" sz="1600" i="1" dirty="0" smtClean="0"/>
              <a:t>/mm/</a:t>
            </a:r>
            <a:r>
              <a:rPr lang="en-US" sz="1600" i="1" dirty="0" err="1" smtClean="0"/>
              <a:t>dd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thời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gian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corrective actions</a:t>
            </a:r>
          </a:p>
          <a:p>
            <a:pPr lvl="0"/>
            <a:r>
              <a:rPr lang="en-US" sz="1600" i="1" dirty="0" smtClean="0"/>
              <a:t>Issue Code: Issue Code </a:t>
            </a:r>
            <a:r>
              <a:rPr lang="en-US" sz="1600" i="1" dirty="0" err="1" smtClean="0"/>
              <a:t>liên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quan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đến</a:t>
            </a:r>
            <a:r>
              <a:rPr lang="en-US" sz="1600" i="1" dirty="0" smtClean="0"/>
              <a:t> NC </a:t>
            </a:r>
            <a:r>
              <a:rPr lang="en-US" sz="1600" i="1" dirty="0" err="1" smtClean="0"/>
              <a:t>và</a:t>
            </a:r>
            <a:r>
              <a:rPr lang="en-US" sz="1600" i="1" dirty="0" smtClean="0"/>
              <a:t> task name (</a:t>
            </a:r>
            <a:r>
              <a:rPr lang="en-US" sz="1600" i="1" dirty="0" err="1" smtClean="0"/>
              <a:t>mô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tả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trong</a:t>
            </a:r>
            <a:r>
              <a:rPr lang="en-US" sz="1600" i="1" dirty="0" smtClean="0"/>
              <a:t> Issues List) </a:t>
            </a:r>
            <a:r>
              <a:rPr lang="en-US" sz="1600" i="1" dirty="0" err="1" smtClean="0"/>
              <a:t>để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kiểm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soát</a:t>
            </a:r>
            <a:r>
              <a:rPr lang="en-US" sz="1600" i="1" dirty="0" smtClean="0"/>
              <a:t> status </a:t>
            </a:r>
            <a:r>
              <a:rPr lang="en-US" sz="1600" i="1" dirty="0" err="1" smtClean="0"/>
              <a:t>việc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xử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NC</a:t>
            </a:r>
          </a:p>
          <a:p>
            <a:pPr lvl="0"/>
            <a:r>
              <a:rPr lang="en-US" sz="1600" i="1" dirty="0" smtClean="0"/>
              <a:t>Detail Iteration file name: </a:t>
            </a:r>
            <a:r>
              <a:rPr lang="en-US" sz="1600" i="1" dirty="0" err="1" smtClean="0"/>
              <a:t>Tên</a:t>
            </a:r>
            <a:r>
              <a:rPr lang="en-US" sz="1600" i="1" dirty="0" smtClean="0"/>
              <a:t> file WBS (</a:t>
            </a:r>
            <a:r>
              <a:rPr lang="en-US" sz="1600" i="1" dirty="0" err="1" smtClean="0"/>
              <a:t>mpp</a:t>
            </a:r>
            <a:r>
              <a:rPr lang="en-US" sz="1600" i="1" dirty="0" smtClean="0"/>
              <a:t>) Detail Iteration Plan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chứa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Task </a:t>
            </a:r>
            <a:r>
              <a:rPr lang="en-US" sz="1600" i="1" dirty="0" err="1" smtClean="0"/>
              <a:t>xử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NC]</a:t>
            </a:r>
          </a:p>
          <a:p>
            <a:pPr eaLnBrk="1" hangingPunct="1">
              <a:buNone/>
            </a:pPr>
            <a:endParaRPr lang="en-US" sz="1600" b="1" cap="all" dirty="0" smtClean="0"/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 and analysis data of Organization QA Audit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28596" y="1643049"/>
            <a:ext cx="8286779" cy="1714513"/>
          </a:xfrm>
        </p:spPr>
        <p:txBody>
          <a:bodyPr/>
          <a:lstStyle/>
          <a:p>
            <a:pPr eaLnBrk="1" hangingPunct="1">
              <a:buNone/>
            </a:pPr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428596" y="1643050"/>
          <a:ext cx="8286808" cy="377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Non- Compliance Tracking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9"/>
            <a:ext cx="8258175" cy="2143124"/>
          </a:xfrm>
        </p:spPr>
        <p:txBody>
          <a:bodyPr/>
          <a:lstStyle/>
          <a:p>
            <a:pPr eaLnBrk="1" hangingPunct="1">
              <a:buNone/>
            </a:pPr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357158" y="1214422"/>
          <a:ext cx="8286808" cy="377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16" y="2786058"/>
            <a:ext cx="2313389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</a:rPr>
              <a:t>Thank you</a:t>
            </a:r>
          </a:p>
        </p:txBody>
      </p:sp>
      <p:pic>
        <p:nvPicPr>
          <p:cNvPr id="25604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yriad Pro" pitchFamily="34" charset="0"/>
              </a:rPr>
              <a:t>Contents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1000100" y="1214422"/>
          <a:ext cx="7810512" cy="442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yriad Pro" pitchFamily="34" charset="0"/>
              </a:rPr>
              <a:t>Introduce QA process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>
              <a:buNone/>
            </a:pPr>
            <a:endParaRPr lang="en-US" dirty="0" smtClean="0">
              <a:cs typeface="Arial" charset="0"/>
            </a:endParaRPr>
          </a:p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1285852" y="12144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QA Activities</a:t>
            </a:r>
            <a:endParaRPr lang="vi-VN" dirty="0"/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9"/>
          <p:cNvGrpSpPr>
            <a:grpSpLocks noGrp="1"/>
          </p:cNvGrpSpPr>
          <p:nvPr>
            <p:ph idx="1"/>
          </p:nvPr>
        </p:nvGrpSpPr>
        <p:grpSpPr bwMode="auto">
          <a:xfrm>
            <a:off x="457200" y="1214438"/>
            <a:ext cx="8258175" cy="4714875"/>
            <a:chOff x="703" y="1117"/>
            <a:chExt cx="4082" cy="2531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703" y="1117"/>
              <a:ext cx="4082" cy="272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200" b="1">
                  <a:solidFill>
                    <a:schemeClr val="bg1"/>
                  </a:solidFill>
                  <a:latin typeface="Arial" pitchFamily="34" charset="0"/>
                </a:rPr>
                <a:t>TVS – SOFTWARE LIFE CYCLE MODEL</a:t>
              </a: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703" y="1414"/>
              <a:ext cx="4082" cy="198"/>
            </a:xfrm>
            <a:prstGeom prst="rect">
              <a:avLst/>
            </a:prstGeom>
            <a:solidFill>
              <a:srgbClr val="006699">
                <a:alpha val="82001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Arial" pitchFamily="34" charset="0"/>
                </a:rPr>
                <a:t>Project Management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703" y="1612"/>
              <a:ext cx="4082" cy="199"/>
            </a:xfrm>
            <a:prstGeom prst="rect">
              <a:avLst/>
            </a:prstGeom>
            <a:solidFill>
              <a:srgbClr val="006699">
                <a:alpha val="82001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Arial" pitchFamily="34" charset="0"/>
                </a:rPr>
                <a:t>Risk Management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703" y="2032"/>
              <a:ext cx="770" cy="371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Requirement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Management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473" y="2032"/>
              <a:ext cx="809" cy="371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Analysis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&amp; Design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2282" y="2032"/>
              <a:ext cx="847" cy="371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Implementation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3129" y="2032"/>
              <a:ext cx="847" cy="371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Testing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976" y="2032"/>
              <a:ext cx="809" cy="371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Deployment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703" y="2396"/>
              <a:ext cx="4082" cy="223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Review</a:t>
              </a:r>
              <a:endParaRPr lang="en-US" sz="1200" b="1">
                <a:latin typeface="Arial" pitchFamily="34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03" y="2614"/>
              <a:ext cx="4082" cy="207"/>
            </a:xfrm>
            <a:prstGeom prst="rect">
              <a:avLst/>
            </a:prstGeom>
            <a:solidFill>
              <a:srgbClr val="99CCFF">
                <a:alpha val="72000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latin typeface="Arial" pitchFamily="34" charset="0"/>
                </a:rPr>
                <a:t>Configuration Management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703" y="2821"/>
              <a:ext cx="4082" cy="208"/>
            </a:xfrm>
            <a:prstGeom prst="rect">
              <a:avLst/>
            </a:prstGeom>
            <a:solidFill>
              <a:srgbClr val="99CCFF">
                <a:alpha val="72000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 dirty="0">
                  <a:latin typeface="Arial" pitchFamily="34" charset="0"/>
                </a:rPr>
                <a:t>Change Requirement Management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703" y="3029"/>
              <a:ext cx="4082" cy="208"/>
            </a:xfrm>
            <a:prstGeom prst="rect">
              <a:avLst/>
            </a:prstGeom>
            <a:solidFill>
              <a:srgbClr val="99CCFF">
                <a:alpha val="72000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latin typeface="Arial" pitchFamily="34" charset="0"/>
                </a:rPr>
                <a:t>Measurement &amp; Analysis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703" y="3237"/>
              <a:ext cx="4082" cy="207"/>
            </a:xfrm>
            <a:prstGeom prst="rect">
              <a:avLst/>
            </a:prstGeom>
            <a:solidFill>
              <a:srgbClr val="99CCFF">
                <a:alpha val="72000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latin typeface="Arial" pitchFamily="34" charset="0"/>
                </a:rPr>
                <a:t>Quality Assurance</a:t>
              </a: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703" y="3441"/>
              <a:ext cx="4082" cy="207"/>
            </a:xfrm>
            <a:prstGeom prst="rect">
              <a:avLst/>
            </a:prstGeom>
            <a:solidFill>
              <a:srgbClr val="99CCFF">
                <a:alpha val="72000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latin typeface="Arial" pitchFamily="34" charset="0"/>
                </a:rPr>
                <a:t>Decision Analysis and Resolution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703" y="1816"/>
              <a:ext cx="4082" cy="199"/>
            </a:xfrm>
            <a:prstGeom prst="rect">
              <a:avLst/>
            </a:prstGeom>
            <a:solidFill>
              <a:srgbClr val="006699">
                <a:alpha val="82001"/>
              </a:srgbClr>
            </a:solidFill>
            <a:ln w="127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Arial" pitchFamily="34" charset="0"/>
                </a:rPr>
                <a:t>Supplier Agreement Management</a:t>
              </a:r>
              <a:endParaRPr lang="en-US" sz="1200" b="1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QA Activities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571472" y="1214422"/>
          <a:ext cx="6929486" cy="449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Receive Project QA audit??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500034" y="1071546"/>
          <a:ext cx="8001056" cy="192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QA Management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1071538" y="1071546"/>
          <a:ext cx="7286676" cy="467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Audit What ????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500937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Develop Documents</a:t>
            </a:r>
            <a:endParaRPr lang="vi-VN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58175" cy="4714875"/>
          </a:xfrm>
        </p:spPr>
        <p:txBody>
          <a:bodyPr/>
          <a:lstStyle/>
          <a:p>
            <a:pPr eaLnBrk="1" hangingPunct="1"/>
            <a:endParaRPr lang="vi-VN" dirty="0" smtClean="0">
              <a:cs typeface="Arial" charset="0"/>
            </a:endParaRPr>
          </a:p>
        </p:txBody>
      </p:sp>
      <p:pic>
        <p:nvPicPr>
          <p:cNvPr id="16389" name="Picture 3" descr="E:\Tinhvan\Tinhvan Outsourcing\Legal Info\TV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2163" y="5980113"/>
            <a:ext cx="20002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500034" y="785794"/>
          <a:ext cx="807249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VM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38837A196994E91044585082C1EEF" ma:contentTypeVersion="3" ma:contentTypeDescription="Create a new document." ma:contentTypeScope="" ma:versionID="87ffc6c0ce4c0c2a041b80c0795952b3">
  <xsd:schema xmlns:xsd="http://www.w3.org/2001/XMLSchema" xmlns:p="http://schemas.microsoft.com/office/2006/metadata/properties" xmlns:ns2="http://schemas.microsoft.com/sharepoint/v3/fields" xmlns:ns3="27653cf2-6569-4078-8b9b-327ba92a07c1" xmlns:ns4="82c8b189-e252-4d66-9236-45847ac5a18b" targetNamespace="http://schemas.microsoft.com/office/2006/metadata/properties" ma:root="true" ma:fieldsID="c355d134c2e161501378b175b85e3fd0" ns2:_="" ns3:_="" ns4:_="">
    <xsd:import namespace="http://schemas.microsoft.com/sharepoint/v3/fields"/>
    <xsd:import namespace="27653cf2-6569-4078-8b9b-327ba92a07c1"/>
    <xsd:import namespace="82c8b189-e252-4d66-9236-45847ac5a18b"/>
    <xsd:element name="properties">
      <xsd:complexType>
        <xsd:sequence>
          <xsd:element name="documentManagement">
            <xsd:complexType>
              <xsd:all>
                <xsd:element ref="ns2:_Version"/>
                <xsd:element ref="ns3:Người_x0020_kiểm_x0020_tra"/>
                <xsd:element ref="ns3:Người_x0020_phê_x0020_duyệt" minOccurs="0"/>
                <xsd:element ref="ns3:Người_x0020_sửa_x0020_cuối" minOccurs="0"/>
                <xsd:element ref="ns4:Ph_x00e2_n_x0020_lo_x1ea1_i" minOccurs="0"/>
                <xsd:element ref="ns4:Phi_x00ea_n_x0020_b_x1ea3_n_x0020_t_x00e0_i_x0020_li_x1ec7_u"/>
                <xsd:element ref="ns4:Ng_x00e0_y_x0020_s_x1eed_a_x0020_cu_x1ed1_i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9" ma:displayName="Phiên bản" ma:default="" ma:internalName="_Version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27653cf2-6569-4078-8b9b-327ba92a07c1" elementFormDefault="qualified">
    <xsd:import namespace="http://schemas.microsoft.com/office/2006/documentManagement/types"/>
    <xsd:element name="Người_x0020_kiểm_x0020_tra" ma:index="10" ma:displayName="Người kiểm tra" ma:list="UserInfo" ma:internalName="Ng_x01b0__x1edd_i_x0020_ki_x1ec3_m_x0020_tra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gười_x0020_phê_x0020_duyệt" ma:index="11" nillable="true" ma:displayName="Người phê duyệt" ma:list="UserInfo" ma:internalName="Ng_x01b0__x1edd_i_x0020_ph_x00ea__x0020_duy_x1ec7_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gười_x0020_sửa_x0020_cuối" ma:index="12" nillable="true" ma:displayName="Người sửa cuối" ma:list="UserInfo" ma:internalName="Ng_x01b0__x1edd_i_x0020_s_x1eed_a_x0020_cu_x1ed1_i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82c8b189-e252-4d66-9236-45847ac5a18b" elementFormDefault="qualified">
    <xsd:import namespace="http://schemas.microsoft.com/office/2006/documentManagement/types"/>
    <xsd:element name="Ph_x00e2_n_x0020_lo_x1ea1_i" ma:index="13" nillable="true" ma:displayName="Phân loại" ma:default="Đào tạo nhân viên mới" ma:format="Dropdown" ma:internalName="Ph_x00e2_n_x0020_lo_x1ea1_i">
      <xsd:simpleType>
        <xsd:union memberTypes="dms:Text">
          <xsd:simpleType>
            <xsd:restriction base="dms:Choice">
              <xsd:enumeration value="Đào tạo nhân viên mới"/>
              <xsd:enumeration value="Đào tạo quy trình"/>
              <xsd:enumeration value="Khác"/>
            </xsd:restriction>
          </xsd:simpleType>
        </xsd:union>
      </xsd:simpleType>
    </xsd:element>
    <xsd:element name="Phi_x00ea_n_x0020_b_x1ea3_n_x0020_t_x00e0_i_x0020_li_x1ec7_u" ma:index="14" ma:displayName="Phiên bản tài liệu" ma:internalName="Phi_x00ea_n_x0020_b_x1ea3_n_x0020_t_x00e0_i_x0020_li_x1ec7_u">
      <xsd:simpleType>
        <xsd:restriction base="dms:Text">
          <xsd:maxLength value="5"/>
        </xsd:restriction>
      </xsd:simpleType>
    </xsd:element>
    <xsd:element name="Ng_x00e0_y_x0020_s_x1eed_a_x0020_cu_x1ed1_i" ma:index="15" ma:displayName="Ngày sửa cuối" ma:format="DateOnly" ma:internalName="Ng_x00e0_y_x0020_s_x1eed_a_x0020_cu_x1ed1_i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ên"/>
        <xsd:element ref="dc:subject" minOccurs="0" maxOccurs="1"/>
        <xsd:element ref="dc:description" minOccurs="0" maxOccurs="1"/>
        <xsd:element name="keywords" minOccurs="0" maxOccurs="1" type="xsd:string" ma:index="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Version xmlns="http://schemas.microsoft.com/sharepoint/v3/fields">v1.0</_Version>
    <Người_x0020_sửa_x0020_cuối xmlns="27653cf2-6569-4078-8b9b-327ba92a07c1">
      <UserInfo>
        <DisplayName/>
        <AccountId xsi:nil="true"/>
        <AccountType/>
      </UserInfo>
    </Người_x0020_sửa_x0020_cuối>
    <Phi_x00ea_n_x0020_b_x1ea3_n_x0020_t_x00e0_i_x0020_li_x1ec7_u xmlns="82c8b189-e252-4d66-9236-45847ac5a18b">v1.0</Phi_x00ea_n_x0020_b_x1ea3_n_x0020_t_x00e0_i_x0020_li_x1ec7_u>
    <Người_x0020_phê_x0020_duyệt xmlns="27653cf2-6569-4078-8b9b-327ba92a07c1">
      <UserInfo>
        <DisplayName/>
        <AccountId xsi:nil="true"/>
        <AccountType/>
      </UserInfo>
    </Người_x0020_phê_x0020_duyệt>
    <Người_x0020_kiểm_x0020_tra xmlns="27653cf2-6569-4078-8b9b-327ba92a07c1">
      <UserInfo>
        <DisplayName>TINHVAN\hoadtn</DisplayName>
        <AccountId>1434</AccountId>
        <AccountType/>
      </UserInfo>
    </Người_x0020_kiểm_x0020_tra>
    <Ng_x00e0_y_x0020_s_x1eed_a_x0020_cu_x1ed1_i xmlns="82c8b189-e252-4d66-9236-45847ac5a18b">2013-08-18T17:00:00+00:00</Ng_x00e0_y_x0020_s_x1eed_a_x0020_cu_x1ed1_i>
    <Ph_x00e2_n_x0020_lo_x1ea1_i xmlns="82c8b189-e252-4d66-9236-45847ac5a18b">Đào tạo quy trình</Ph_x00e2_n_x0020_lo_x1ea1_i>
  </documentManagement>
</p:properties>
</file>

<file path=customXml/itemProps1.xml><?xml version="1.0" encoding="utf-8"?>
<ds:datastoreItem xmlns:ds="http://schemas.openxmlformats.org/officeDocument/2006/customXml" ds:itemID="{A86794C7-10F6-4A50-85BE-1F28AE92BBFB}"/>
</file>

<file path=customXml/itemProps2.xml><?xml version="1.0" encoding="utf-8"?>
<ds:datastoreItem xmlns:ds="http://schemas.openxmlformats.org/officeDocument/2006/customXml" ds:itemID="{445973EB-F32A-45AA-9CB3-8B9C0A5AC27D}"/>
</file>

<file path=customXml/itemProps3.xml><?xml version="1.0" encoding="utf-8"?>
<ds:datastoreItem xmlns:ds="http://schemas.openxmlformats.org/officeDocument/2006/customXml" ds:itemID="{59928FB2-B973-478C-A119-E7D7EA630B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625</Words>
  <Application>Microsoft Office PowerPoint</Application>
  <PresentationFormat>On-screen Show (4:3)</PresentationFormat>
  <Paragraphs>115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TVMTemplate</vt:lpstr>
      <vt:lpstr>QUALITY ASSURANCE PROCESS</vt:lpstr>
      <vt:lpstr>Contents</vt:lpstr>
      <vt:lpstr>Introduce QA process</vt:lpstr>
      <vt:lpstr>QA Activities</vt:lpstr>
      <vt:lpstr>QA Activities</vt:lpstr>
      <vt:lpstr>Receive Project QA audit??</vt:lpstr>
      <vt:lpstr>Project QA Management</vt:lpstr>
      <vt:lpstr>Audit What ????</vt:lpstr>
      <vt:lpstr>Develop Documents</vt:lpstr>
      <vt:lpstr>Quality Assurance Plan</vt:lpstr>
      <vt:lpstr>QA Audit Report</vt:lpstr>
      <vt:lpstr>QA Audit Report</vt:lpstr>
      <vt:lpstr>Collect and analysis data of Organization QA Audit</vt:lpstr>
      <vt:lpstr>Non- Compliance Tracking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PHÁP DỊCH TỰ ĐỘNG</dc:title>
  <dc:creator>Mid</dc:creator>
  <cp:keywords/>
  <cp:lastModifiedBy>quynhnga</cp:lastModifiedBy>
  <cp:revision>320</cp:revision>
  <dcterms:created xsi:type="dcterms:W3CDTF">2009-03-06T14:06:54Z</dcterms:created>
  <dcterms:modified xsi:type="dcterms:W3CDTF">2009-11-19T04:09:58Z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0x0101005DC38837A196994E91044585082C1EEF</vt:lpwstr>
  </property>
</Properties>
</file>