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5C6D8-29A8-48F3-8A53-FC767D8B7BE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6952C-4671-4D38-95C5-D7469F57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FB0-6C31-4EB3-B907-138F2E3B997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4BAE-1313-400B-875F-E04D60157B1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F07-5E40-4A7A-BA4F-0A591B68BEF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C915-BF3A-4978-BEAB-A9C171B4AB5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12CB-6245-4B35-858F-5E8BB39D28D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3E0-9680-4884-A532-3C2D634484B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0C78-CDE2-41CC-AFCB-F1E68A2892A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0914-3759-4FCC-B3C5-5264FA5C5DA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91-2C9D-421F-A0AA-D59F8CF40CE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F0EC24AD-D2F9-4A66-AE74-6B0FEE12174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74A-1CD5-4948-ADAF-39CB8CD9BB2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IS353.L12.HTCL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C7D1F8-6318-4AFA-A4D4-6758FEEC1CE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55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35" r:id="rId5"/>
    <p:sldLayoutId id="2147483829" r:id="rId6"/>
    <p:sldLayoutId id="2147483830" r:id="rId7"/>
    <p:sldLayoutId id="2147483831" r:id="rId8"/>
    <p:sldLayoutId id="2147483834" r:id="rId9"/>
    <p:sldLayoutId id="2147483832" r:id="rId10"/>
    <p:sldLayoutId id="2147483833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5ED8DC-5588-4FBF-9937-60D2F8008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1C3A4-E660-4996-AB01-5AAADA767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28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Game of Thrones </a:t>
            </a:r>
            <a:br>
              <a:rPr lang="en-US" sz="28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Network Analysis</a:t>
            </a:r>
            <a:endParaRPr lang="en-US" sz="2800" b="0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0C1A9-125B-46DD-83AB-EE13999B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Lecturer: </a:t>
            </a:r>
          </a:p>
          <a:p>
            <a:pPr lvl="1" indent="-228600" algn="l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Nguyen Thi Kim Phung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Students: </a:t>
            </a:r>
          </a:p>
          <a:p>
            <a:pPr lvl="1" indent="-228600" algn="l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Nguyen Hoang An – 18520430</a:t>
            </a:r>
          </a:p>
          <a:p>
            <a:pPr lvl="1" indent="-228600" algn="l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Duong Trong Van – 18521630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50C9A-A744-442A-80B8-44CE0A4D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199" y="5951811"/>
            <a:ext cx="6533202" cy="3651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IS353.L12.HTCL</a:t>
            </a:r>
            <a:endParaRPr lang="en-US" kern="1200" cap="all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4710-1C7D-4D32-A858-CFB6BA78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1811"/>
            <a:ext cx="1052510" cy="3651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fld id="{E5E8F1D6-9775-45D8-90F5-A270BEDF815B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09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94920-3BA0-47BD-AFEF-B835E749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Path-based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2DF-BFB1-4A12-9496-7E94ED66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Betweenness Centrality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60829-F4D9-445F-B59B-A0E9D0D7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144706"/>
            <a:ext cx="6253164" cy="45879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E26D-C9C5-4131-9ED2-509E3F0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D1B90-BFDE-4D75-822F-806D8846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6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CF1DD-8EED-49AC-8E2E-4D408FC5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000307"/>
            <a:ext cx="11274641" cy="298777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18D65-0350-4587-88BB-EFF83A9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Network Centrality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591DC-2C01-443B-9322-461400EE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4850-4E59-4340-A544-8D5F36BB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detection</a:t>
            </a:r>
          </a:p>
          <a:p>
            <a:pPr lvl="1"/>
            <a:r>
              <a:rPr lang="en-US" dirty="0"/>
              <a:t>Modularity Clustering</a:t>
            </a:r>
          </a:p>
          <a:p>
            <a:pPr lvl="1"/>
            <a:r>
              <a:rPr lang="en-US" b="0" i="0" dirty="0">
                <a:solidFill>
                  <a:srgbClr val="262730"/>
                </a:solidFill>
                <a:effectLst/>
                <a:latin typeface="IBM Plex Sans"/>
              </a:rPr>
              <a:t>K-mean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1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40C03-BD4F-44A3-A656-775149F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AC69-FBE5-44A3-8F9D-02F2E6F5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667" y="2523668"/>
            <a:ext cx="2947197" cy="46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1"/>
                </a:solidFill>
              </a:rPr>
              <a:t>Modularity Clustering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F87E0-14C5-440A-9E14-AD09000D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67" y="3081867"/>
            <a:ext cx="3562532" cy="3310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585CF-7808-4B32-B5BB-026294EA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08" y="3074266"/>
            <a:ext cx="4910318" cy="33104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3C42-001D-444A-A327-1A7405B9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2187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767F-4263-4C46-A5AF-0A12C2C3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6513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974A18-C561-47D7-BA8D-085B17AC606D}"/>
              </a:ext>
            </a:extLst>
          </p:cNvPr>
          <p:cNvSpPr txBox="1">
            <a:spLocks/>
          </p:cNvSpPr>
          <p:nvPr/>
        </p:nvSpPr>
        <p:spPr>
          <a:xfrm>
            <a:off x="6544908" y="2523668"/>
            <a:ext cx="2947197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cap="all" dirty="0">
                <a:solidFill>
                  <a:schemeClr val="accent1"/>
                </a:solidFill>
              </a:rPr>
              <a:t>Number of characters in each community</a:t>
            </a:r>
          </a:p>
        </p:txBody>
      </p:sp>
    </p:spTree>
    <p:extLst>
      <p:ext uri="{BB962C8B-B14F-4D97-AF65-F5344CB8AC3E}">
        <p14:creationId xmlns:p14="http://schemas.microsoft.com/office/powerpoint/2010/main" val="102910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40C03-BD4F-44A3-A656-775149F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AC69-FBE5-44A3-8F9D-02F2E6F5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654" y="2512899"/>
            <a:ext cx="2340910" cy="46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1"/>
                </a:solidFill>
              </a:rPr>
              <a:t>K-mean Clustering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F5EB6-27AC-4464-AB94-6BB179EF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54" y="3081867"/>
            <a:ext cx="4500557" cy="3310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5715D-DD3A-4B38-914C-4A059E1F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15" y="3074266"/>
            <a:ext cx="4909903" cy="33104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3C42-001D-444A-A327-1A7405B9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2187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767F-4263-4C46-A5AF-0A12C2C3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6513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974A18-C561-47D7-BA8D-085B17AC606D}"/>
              </a:ext>
            </a:extLst>
          </p:cNvPr>
          <p:cNvSpPr txBox="1">
            <a:spLocks/>
          </p:cNvSpPr>
          <p:nvPr/>
        </p:nvSpPr>
        <p:spPr>
          <a:xfrm>
            <a:off x="6544908" y="2523668"/>
            <a:ext cx="2947197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500" cap="all">
                <a:solidFill>
                  <a:schemeClr val="accent1"/>
                </a:solidFill>
              </a:rPr>
              <a:t>Number of characters in each community</a:t>
            </a:r>
          </a:p>
        </p:txBody>
      </p:sp>
    </p:spTree>
    <p:extLst>
      <p:ext uri="{BB962C8B-B14F-4D97-AF65-F5344CB8AC3E}">
        <p14:creationId xmlns:p14="http://schemas.microsoft.com/office/powerpoint/2010/main" val="212977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CB8E1E-1413-4A5D-97D6-DE2088C83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C6D2F-36A1-4C59-BFDA-9696169D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3" y="5070956"/>
            <a:ext cx="3713231" cy="11683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Gephi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411F-9153-4AA6-92F3-41ECEA49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071B9-ADFF-4AEC-8B52-E1761E3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9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CF9-68D2-4606-BDF2-ADFE900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F050-0E08-42F9-975C-DCEAC672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edges: 684 (0 – 683)</a:t>
            </a:r>
          </a:p>
          <a:p>
            <a:r>
              <a:rPr lang="en-US" dirty="0"/>
              <a:t>Duplicate edges: 0</a:t>
            </a:r>
          </a:p>
          <a:p>
            <a:r>
              <a:rPr lang="en-US" dirty="0"/>
              <a:t>Number of nodes: 187 (0 – 186)</a:t>
            </a:r>
          </a:p>
          <a:p>
            <a:r>
              <a:rPr lang="en-US" dirty="0"/>
              <a:t>Number of Null values: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BF58-A6BB-42E5-96A5-1D4F675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8EED-69EC-48CD-9B2D-4D350AD8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measures</a:t>
            </a:r>
          </a:p>
          <a:p>
            <a:pPr lvl="1"/>
            <a:r>
              <a:rPr lang="en-US" dirty="0"/>
              <a:t>Degree Centrality</a:t>
            </a:r>
          </a:p>
          <a:p>
            <a:pPr lvl="1"/>
            <a:r>
              <a:rPr lang="en-US" b="0" i="0" dirty="0">
                <a:solidFill>
                  <a:srgbClr val="262730"/>
                </a:solidFill>
                <a:effectLst/>
                <a:latin typeface="IBM Plex Sans"/>
              </a:rPr>
              <a:t>Closeness Centrality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9117-EA27-4C67-A120-94CD03E1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Geometric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A2AB-78EF-48AB-8C95-8ABCCD51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Degree Centrality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39C95-E277-4687-8262-C7D73900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879413"/>
            <a:ext cx="6253164" cy="51185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219B3-A731-4AAB-8F19-C23CFCE9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B34D2-6A1D-4E77-BB81-A20E95EE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6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E35EB-B751-4767-8966-14DE7E8C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Geometric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E89F-7934-46EA-A33A-39E73F03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Degree Centrality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98B24-7993-4101-B7DE-D8BFADB6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190754"/>
            <a:ext cx="6253164" cy="44958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1D3E-A0BB-41B4-B873-7AD62B48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05416-0C0B-4ABF-95E8-7B844584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8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measures</a:t>
            </a:r>
          </a:p>
          <a:p>
            <a:pPr lvl="1"/>
            <a:r>
              <a:rPr lang="en-US" dirty="0"/>
              <a:t>Page-rank</a:t>
            </a:r>
          </a:p>
          <a:p>
            <a:pPr lvl="1"/>
            <a:r>
              <a:rPr lang="en-US" b="0" i="0" dirty="0">
                <a:solidFill>
                  <a:srgbClr val="262730"/>
                </a:solidFill>
                <a:effectLst/>
                <a:latin typeface="IBM Plex Sans"/>
              </a:rPr>
              <a:t>Eigenvector Centrality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02E5A-70F1-4E1D-AFAD-BE29FC2A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Spectral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839D-9A8F-4EBB-8256-B599C4E1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Page-rank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26EC9-E628-4FA4-8BBD-C7020CF7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60" y="647808"/>
            <a:ext cx="6033974" cy="55817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75553-7037-48C0-959E-8BA620BB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BE9C-1758-4625-A679-0ABC3BCD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02E5A-70F1-4E1D-AFAD-BE29FC2A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Spectral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839D-9A8F-4EBB-8256-B599C4E1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Eigenvector centrality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1BCBC-813F-467F-A1C4-CF2E67FE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4" y="2092354"/>
            <a:ext cx="6745416" cy="30017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75553-7037-48C0-959E-8BA620BB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BE9C-1758-4625-A679-0ABC3BCD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7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Path-based measures</a:t>
            </a:r>
          </a:p>
          <a:p>
            <a:pPr lvl="1"/>
            <a:r>
              <a:rPr lang="en-US" dirty="0"/>
              <a:t>Betweenness Centrality</a:t>
            </a:r>
            <a:endParaRPr lang="en-US" b="0" i="0" dirty="0">
              <a:solidFill>
                <a:srgbClr val="262730"/>
              </a:solidFill>
              <a:effectLst/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65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IBM Plex Sans</vt:lpstr>
      <vt:lpstr>Wingdings 2</vt:lpstr>
      <vt:lpstr>DividendVTI</vt:lpstr>
      <vt:lpstr>Game of Thrones  Network Analysis</vt:lpstr>
      <vt:lpstr>Data analyst</vt:lpstr>
      <vt:lpstr>Network building</vt:lpstr>
      <vt:lpstr>Geometric measure</vt:lpstr>
      <vt:lpstr>Geometric measure</vt:lpstr>
      <vt:lpstr>Network building</vt:lpstr>
      <vt:lpstr>Spectral measure</vt:lpstr>
      <vt:lpstr>Spectral measure</vt:lpstr>
      <vt:lpstr>Network building</vt:lpstr>
      <vt:lpstr>Path-based measure</vt:lpstr>
      <vt:lpstr>Network Centrality summary</vt:lpstr>
      <vt:lpstr>Network building</vt:lpstr>
      <vt:lpstr>Community detection</vt:lpstr>
      <vt:lpstr>Community detection</vt:lpstr>
      <vt:lpstr>Gephi 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Thrones  Network Analysis</dc:title>
  <dc:creator>Nguyễn Hoàng An</dc:creator>
  <cp:lastModifiedBy>Nguyễn Hoàng An</cp:lastModifiedBy>
  <cp:revision>1</cp:revision>
  <dcterms:created xsi:type="dcterms:W3CDTF">2020-12-02T14:19:54Z</dcterms:created>
  <dcterms:modified xsi:type="dcterms:W3CDTF">2020-12-02T14:20:33Z</dcterms:modified>
</cp:coreProperties>
</file>