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1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3" r:id="rId11"/>
    <p:sldId id="339" r:id="rId12"/>
    <p:sldId id="340" r:id="rId13"/>
    <p:sldId id="341" r:id="rId14"/>
    <p:sldId id="34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onnie Rentschler" initials="C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8B0"/>
    <a:srgbClr val="9D7123"/>
    <a:srgbClr val="27348B"/>
    <a:srgbClr val="DDB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FC96B-2841-4BEE-A11E-3F2C00420628}" v="244" dt="2024-08-19T01:51:33.703"/>
    <p1510:client id="{85F39E79-D584-4104-B03E-6E606BF51D45}" v="28" dt="2024-08-19T01:19:21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7179" autoAdjust="0"/>
  </p:normalViewPr>
  <p:slideViewPr>
    <p:cSldViewPr>
      <p:cViewPr>
        <p:scale>
          <a:sx n="58" d="100"/>
          <a:sy n="58" d="100"/>
        </p:scale>
        <p:origin x="15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Mansoor" userId="1a87d8f3-0301-4989-a62e-c10d8d0c698c" providerId="ADAL" clId="{85F39E79-D584-4104-B03E-6E606BF51D45}"/>
    <pc:docChg chg="modSld">
      <pc:chgData name="Atif Mansoor" userId="1a87d8f3-0301-4989-a62e-c10d8d0c698c" providerId="ADAL" clId="{85F39E79-D584-4104-B03E-6E606BF51D45}" dt="2024-08-19T01:19:21.906" v="27"/>
      <pc:docMkLst>
        <pc:docMk/>
      </pc:docMkLst>
      <pc:sldChg chg="modSp">
        <pc:chgData name="Atif Mansoor" userId="1a87d8f3-0301-4989-a62e-c10d8d0c698c" providerId="ADAL" clId="{85F39E79-D584-4104-B03E-6E606BF51D45}" dt="2024-08-19T01:15:19.168" v="3" actId="20577"/>
        <pc:sldMkLst>
          <pc:docMk/>
          <pc:sldMk cId="1716330295" sldId="331"/>
        </pc:sldMkLst>
        <pc:spChg chg="mod">
          <ac:chgData name="Atif Mansoor" userId="1a87d8f3-0301-4989-a62e-c10d8d0c698c" providerId="ADAL" clId="{85F39E79-D584-4104-B03E-6E606BF51D45}" dt="2024-08-19T01:15:19.168" v="3" actId="20577"/>
          <ac:spMkLst>
            <pc:docMk/>
            <pc:sldMk cId="1716330295" sldId="331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85F39E79-D584-4104-B03E-6E606BF51D45}" dt="2024-08-19T01:16:22.623" v="17" actId="20577"/>
        <pc:sldMkLst>
          <pc:docMk/>
          <pc:sldMk cId="2645375047" sldId="334"/>
        </pc:sldMkLst>
        <pc:spChg chg="mod">
          <ac:chgData name="Atif Mansoor" userId="1a87d8f3-0301-4989-a62e-c10d8d0c698c" providerId="ADAL" clId="{85F39E79-D584-4104-B03E-6E606BF51D45}" dt="2024-08-19T01:16:22.623" v="17" actId="20577"/>
          <ac:spMkLst>
            <pc:docMk/>
            <pc:sldMk cId="2645375047" sldId="334"/>
            <ac:spMk id="6" creationId="{00000000-0000-0000-0000-000000000000}"/>
          </ac:spMkLst>
        </pc:spChg>
      </pc:sldChg>
      <pc:sldChg chg="modSp mod modAnim">
        <pc:chgData name="Atif Mansoor" userId="1a87d8f3-0301-4989-a62e-c10d8d0c698c" providerId="ADAL" clId="{85F39E79-D584-4104-B03E-6E606BF51D45}" dt="2024-08-19T01:17:25.380" v="24"/>
        <pc:sldMkLst>
          <pc:docMk/>
          <pc:sldMk cId="2049252045" sldId="335"/>
        </pc:sldMkLst>
        <pc:spChg chg="mod">
          <ac:chgData name="Atif Mansoor" userId="1a87d8f3-0301-4989-a62e-c10d8d0c698c" providerId="ADAL" clId="{85F39E79-D584-4104-B03E-6E606BF51D45}" dt="2024-08-19T01:17:25.380" v="24"/>
          <ac:spMkLst>
            <pc:docMk/>
            <pc:sldMk cId="2049252045" sldId="335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85F39E79-D584-4104-B03E-6E606BF51D45}" dt="2024-08-19T01:19:21.906" v="27"/>
        <pc:sldMkLst>
          <pc:docMk/>
          <pc:sldMk cId="448705817" sldId="436"/>
        </pc:sldMkLst>
        <pc:spChg chg="mod">
          <ac:chgData name="Atif Mansoor" userId="1a87d8f3-0301-4989-a62e-c10d8d0c698c" providerId="ADAL" clId="{85F39E79-D584-4104-B03E-6E606BF51D45}" dt="2024-08-19T01:19:21.906" v="27"/>
          <ac:spMkLst>
            <pc:docMk/>
            <pc:sldMk cId="448705817" sldId="436"/>
            <ac:spMk id="6" creationId="{00000000-0000-0000-0000-000000000000}"/>
          </ac:spMkLst>
        </pc:spChg>
      </pc:sldChg>
    </pc:docChg>
  </pc:docChgLst>
  <pc:docChgLst>
    <pc:chgData name="Atif Mansoor" userId="1a87d8f3-0301-4989-a62e-c10d8d0c698c" providerId="ADAL" clId="{4B6FC96B-2841-4BEE-A11E-3F2C00420628}"/>
    <pc:docChg chg="undo redo custSel addSld delSld modSld sldOrd">
      <pc:chgData name="Atif Mansoor" userId="1a87d8f3-0301-4989-a62e-c10d8d0c698c" providerId="ADAL" clId="{4B6FC96B-2841-4BEE-A11E-3F2C00420628}" dt="2024-08-19T23:52:19.434" v="962" actId="20577"/>
      <pc:docMkLst>
        <pc:docMk/>
      </pc:docMkLst>
      <pc:sldChg chg="delSp modSp mod">
        <pc:chgData name="Atif Mansoor" userId="1a87d8f3-0301-4989-a62e-c10d8d0c698c" providerId="ADAL" clId="{4B6FC96B-2841-4BEE-A11E-3F2C00420628}" dt="2024-08-19T02:09:37.085" v="715" actId="6549"/>
        <pc:sldMkLst>
          <pc:docMk/>
          <pc:sldMk cId="4218077943" sldId="261"/>
        </pc:sldMkLst>
        <pc:spChg chg="del">
          <ac:chgData name="Atif Mansoor" userId="1a87d8f3-0301-4989-a62e-c10d8d0c698c" providerId="ADAL" clId="{4B6FC96B-2841-4BEE-A11E-3F2C00420628}" dt="2024-08-19T01:49:16.254" v="44" actId="478"/>
          <ac:spMkLst>
            <pc:docMk/>
            <pc:sldMk cId="4218077943" sldId="261"/>
            <ac:spMk id="10" creationId="{00000000-0000-0000-0000-000000000000}"/>
          </ac:spMkLst>
        </pc:spChg>
        <pc:spChg chg="mod">
          <ac:chgData name="Atif Mansoor" userId="1a87d8f3-0301-4989-a62e-c10d8d0c698c" providerId="ADAL" clId="{4B6FC96B-2841-4BEE-A11E-3F2C00420628}" dt="2024-08-19T02:09:37.085" v="715" actId="6549"/>
          <ac:spMkLst>
            <pc:docMk/>
            <pc:sldMk cId="4218077943" sldId="261"/>
            <ac:spMk id="30" creationId="{00000000-0000-0000-0000-000000000000}"/>
          </ac:spMkLst>
        </pc:spChg>
      </pc:sldChg>
      <pc:sldChg chg="del">
        <pc:chgData name="Atif Mansoor" userId="1a87d8f3-0301-4989-a62e-c10d8d0c698c" providerId="ADAL" clId="{4B6FC96B-2841-4BEE-A11E-3F2C00420628}" dt="2024-08-19T01:48:53.368" v="0" actId="47"/>
        <pc:sldMkLst>
          <pc:docMk/>
          <pc:sldMk cId="14886563" sldId="327"/>
        </pc:sldMkLst>
      </pc:sldChg>
      <pc:sldChg chg="del">
        <pc:chgData name="Atif Mansoor" userId="1a87d8f3-0301-4989-a62e-c10d8d0c698c" providerId="ADAL" clId="{4B6FC96B-2841-4BEE-A11E-3F2C00420628}" dt="2024-08-19T01:48:53.368" v="0" actId="47"/>
        <pc:sldMkLst>
          <pc:docMk/>
          <pc:sldMk cId="23311824" sldId="328"/>
        </pc:sldMkLst>
      </pc:sldChg>
      <pc:sldChg chg="del">
        <pc:chgData name="Atif Mansoor" userId="1a87d8f3-0301-4989-a62e-c10d8d0c698c" providerId="ADAL" clId="{4B6FC96B-2841-4BEE-A11E-3F2C00420628}" dt="2024-08-19T01:49:28.962" v="45" actId="47"/>
        <pc:sldMkLst>
          <pc:docMk/>
          <pc:sldMk cId="3160025127" sldId="330"/>
        </pc:sldMkLst>
      </pc:sldChg>
      <pc:sldChg chg="modSp mod modAnim">
        <pc:chgData name="Atif Mansoor" userId="1a87d8f3-0301-4989-a62e-c10d8d0c698c" providerId="ADAL" clId="{4B6FC96B-2841-4BEE-A11E-3F2C00420628}" dt="2024-08-19T02:08:44.816" v="714" actId="20577"/>
        <pc:sldMkLst>
          <pc:docMk/>
          <pc:sldMk cId="1716330295" sldId="331"/>
        </pc:sldMkLst>
        <pc:spChg chg="mod">
          <ac:chgData name="Atif Mansoor" userId="1a87d8f3-0301-4989-a62e-c10d8d0c698c" providerId="ADAL" clId="{4B6FC96B-2841-4BEE-A11E-3F2C00420628}" dt="2024-08-19T01:50:16.431" v="59" actId="1076"/>
          <ac:spMkLst>
            <pc:docMk/>
            <pc:sldMk cId="1716330295" sldId="331"/>
            <ac:spMk id="3" creationId="{00000000-0000-0000-0000-000000000000}"/>
          </ac:spMkLst>
        </pc:spChg>
        <pc:spChg chg="mod">
          <ac:chgData name="Atif Mansoor" userId="1a87d8f3-0301-4989-a62e-c10d8d0c698c" providerId="ADAL" clId="{4B6FC96B-2841-4BEE-A11E-3F2C00420628}" dt="2024-08-19T02:08:44.816" v="714" actId="20577"/>
          <ac:spMkLst>
            <pc:docMk/>
            <pc:sldMk cId="1716330295" sldId="331"/>
            <ac:spMk id="6" creationId="{00000000-0000-0000-0000-000000000000}"/>
          </ac:spMkLst>
        </pc:spChg>
      </pc:sldChg>
      <pc:sldChg chg="modSp new mod">
        <pc:chgData name="Atif Mansoor" userId="1a87d8f3-0301-4989-a62e-c10d8d0c698c" providerId="ADAL" clId="{4B6FC96B-2841-4BEE-A11E-3F2C00420628}" dt="2024-08-19T01:53:24.678" v="353" actId="1076"/>
        <pc:sldMkLst>
          <pc:docMk/>
          <pc:sldMk cId="3432330398" sldId="332"/>
        </pc:sldMkLst>
        <pc:spChg chg="mod">
          <ac:chgData name="Atif Mansoor" userId="1a87d8f3-0301-4989-a62e-c10d8d0c698c" providerId="ADAL" clId="{4B6FC96B-2841-4BEE-A11E-3F2C00420628}" dt="2024-08-19T01:53:24.678" v="353" actId="1076"/>
          <ac:spMkLst>
            <pc:docMk/>
            <pc:sldMk cId="3432330398" sldId="332"/>
            <ac:spMk id="2" creationId="{7A71B04B-2400-6B30-4103-F80B039BCF4D}"/>
          </ac:spMkLst>
        </pc:spChg>
        <pc:spChg chg="mod">
          <ac:chgData name="Atif Mansoor" userId="1a87d8f3-0301-4989-a62e-c10d8d0c698c" providerId="ADAL" clId="{4B6FC96B-2841-4BEE-A11E-3F2C00420628}" dt="2024-08-19T01:52:15.739" v="309"/>
          <ac:spMkLst>
            <pc:docMk/>
            <pc:sldMk cId="3432330398" sldId="332"/>
            <ac:spMk id="3" creationId="{CDE57FD3-F2FB-BF72-A6FD-BC1A570826B9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4014306977" sldId="332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820283805" sldId="333"/>
        </pc:sldMkLst>
      </pc:sldChg>
      <pc:sldChg chg="modSp new mod">
        <pc:chgData name="Atif Mansoor" userId="1a87d8f3-0301-4989-a62e-c10d8d0c698c" providerId="ADAL" clId="{4B6FC96B-2841-4BEE-A11E-3F2C00420628}" dt="2024-08-19T01:56:46.824" v="388" actId="1076"/>
        <pc:sldMkLst>
          <pc:docMk/>
          <pc:sldMk cId="2422414192" sldId="333"/>
        </pc:sldMkLst>
        <pc:spChg chg="mod">
          <ac:chgData name="Atif Mansoor" userId="1a87d8f3-0301-4989-a62e-c10d8d0c698c" providerId="ADAL" clId="{4B6FC96B-2841-4BEE-A11E-3F2C00420628}" dt="2024-08-19T01:56:46.824" v="388" actId="1076"/>
          <ac:spMkLst>
            <pc:docMk/>
            <pc:sldMk cId="2422414192" sldId="333"/>
            <ac:spMk id="2" creationId="{BB3D4A37-A159-0626-0C34-34BC5ECED545}"/>
          </ac:spMkLst>
        </pc:spChg>
        <pc:spChg chg="mod">
          <ac:chgData name="Atif Mansoor" userId="1a87d8f3-0301-4989-a62e-c10d8d0c698c" providerId="ADAL" clId="{4B6FC96B-2841-4BEE-A11E-3F2C00420628}" dt="2024-08-19T01:53:47.466" v="357"/>
          <ac:spMkLst>
            <pc:docMk/>
            <pc:sldMk cId="2422414192" sldId="333"/>
            <ac:spMk id="3" creationId="{B6096FF6-0319-14BB-6E57-5155F4595AA5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645375047" sldId="334"/>
        </pc:sldMkLst>
      </pc:sldChg>
      <pc:sldChg chg="modSp new mod">
        <pc:chgData name="Atif Mansoor" userId="1a87d8f3-0301-4989-a62e-c10d8d0c698c" providerId="ADAL" clId="{4B6FC96B-2841-4BEE-A11E-3F2C00420628}" dt="2024-08-19T23:51:16.583" v="958" actId="14100"/>
        <pc:sldMkLst>
          <pc:docMk/>
          <pc:sldMk cId="3245822210" sldId="334"/>
        </pc:sldMkLst>
        <pc:spChg chg="mod">
          <ac:chgData name="Atif Mansoor" userId="1a87d8f3-0301-4989-a62e-c10d8d0c698c" providerId="ADAL" clId="{4B6FC96B-2841-4BEE-A11E-3F2C00420628}" dt="2024-08-19T01:56:40.399" v="386" actId="1076"/>
          <ac:spMkLst>
            <pc:docMk/>
            <pc:sldMk cId="3245822210" sldId="334"/>
            <ac:spMk id="2" creationId="{8384C126-1C8A-743C-F1EC-269A5302E5CE}"/>
          </ac:spMkLst>
        </pc:spChg>
        <pc:spChg chg="mod">
          <ac:chgData name="Atif Mansoor" userId="1a87d8f3-0301-4989-a62e-c10d8d0c698c" providerId="ADAL" clId="{4B6FC96B-2841-4BEE-A11E-3F2C00420628}" dt="2024-08-19T23:51:16.583" v="958" actId="14100"/>
          <ac:spMkLst>
            <pc:docMk/>
            <pc:sldMk cId="3245822210" sldId="334"/>
            <ac:spMk id="3" creationId="{59C58B5C-A314-A83C-21CD-0A7F20ACED45}"/>
          </ac:spMkLst>
        </pc:spChg>
      </pc:sldChg>
      <pc:sldChg chg="modSp new mod">
        <pc:chgData name="Atif Mansoor" userId="1a87d8f3-0301-4989-a62e-c10d8d0c698c" providerId="ADAL" clId="{4B6FC96B-2841-4BEE-A11E-3F2C00420628}" dt="2024-08-19T01:58:52.732" v="435" actId="6549"/>
        <pc:sldMkLst>
          <pc:docMk/>
          <pc:sldMk cId="1982777338" sldId="335"/>
        </pc:sldMkLst>
        <pc:spChg chg="mod">
          <ac:chgData name="Atif Mansoor" userId="1a87d8f3-0301-4989-a62e-c10d8d0c698c" providerId="ADAL" clId="{4B6FC96B-2841-4BEE-A11E-3F2C00420628}" dt="2024-08-19T01:58:52.732" v="435" actId="6549"/>
          <ac:spMkLst>
            <pc:docMk/>
            <pc:sldMk cId="1982777338" sldId="335"/>
            <ac:spMk id="2" creationId="{EB18599D-2996-0272-8CE8-487CEB66125E}"/>
          </ac:spMkLst>
        </pc:spChg>
        <pc:spChg chg="mod">
          <ac:chgData name="Atif Mansoor" userId="1a87d8f3-0301-4989-a62e-c10d8d0c698c" providerId="ADAL" clId="{4B6FC96B-2841-4BEE-A11E-3F2C00420628}" dt="2024-08-19T01:58:38.230" v="434" actId="20577"/>
          <ac:spMkLst>
            <pc:docMk/>
            <pc:sldMk cId="1982777338" sldId="335"/>
            <ac:spMk id="3" creationId="{0F1B81CC-8D8C-CFD8-A23D-01FD4363D57A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049252045" sldId="335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914811693" sldId="336"/>
        </pc:sldMkLst>
      </pc:sldChg>
      <pc:sldChg chg="modSp new mod">
        <pc:chgData name="Atif Mansoor" userId="1a87d8f3-0301-4989-a62e-c10d8d0c698c" providerId="ADAL" clId="{4B6FC96B-2841-4BEE-A11E-3F2C00420628}" dt="2024-08-19T02:01:11.312" v="536" actId="1076"/>
        <pc:sldMkLst>
          <pc:docMk/>
          <pc:sldMk cId="1694354056" sldId="336"/>
        </pc:sldMkLst>
        <pc:spChg chg="mod">
          <ac:chgData name="Atif Mansoor" userId="1a87d8f3-0301-4989-a62e-c10d8d0c698c" providerId="ADAL" clId="{4B6FC96B-2841-4BEE-A11E-3F2C00420628}" dt="2024-08-19T02:01:11.312" v="536" actId="1076"/>
          <ac:spMkLst>
            <pc:docMk/>
            <pc:sldMk cId="1694354056" sldId="336"/>
            <ac:spMk id="2" creationId="{C69B24FD-E4CD-1551-BFCD-F9856241AD7D}"/>
          </ac:spMkLst>
        </pc:spChg>
        <pc:spChg chg="mod">
          <ac:chgData name="Atif Mansoor" userId="1a87d8f3-0301-4989-a62e-c10d8d0c698c" providerId="ADAL" clId="{4B6FC96B-2841-4BEE-A11E-3F2C00420628}" dt="2024-08-19T02:00:04.256" v="449" actId="20577"/>
          <ac:spMkLst>
            <pc:docMk/>
            <pc:sldMk cId="1694354056" sldId="336"/>
            <ac:spMk id="3" creationId="{5D6FD5E6-4EFE-BC22-27D9-39BA8230CE61}"/>
          </ac:spMkLst>
        </pc:spChg>
      </pc:sldChg>
      <pc:sldChg chg="modSp new mod">
        <pc:chgData name="Atif Mansoor" userId="1a87d8f3-0301-4989-a62e-c10d8d0c698c" providerId="ADAL" clId="{4B6FC96B-2841-4BEE-A11E-3F2C00420628}" dt="2024-08-19T02:03:18.216" v="592" actId="20577"/>
        <pc:sldMkLst>
          <pc:docMk/>
          <pc:sldMk cId="470818021" sldId="337"/>
        </pc:sldMkLst>
        <pc:spChg chg="mod">
          <ac:chgData name="Atif Mansoor" userId="1a87d8f3-0301-4989-a62e-c10d8d0c698c" providerId="ADAL" clId="{4B6FC96B-2841-4BEE-A11E-3F2C00420628}" dt="2024-08-19T02:03:18.216" v="592" actId="20577"/>
          <ac:spMkLst>
            <pc:docMk/>
            <pc:sldMk cId="470818021" sldId="337"/>
            <ac:spMk id="2" creationId="{98165332-9D83-9515-C20C-480B7720D3E4}"/>
          </ac:spMkLst>
        </pc:spChg>
        <pc:spChg chg="mod">
          <ac:chgData name="Atif Mansoor" userId="1a87d8f3-0301-4989-a62e-c10d8d0c698c" providerId="ADAL" clId="{4B6FC96B-2841-4BEE-A11E-3F2C00420628}" dt="2024-08-19T02:02:55.631" v="584" actId="20577"/>
          <ac:spMkLst>
            <pc:docMk/>
            <pc:sldMk cId="470818021" sldId="337"/>
            <ac:spMk id="3" creationId="{61C4013E-1A54-1450-7FDD-7E5B1B29B252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504305145" sldId="337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598040286" sldId="338"/>
        </pc:sldMkLst>
      </pc:sldChg>
      <pc:sldChg chg="modSp new mod">
        <pc:chgData name="Atif Mansoor" userId="1a87d8f3-0301-4989-a62e-c10d8d0c698c" providerId="ADAL" clId="{4B6FC96B-2841-4BEE-A11E-3F2C00420628}" dt="2024-08-19T02:05:40.584" v="662" actId="6549"/>
        <pc:sldMkLst>
          <pc:docMk/>
          <pc:sldMk cId="3178408846" sldId="338"/>
        </pc:sldMkLst>
        <pc:spChg chg="mod">
          <ac:chgData name="Atif Mansoor" userId="1a87d8f3-0301-4989-a62e-c10d8d0c698c" providerId="ADAL" clId="{4B6FC96B-2841-4BEE-A11E-3F2C00420628}" dt="2024-08-19T02:05:40.584" v="662" actId="6549"/>
          <ac:spMkLst>
            <pc:docMk/>
            <pc:sldMk cId="3178408846" sldId="338"/>
            <ac:spMk id="2" creationId="{16A1D5B0-08C2-A546-D904-5BCAC37B63B5}"/>
          </ac:spMkLst>
        </pc:spChg>
        <pc:spChg chg="mod">
          <ac:chgData name="Atif Mansoor" userId="1a87d8f3-0301-4989-a62e-c10d8d0c698c" providerId="ADAL" clId="{4B6FC96B-2841-4BEE-A11E-3F2C00420628}" dt="2024-08-19T02:03:50.240" v="606" actId="20577"/>
          <ac:spMkLst>
            <pc:docMk/>
            <pc:sldMk cId="3178408846" sldId="338"/>
            <ac:spMk id="3" creationId="{BD727BBB-CBCD-FB8F-B642-4242778CBEEA}"/>
          </ac:spMkLst>
        </pc:spChg>
      </pc:sldChg>
      <pc:sldChg chg="modSp new mod">
        <pc:chgData name="Atif Mansoor" userId="1a87d8f3-0301-4989-a62e-c10d8d0c698c" providerId="ADAL" clId="{4B6FC96B-2841-4BEE-A11E-3F2C00420628}" dt="2024-08-19T23:52:19.434" v="962" actId="20577"/>
        <pc:sldMkLst>
          <pc:docMk/>
          <pc:sldMk cId="839337235" sldId="339"/>
        </pc:sldMkLst>
        <pc:spChg chg="mod">
          <ac:chgData name="Atif Mansoor" userId="1a87d8f3-0301-4989-a62e-c10d8d0c698c" providerId="ADAL" clId="{4B6FC96B-2841-4BEE-A11E-3F2C00420628}" dt="2024-08-19T23:52:19.434" v="962" actId="20577"/>
          <ac:spMkLst>
            <pc:docMk/>
            <pc:sldMk cId="839337235" sldId="339"/>
            <ac:spMk id="2" creationId="{87B12C96-7F08-6655-CFF8-F4F0F72A0B0E}"/>
          </ac:spMkLst>
        </pc:spChg>
        <pc:spChg chg="mod">
          <ac:chgData name="Atif Mansoor" userId="1a87d8f3-0301-4989-a62e-c10d8d0c698c" providerId="ADAL" clId="{4B6FC96B-2841-4BEE-A11E-3F2C00420628}" dt="2024-08-19T02:06:03.005" v="664"/>
          <ac:spMkLst>
            <pc:docMk/>
            <pc:sldMk cId="839337235" sldId="339"/>
            <ac:spMk id="3" creationId="{812EDFF4-E369-88B9-4395-5AAFA05BA0B9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177385789" sldId="339"/>
        </pc:sldMkLst>
      </pc:sldChg>
      <pc:sldChg chg="modSp new mod">
        <pc:chgData name="Atif Mansoor" userId="1a87d8f3-0301-4989-a62e-c10d8d0c698c" providerId="ADAL" clId="{4B6FC96B-2841-4BEE-A11E-3F2C00420628}" dt="2024-08-19T02:06:56.647" v="682" actId="20577"/>
        <pc:sldMkLst>
          <pc:docMk/>
          <pc:sldMk cId="1060437604" sldId="340"/>
        </pc:sldMkLst>
        <pc:spChg chg="mod">
          <ac:chgData name="Atif Mansoor" userId="1a87d8f3-0301-4989-a62e-c10d8d0c698c" providerId="ADAL" clId="{4B6FC96B-2841-4BEE-A11E-3F2C00420628}" dt="2024-08-19T02:06:52.248" v="672" actId="113"/>
          <ac:spMkLst>
            <pc:docMk/>
            <pc:sldMk cId="1060437604" sldId="340"/>
            <ac:spMk id="2" creationId="{78EE9772-ADE3-F89E-B6E9-962F77938800}"/>
          </ac:spMkLst>
        </pc:spChg>
        <pc:spChg chg="mod">
          <ac:chgData name="Atif Mansoor" userId="1a87d8f3-0301-4989-a62e-c10d8d0c698c" providerId="ADAL" clId="{4B6FC96B-2841-4BEE-A11E-3F2C00420628}" dt="2024-08-19T02:06:56.647" v="682" actId="20577"/>
          <ac:spMkLst>
            <pc:docMk/>
            <pc:sldMk cId="1060437604" sldId="340"/>
            <ac:spMk id="3" creationId="{41D61F47-AEE8-D840-1881-4BFB7BAD87BF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602045007" sldId="340"/>
        </pc:sldMkLst>
      </pc:sldChg>
      <pc:sldChg chg="modSp new mod">
        <pc:chgData name="Atif Mansoor" userId="1a87d8f3-0301-4989-a62e-c10d8d0c698c" providerId="ADAL" clId="{4B6FC96B-2841-4BEE-A11E-3F2C00420628}" dt="2024-08-19T02:07:49.110" v="690" actId="1076"/>
        <pc:sldMkLst>
          <pc:docMk/>
          <pc:sldMk cId="447697781" sldId="341"/>
        </pc:sldMkLst>
        <pc:spChg chg="mod">
          <ac:chgData name="Atif Mansoor" userId="1a87d8f3-0301-4989-a62e-c10d8d0c698c" providerId="ADAL" clId="{4B6FC96B-2841-4BEE-A11E-3F2C00420628}" dt="2024-08-19T02:07:49.110" v="690" actId="1076"/>
          <ac:spMkLst>
            <pc:docMk/>
            <pc:sldMk cId="447697781" sldId="341"/>
            <ac:spMk id="2" creationId="{61D460C9-CA21-6A01-C9A1-6468008D7773}"/>
          </ac:spMkLst>
        </pc:spChg>
        <pc:spChg chg="mod">
          <ac:chgData name="Atif Mansoor" userId="1a87d8f3-0301-4989-a62e-c10d8d0c698c" providerId="ADAL" clId="{4B6FC96B-2841-4BEE-A11E-3F2C00420628}" dt="2024-08-19T02:07:28.683" v="686"/>
          <ac:spMkLst>
            <pc:docMk/>
            <pc:sldMk cId="447697781" sldId="341"/>
            <ac:spMk id="3" creationId="{56753928-3E40-FD4B-671B-710733DB3BB8}"/>
          </ac:spMkLst>
        </pc:spChg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4069977991" sldId="341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481558314" sldId="342"/>
        </pc:sldMkLst>
      </pc:sldChg>
      <pc:sldChg chg="modSp new mod">
        <pc:chgData name="Atif Mansoor" userId="1a87d8f3-0301-4989-a62e-c10d8d0c698c" providerId="ADAL" clId="{4B6FC96B-2841-4BEE-A11E-3F2C00420628}" dt="2024-08-19T02:08:25.552" v="713" actId="122"/>
        <pc:sldMkLst>
          <pc:docMk/>
          <pc:sldMk cId="2906999781" sldId="342"/>
        </pc:sldMkLst>
        <pc:spChg chg="mod">
          <ac:chgData name="Atif Mansoor" userId="1a87d8f3-0301-4989-a62e-c10d8d0c698c" providerId="ADAL" clId="{4B6FC96B-2841-4BEE-A11E-3F2C00420628}" dt="2024-08-19T02:08:25.552" v="713" actId="122"/>
          <ac:spMkLst>
            <pc:docMk/>
            <pc:sldMk cId="2906999781" sldId="342"/>
            <ac:spMk id="2" creationId="{8DA6BCDB-6CFB-F8EE-738A-57A86B74ABA9}"/>
          </ac:spMkLst>
        </pc:spChg>
        <pc:spChg chg="mod">
          <ac:chgData name="Atif Mansoor" userId="1a87d8f3-0301-4989-a62e-c10d8d0c698c" providerId="ADAL" clId="{4B6FC96B-2841-4BEE-A11E-3F2C00420628}" dt="2024-08-19T02:08:12.327" v="694"/>
          <ac:spMkLst>
            <pc:docMk/>
            <pc:sldMk cId="2906999781" sldId="342"/>
            <ac:spMk id="3" creationId="{A20175D2-4FA6-054F-A974-5F07758E231E}"/>
          </ac:spMkLst>
        </pc:spChg>
      </pc:sldChg>
      <pc:sldChg chg="modSp new mod ord">
        <pc:chgData name="Atif Mansoor" userId="1a87d8f3-0301-4989-a62e-c10d8d0c698c" providerId="ADAL" clId="{4B6FC96B-2841-4BEE-A11E-3F2C00420628}" dt="2024-08-19T23:52:07.146" v="960"/>
        <pc:sldMkLst>
          <pc:docMk/>
          <pc:sldMk cId="1715639355" sldId="343"/>
        </pc:sldMkLst>
        <pc:spChg chg="mod">
          <ac:chgData name="Atif Mansoor" userId="1a87d8f3-0301-4989-a62e-c10d8d0c698c" providerId="ADAL" clId="{4B6FC96B-2841-4BEE-A11E-3F2C00420628}" dt="2024-08-19T23:50:07.877" v="881" actId="20577"/>
          <ac:spMkLst>
            <pc:docMk/>
            <pc:sldMk cId="1715639355" sldId="343"/>
            <ac:spMk id="2" creationId="{BC49BB05-5CF7-4996-FA26-90EDA7B2486D}"/>
          </ac:spMkLst>
        </pc:spChg>
        <pc:spChg chg="mod">
          <ac:chgData name="Atif Mansoor" userId="1a87d8f3-0301-4989-a62e-c10d8d0c698c" providerId="ADAL" clId="{4B6FC96B-2841-4BEE-A11E-3F2C00420628}" dt="2024-08-19T23:49:03.021" v="720" actId="20577"/>
          <ac:spMkLst>
            <pc:docMk/>
            <pc:sldMk cId="1715639355" sldId="343"/>
            <ac:spMk id="3" creationId="{0CE5EFA7-EE89-2024-0C21-19C027BA352C}"/>
          </ac:spMkLst>
        </pc:spChg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048306504" sldId="343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38767210" sldId="344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4278792947" sldId="345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2017978209" sldId="346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1034700313" sldId="347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901080757" sldId="348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312430708" sldId="349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056821028" sldId="350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3355202734" sldId="351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3487171565" sldId="352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777336209" sldId="353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2354211843" sldId="354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912171261" sldId="355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531268219" sldId="356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3522667992" sldId="357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1203631288" sldId="358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2515961638" sldId="359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2516802220" sldId="360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1508370137" sldId="361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3290832518" sldId="362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457393988" sldId="363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998865366" sldId="364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700880912" sldId="365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2169099920" sldId="366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168249609" sldId="367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2874201801" sldId="368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4130659828" sldId="369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1186552038" sldId="370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525114892" sldId="371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944899731" sldId="388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408893857" sldId="424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917347557" sldId="425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1285165030" sldId="426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4182092454" sldId="427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3970019929" sldId="428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2850530930" sldId="429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4114771604" sldId="430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349666648" sldId="431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1054096170" sldId="432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3966408493" sldId="433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4271758473" sldId="434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448705817" sldId="436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3745203004" sldId="437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516929652" sldId="438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3773234445" sldId="439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670832359" sldId="440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431775506" sldId="441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565246688" sldId="442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99178558" sldId="443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558393730" sldId="444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3704770991" sldId="445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1311004531" sldId="446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913122699" sldId="447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256308327" sldId="448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503231199" sldId="449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3753153099" sldId="450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3344297566" sldId="451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263713876" sldId="452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422053081" sldId="453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697866365" sldId="454"/>
        </pc:sldMkLst>
      </pc:sldChg>
      <pc:sldChg chg="del">
        <pc:chgData name="Atif Mansoor" userId="1a87d8f3-0301-4989-a62e-c10d8d0c698c" providerId="ADAL" clId="{4B6FC96B-2841-4BEE-A11E-3F2C00420628}" dt="2024-08-19T01:49:58.298" v="56" actId="47"/>
        <pc:sldMkLst>
          <pc:docMk/>
          <pc:sldMk cId="2941861161" sldId="455"/>
        </pc:sldMkLst>
      </pc:sldChg>
      <pc:sldChg chg="del">
        <pc:chgData name="Atif Mansoor" userId="1a87d8f3-0301-4989-a62e-c10d8d0c698c" providerId="ADAL" clId="{4B6FC96B-2841-4BEE-A11E-3F2C00420628}" dt="2024-08-19T01:49:58.298" v="56" actId="47"/>
        <pc:sldMkLst>
          <pc:docMk/>
          <pc:sldMk cId="2838878657" sldId="456"/>
        </pc:sldMkLst>
      </pc:sldChg>
      <pc:sldChg chg="del">
        <pc:chgData name="Atif Mansoor" userId="1a87d8f3-0301-4989-a62e-c10d8d0c698c" providerId="ADAL" clId="{4B6FC96B-2841-4BEE-A11E-3F2C00420628}" dt="2024-08-19T01:49:59.368" v="57" actId="47"/>
        <pc:sldMkLst>
          <pc:docMk/>
          <pc:sldMk cId="3937954435" sldId="457"/>
        </pc:sldMkLst>
      </pc:sldChg>
      <pc:sldMasterChg chg="delSldLayout">
        <pc:chgData name="Atif Mansoor" userId="1a87d8f3-0301-4989-a62e-c10d8d0c698c" providerId="ADAL" clId="{4B6FC96B-2841-4BEE-A11E-3F2C00420628}" dt="2024-08-19T01:48:53.368" v="0" actId="47"/>
        <pc:sldMasterMkLst>
          <pc:docMk/>
          <pc:sldMasterMk cId="3158900943" sldId="2147483648"/>
        </pc:sldMasterMkLst>
        <pc:sldLayoutChg chg="del">
          <pc:chgData name="Atif Mansoor" userId="1a87d8f3-0301-4989-a62e-c10d8d0c698c" providerId="ADAL" clId="{4B6FC96B-2841-4BEE-A11E-3F2C00420628}" dt="2024-08-19T01:48:53.368" v="0" actId="47"/>
          <pc:sldLayoutMkLst>
            <pc:docMk/>
            <pc:sldMasterMk cId="3158900943" sldId="2147483648"/>
            <pc:sldLayoutMk cId="3259745202" sldId="2147483652"/>
          </pc:sldLayoutMkLst>
        </pc:sldLayoutChg>
      </pc:sldMasterChg>
    </pc:docChg>
  </pc:docChgLst>
  <pc:docChgLst>
    <pc:chgData name="Atif Mansoor" userId="1a87d8f3-0301-4989-a62e-c10d8d0c698c" providerId="ADAL" clId="{4508275B-3458-44BC-80FB-B8ECA8DB52AD}"/>
    <pc:docChg chg="modSld">
      <pc:chgData name="Atif Mansoor" userId="1a87d8f3-0301-4989-a62e-c10d8d0c698c" providerId="ADAL" clId="{4508275B-3458-44BC-80FB-B8ECA8DB52AD}" dt="2023-11-17T02:16:49.009" v="178" actId="20577"/>
      <pc:docMkLst>
        <pc:docMk/>
      </pc:docMkLst>
      <pc:sldChg chg="modSp mod modAnim">
        <pc:chgData name="Atif Mansoor" userId="1a87d8f3-0301-4989-a62e-c10d8d0c698c" providerId="ADAL" clId="{4508275B-3458-44BC-80FB-B8ECA8DB52AD}" dt="2023-11-17T02:16:49.009" v="178" actId="20577"/>
        <pc:sldMkLst>
          <pc:docMk/>
          <pc:sldMk cId="448705817" sldId="436"/>
        </pc:sldMkLst>
        <pc:spChg chg="mod">
          <ac:chgData name="Atif Mansoor" userId="1a87d8f3-0301-4989-a62e-c10d8d0c698c" providerId="ADAL" clId="{4508275B-3458-44BC-80FB-B8ECA8DB52AD}" dt="2023-11-17T02:16:49.009" v="178" actId="20577"/>
          <ac:spMkLst>
            <pc:docMk/>
            <pc:sldMk cId="448705817" sldId="436"/>
            <ac:spMk id="6" creationId="{00000000-0000-0000-0000-000000000000}"/>
          </ac:spMkLst>
        </pc:spChg>
      </pc:sldChg>
    </pc:docChg>
  </pc:docChgLst>
  <pc:docChgLst>
    <pc:chgData name="Atif Mansoor" userId="1a87d8f3-0301-4989-a62e-c10d8d0c698c" providerId="ADAL" clId="{49F93941-D57D-43BA-9349-1CC8C0A70684}"/>
    <pc:docChg chg="undo custSel addSld delSld modSld">
      <pc:chgData name="Atif Mansoor" userId="1a87d8f3-0301-4989-a62e-c10d8d0c698c" providerId="ADAL" clId="{49F93941-D57D-43BA-9349-1CC8C0A70684}" dt="2024-04-04T02:39:27.457" v="319"/>
      <pc:docMkLst>
        <pc:docMk/>
      </pc:docMkLst>
      <pc:sldChg chg="modSp mod">
        <pc:chgData name="Atif Mansoor" userId="1a87d8f3-0301-4989-a62e-c10d8d0c698c" providerId="ADAL" clId="{49F93941-D57D-43BA-9349-1CC8C0A70684}" dt="2024-03-25T03:27:03.275" v="297" actId="20577"/>
        <pc:sldMkLst>
          <pc:docMk/>
          <pc:sldMk cId="4218077943" sldId="261"/>
        </pc:sldMkLst>
        <pc:spChg chg="mod">
          <ac:chgData name="Atif Mansoor" userId="1a87d8f3-0301-4989-a62e-c10d8d0c698c" providerId="ADAL" clId="{49F93941-D57D-43BA-9349-1CC8C0A70684}" dt="2024-03-25T03:27:03.275" v="297" actId="20577"/>
          <ac:spMkLst>
            <pc:docMk/>
            <pc:sldMk cId="4218077943" sldId="261"/>
            <ac:spMk id="30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29:37.593" v="79" actId="20577"/>
        <pc:sldMkLst>
          <pc:docMk/>
          <pc:sldMk cId="1820283805" sldId="333"/>
        </pc:sldMkLst>
        <pc:spChg chg="mod">
          <ac:chgData name="Atif Mansoor" userId="1a87d8f3-0301-4989-a62e-c10d8d0c698c" providerId="ADAL" clId="{49F93941-D57D-43BA-9349-1CC8C0A70684}" dt="2024-03-25T02:29:37.593" v="79" actId="20577"/>
          <ac:spMkLst>
            <pc:docMk/>
            <pc:sldMk cId="1820283805" sldId="333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30:29.296" v="93" actId="313"/>
        <pc:sldMkLst>
          <pc:docMk/>
          <pc:sldMk cId="2645375047" sldId="334"/>
        </pc:sldMkLst>
        <pc:spChg chg="mod">
          <ac:chgData name="Atif Mansoor" userId="1a87d8f3-0301-4989-a62e-c10d8d0c698c" providerId="ADAL" clId="{49F93941-D57D-43BA-9349-1CC8C0A70684}" dt="2024-03-25T02:30:29.296" v="93" actId="313"/>
          <ac:spMkLst>
            <pc:docMk/>
            <pc:sldMk cId="2645375047" sldId="334"/>
            <ac:spMk id="6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2:49:58.915" v="258" actId="1076"/>
        <pc:sldMkLst>
          <pc:docMk/>
          <pc:sldMk cId="2504305145" sldId="337"/>
        </pc:sldMkLst>
        <pc:spChg chg="mod">
          <ac:chgData name="Atif Mansoor" userId="1a87d8f3-0301-4989-a62e-c10d8d0c698c" providerId="ADAL" clId="{49F93941-D57D-43BA-9349-1CC8C0A70684}" dt="2024-03-25T02:49:58.915" v="258" actId="1076"/>
          <ac:spMkLst>
            <pc:docMk/>
            <pc:sldMk cId="2504305145" sldId="337"/>
            <ac:spMk id="2" creationId="{00000000-0000-0000-0000-000000000000}"/>
          </ac:spMkLst>
        </pc:spChg>
      </pc:sldChg>
      <pc:sldChg chg="modSp mod modAnim">
        <pc:chgData name="Atif Mansoor" userId="1a87d8f3-0301-4989-a62e-c10d8d0c698c" providerId="ADAL" clId="{49F93941-D57D-43BA-9349-1CC8C0A70684}" dt="2024-03-25T03:35:58.075" v="313" actId="1076"/>
        <pc:sldMkLst>
          <pc:docMk/>
          <pc:sldMk cId="2177385789" sldId="339"/>
        </pc:sldMkLst>
        <pc:spChg chg="mod">
          <ac:chgData name="Atif Mansoor" userId="1a87d8f3-0301-4989-a62e-c10d8d0c698c" providerId="ADAL" clId="{49F93941-D57D-43BA-9349-1CC8C0A70684}" dt="2024-03-25T03:35:58.075" v="313" actId="1076"/>
          <ac:spMkLst>
            <pc:docMk/>
            <pc:sldMk cId="2177385789" sldId="339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4T01:58:29.631" v="10" actId="20577"/>
        <pc:sldMkLst>
          <pc:docMk/>
          <pc:sldMk cId="1602045007" sldId="340"/>
        </pc:sldMkLst>
        <pc:spChg chg="mod">
          <ac:chgData name="Atif Mansoor" userId="1a87d8f3-0301-4989-a62e-c10d8d0c698c" providerId="ADAL" clId="{49F93941-D57D-43BA-9349-1CC8C0A70684}" dt="2024-03-24T01:58:29.631" v="10" actId="20577"/>
          <ac:spMkLst>
            <pc:docMk/>
            <pc:sldMk cId="1602045007" sldId="340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4T01:56:00.574" v="2" actId="33524"/>
        <pc:sldMkLst>
          <pc:docMk/>
          <pc:sldMk cId="2481558314" sldId="342"/>
        </pc:sldMkLst>
        <pc:spChg chg="mod">
          <ac:chgData name="Atif Mansoor" userId="1a87d8f3-0301-4989-a62e-c10d8d0c698c" providerId="ADAL" clId="{49F93941-D57D-43BA-9349-1CC8C0A70684}" dt="2024-03-24T01:56:00.574" v="2" actId="33524"/>
          <ac:spMkLst>
            <pc:docMk/>
            <pc:sldMk cId="2481558314" sldId="342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2716058258" sldId="352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3487171565" sldId="352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777336209" sldId="353"/>
        </pc:sldMkLst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1136106606" sldId="353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2354211843" sldId="354"/>
        </pc:sldMkLst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2898553054" sldId="354"/>
        </pc:sldMkLst>
      </pc:sldChg>
      <pc:sldChg chg="modSp mod">
        <pc:chgData name="Atif Mansoor" userId="1a87d8f3-0301-4989-a62e-c10d8d0c698c" providerId="ADAL" clId="{49F93941-D57D-43BA-9349-1CC8C0A70684}" dt="2024-03-25T03:11:07.256" v="276" actId="404"/>
        <pc:sldMkLst>
          <pc:docMk/>
          <pc:sldMk cId="2516802220" sldId="360"/>
        </pc:sldMkLst>
        <pc:spChg chg="mod">
          <ac:chgData name="Atif Mansoor" userId="1a87d8f3-0301-4989-a62e-c10d8d0c698c" providerId="ADAL" clId="{49F93941-D57D-43BA-9349-1CC8C0A70684}" dt="2024-03-25T03:11:07.256" v="276" actId="404"/>
          <ac:spMkLst>
            <pc:docMk/>
            <pc:sldMk cId="2516802220" sldId="360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1:48.741" v="277"/>
        <pc:sldMkLst>
          <pc:docMk/>
          <pc:sldMk cId="3998865366" sldId="364"/>
        </pc:sldMkLst>
        <pc:spChg chg="mod">
          <ac:chgData name="Atif Mansoor" userId="1a87d8f3-0301-4989-a62e-c10d8d0c698c" providerId="ADAL" clId="{49F93941-D57D-43BA-9349-1CC8C0A70684}" dt="2024-03-25T03:11:48.741" v="277"/>
          <ac:spMkLst>
            <pc:docMk/>
            <pc:sldMk cId="3998865366" sldId="364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2:04.448" v="278" actId="404"/>
        <pc:sldMkLst>
          <pc:docMk/>
          <pc:sldMk cId="3700880912" sldId="365"/>
        </pc:sldMkLst>
        <pc:spChg chg="mod">
          <ac:chgData name="Atif Mansoor" userId="1a87d8f3-0301-4989-a62e-c10d8d0c698c" providerId="ADAL" clId="{49F93941-D57D-43BA-9349-1CC8C0A70684}" dt="2024-03-25T03:12:04.448" v="278" actId="404"/>
          <ac:spMkLst>
            <pc:docMk/>
            <pc:sldMk cId="3700880912" sldId="365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3:27.591" v="279" actId="14100"/>
        <pc:sldMkLst>
          <pc:docMk/>
          <pc:sldMk cId="525114892" sldId="371"/>
        </pc:sldMkLst>
        <pc:spChg chg="mod">
          <ac:chgData name="Atif Mansoor" userId="1a87d8f3-0301-4989-a62e-c10d8d0c698c" providerId="ADAL" clId="{49F93941-D57D-43BA-9349-1CC8C0A70684}" dt="2024-03-25T03:13:27.591" v="279" actId="14100"/>
          <ac:spMkLst>
            <pc:docMk/>
            <pc:sldMk cId="525114892" sldId="371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713714778" sldId="388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1944899731" sldId="388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1408893857" sldId="424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917347557" sldId="425"/>
        </pc:sldMkLst>
      </pc:sldChg>
      <pc:sldChg chg="modSp add mod">
        <pc:chgData name="Atif Mansoor" userId="1a87d8f3-0301-4989-a62e-c10d8d0c698c" providerId="ADAL" clId="{49F93941-D57D-43BA-9349-1CC8C0A70684}" dt="2024-03-25T02:57:06.957" v="269" actId="108"/>
        <pc:sldMkLst>
          <pc:docMk/>
          <pc:sldMk cId="1285165030" sldId="426"/>
        </pc:sldMkLst>
        <pc:spChg chg="mod">
          <ac:chgData name="Atif Mansoor" userId="1a87d8f3-0301-4989-a62e-c10d8d0c698c" providerId="ADAL" clId="{49F93941-D57D-43BA-9349-1CC8C0A70684}" dt="2024-03-25T02:57:06.957" v="269" actId="108"/>
          <ac:spMkLst>
            <pc:docMk/>
            <pc:sldMk cId="1285165030" sldId="426"/>
            <ac:spMk id="6" creationId="{1E7CA0AE-F42C-D7AB-8248-92C6524287A2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182092454" sldId="427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970019929" sldId="428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850530930" sldId="429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114771604" sldId="430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349666648" sldId="431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1054096170" sldId="432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966408493" sldId="433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271758473" sldId="434"/>
        </pc:sldMkLst>
      </pc:sldChg>
      <pc:sldChg chg="modSp mod modAnim">
        <pc:chgData name="Atif Mansoor" userId="1a87d8f3-0301-4989-a62e-c10d8d0c698c" providerId="ADAL" clId="{49F93941-D57D-43BA-9349-1CC8C0A70684}" dt="2024-03-25T02:40:19.932" v="183" actId="14100"/>
        <pc:sldMkLst>
          <pc:docMk/>
          <pc:sldMk cId="448705817" sldId="436"/>
        </pc:sldMkLst>
        <pc:spChg chg="mod">
          <ac:chgData name="Atif Mansoor" userId="1a87d8f3-0301-4989-a62e-c10d8d0c698c" providerId="ADAL" clId="{49F93941-D57D-43BA-9349-1CC8C0A70684}" dt="2024-03-25T02:40:19.932" v="183" actId="14100"/>
          <ac:spMkLst>
            <pc:docMk/>
            <pc:sldMk cId="448705817" sldId="436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52:59.366" v="260" actId="20577"/>
        <pc:sldMkLst>
          <pc:docMk/>
          <pc:sldMk cId="3745203004" sldId="437"/>
        </pc:sldMkLst>
        <pc:spChg chg="mod">
          <ac:chgData name="Atif Mansoor" userId="1a87d8f3-0301-4989-a62e-c10d8d0c698c" providerId="ADAL" clId="{49F93941-D57D-43BA-9349-1CC8C0A70684}" dt="2024-03-25T02:52:59.366" v="260" actId="20577"/>
          <ac:spMkLst>
            <pc:docMk/>
            <pc:sldMk cId="3745203004" sldId="437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3020299346" sldId="439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3773234445" sldId="439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670832359" sldId="440"/>
        </pc:sldMkLst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1635404013" sldId="440"/>
        </pc:sldMkLst>
      </pc:sldChg>
      <pc:sldChg chg="modSp mod">
        <pc:chgData name="Atif Mansoor" userId="1a87d8f3-0301-4989-a62e-c10d8d0c698c" providerId="ADAL" clId="{49F93941-D57D-43BA-9349-1CC8C0A70684}" dt="2024-03-25T02:49:37.244" v="257" actId="14100"/>
        <pc:sldMkLst>
          <pc:docMk/>
          <pc:sldMk cId="2431775506" sldId="441"/>
        </pc:sldMkLst>
        <pc:spChg chg="mod">
          <ac:chgData name="Atif Mansoor" userId="1a87d8f3-0301-4989-a62e-c10d8d0c698c" providerId="ADAL" clId="{49F93941-D57D-43BA-9349-1CC8C0A70684}" dt="2024-03-25T02:49:37.244" v="257" actId="14100"/>
          <ac:spMkLst>
            <pc:docMk/>
            <pc:sldMk cId="2431775506" sldId="441"/>
            <ac:spMk id="2" creationId="{C3442324-BE7B-F8FC-1EDA-7B4D5A9714C4}"/>
          </ac:spMkLst>
        </pc:spChg>
      </pc:sldChg>
      <pc:sldChg chg="modSp mod">
        <pc:chgData name="Atif Mansoor" userId="1a87d8f3-0301-4989-a62e-c10d8d0c698c" providerId="ADAL" clId="{49F93941-D57D-43BA-9349-1CC8C0A70684}" dt="2024-03-25T02:41:28.770" v="201" actId="14100"/>
        <pc:sldMkLst>
          <pc:docMk/>
          <pc:sldMk cId="1565246688" sldId="442"/>
        </pc:sldMkLst>
        <pc:spChg chg="mod">
          <ac:chgData name="Atif Mansoor" userId="1a87d8f3-0301-4989-a62e-c10d8d0c698c" providerId="ADAL" clId="{49F93941-D57D-43BA-9349-1CC8C0A70684}" dt="2024-03-25T02:41:28.770" v="201" actId="14100"/>
          <ac:spMkLst>
            <pc:docMk/>
            <pc:sldMk cId="1565246688" sldId="442"/>
            <ac:spMk id="2" creationId="{F70790F9-B104-75C1-6C13-236ADF3B5B24}"/>
          </ac:spMkLst>
        </pc:spChg>
        <pc:spChg chg="mod">
          <ac:chgData name="Atif Mansoor" userId="1a87d8f3-0301-4989-a62e-c10d8d0c698c" providerId="ADAL" clId="{49F93941-D57D-43BA-9349-1CC8C0A70684}" dt="2024-03-25T02:40:51.157" v="191" actId="20577"/>
          <ac:spMkLst>
            <pc:docMk/>
            <pc:sldMk cId="1565246688" sldId="442"/>
            <ac:spMk id="3" creationId="{88CBE438-3FF5-7344-1118-1FFCBB3DBD80}"/>
          </ac:spMkLst>
        </pc:spChg>
      </pc:sldChg>
      <pc:sldChg chg="modSp mod">
        <pc:chgData name="Atif Mansoor" userId="1a87d8f3-0301-4989-a62e-c10d8d0c698c" providerId="ADAL" clId="{49F93941-D57D-43BA-9349-1CC8C0A70684}" dt="2024-03-25T02:31:40.739" v="109" actId="20577"/>
        <pc:sldMkLst>
          <pc:docMk/>
          <pc:sldMk cId="99178558" sldId="443"/>
        </pc:sldMkLst>
        <pc:spChg chg="mod">
          <ac:chgData name="Atif Mansoor" userId="1a87d8f3-0301-4989-a62e-c10d8d0c698c" providerId="ADAL" clId="{49F93941-D57D-43BA-9349-1CC8C0A70684}" dt="2024-03-25T02:31:40.739" v="109" actId="20577"/>
          <ac:spMkLst>
            <pc:docMk/>
            <pc:sldMk cId="99178558" sldId="443"/>
            <ac:spMk id="3" creationId="{C00043F8-8335-BB28-D231-856A0633674F}"/>
          </ac:spMkLst>
        </pc:spChg>
      </pc:sldChg>
      <pc:sldChg chg="modSp add mod">
        <pc:chgData name="Atif Mansoor" userId="1a87d8f3-0301-4989-a62e-c10d8d0c698c" providerId="ADAL" clId="{49F93941-D57D-43BA-9349-1CC8C0A70684}" dt="2024-03-25T02:56:18.212" v="268" actId="108"/>
        <pc:sldMkLst>
          <pc:docMk/>
          <pc:sldMk cId="1558393730" sldId="444"/>
        </pc:sldMkLst>
        <pc:spChg chg="mod">
          <ac:chgData name="Atif Mansoor" userId="1a87d8f3-0301-4989-a62e-c10d8d0c698c" providerId="ADAL" clId="{49F93941-D57D-43BA-9349-1CC8C0A70684}" dt="2024-03-25T02:56:12.199" v="267" actId="1076"/>
          <ac:spMkLst>
            <pc:docMk/>
            <pc:sldMk cId="1558393730" sldId="444"/>
            <ac:spMk id="11" creationId="{00642767-F7CE-F74C-F05F-F4588F9AC276}"/>
          </ac:spMkLst>
        </pc:spChg>
        <pc:spChg chg="mod">
          <ac:chgData name="Atif Mansoor" userId="1a87d8f3-0301-4989-a62e-c10d8d0c698c" providerId="ADAL" clId="{49F93941-D57D-43BA-9349-1CC8C0A70684}" dt="2024-03-25T02:56:18.212" v="268" actId="108"/>
          <ac:spMkLst>
            <pc:docMk/>
            <pc:sldMk cId="1558393730" sldId="444"/>
            <ac:spMk id="13" creationId="{4A8808DF-FF93-6177-8835-72866EEC7B21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704770991" sldId="445"/>
        </pc:sldMkLst>
      </pc:sldChg>
      <pc:sldChg chg="modSp add mod">
        <pc:chgData name="Atif Mansoor" userId="1a87d8f3-0301-4989-a62e-c10d8d0c698c" providerId="ADAL" clId="{49F93941-D57D-43BA-9349-1CC8C0A70684}" dt="2024-04-04T02:39:27.457" v="319"/>
        <pc:sldMkLst>
          <pc:docMk/>
          <pc:sldMk cId="1311004531" sldId="446"/>
        </pc:sldMkLst>
        <pc:spChg chg="mod">
          <ac:chgData name="Atif Mansoor" userId="1a87d8f3-0301-4989-a62e-c10d8d0c698c" providerId="ADAL" clId="{49F93941-D57D-43BA-9349-1CC8C0A70684}" dt="2024-04-04T02:39:27.457" v="319"/>
          <ac:spMkLst>
            <pc:docMk/>
            <pc:sldMk cId="1311004531" sldId="446"/>
            <ac:spMk id="2" creationId="{892F3697-0CC3-F99B-29A2-365A5ABB72A5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913122699" sldId="447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256308327" sldId="448"/>
        </pc:sldMkLst>
      </pc:sldChg>
      <pc:sldChg chg="modSp add mod">
        <pc:chgData name="Atif Mansoor" userId="1a87d8f3-0301-4989-a62e-c10d8d0c698c" providerId="ADAL" clId="{49F93941-D57D-43BA-9349-1CC8C0A70684}" dt="2024-03-25T02:58:58.724" v="273" actId="14100"/>
        <pc:sldMkLst>
          <pc:docMk/>
          <pc:sldMk cId="2503231199" sldId="449"/>
        </pc:sldMkLst>
        <pc:spChg chg="mod">
          <ac:chgData name="Atif Mansoor" userId="1a87d8f3-0301-4989-a62e-c10d8d0c698c" providerId="ADAL" clId="{49F93941-D57D-43BA-9349-1CC8C0A70684}" dt="2024-03-25T02:58:58.724" v="273" actId="14100"/>
          <ac:spMkLst>
            <pc:docMk/>
            <pc:sldMk cId="2503231199" sldId="449"/>
            <ac:spMk id="2" creationId="{6CF40DEF-618E-0F5B-9248-F6AD047C2A94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753153099" sldId="450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344297566" sldId="451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63713876" sldId="452"/>
        </pc:sldMkLst>
      </pc:sldChg>
      <pc:sldChg chg="modSp add mod">
        <pc:chgData name="Atif Mansoor" userId="1a87d8f3-0301-4989-a62e-c10d8d0c698c" providerId="ADAL" clId="{49F93941-D57D-43BA-9349-1CC8C0A70684}" dt="2024-03-25T07:04:18.335" v="317" actId="20577"/>
        <pc:sldMkLst>
          <pc:docMk/>
          <pc:sldMk cId="1422053081" sldId="453"/>
        </pc:sldMkLst>
        <pc:spChg chg="mod">
          <ac:chgData name="Atif Mansoor" userId="1a87d8f3-0301-4989-a62e-c10d8d0c698c" providerId="ADAL" clId="{49F93941-D57D-43BA-9349-1CC8C0A70684}" dt="2024-03-25T07:04:18.335" v="317" actId="20577"/>
          <ac:spMkLst>
            <pc:docMk/>
            <pc:sldMk cId="1422053081" sldId="453"/>
            <ac:spMk id="2" creationId="{1D945E22-A1A1-6D09-8762-0BFAF15FD305}"/>
          </ac:spMkLst>
        </pc:spChg>
      </pc:sldChg>
      <pc:sldChg chg="modSp add mod">
        <pc:chgData name="Atif Mansoor" userId="1a87d8f3-0301-4989-a62e-c10d8d0c698c" providerId="ADAL" clId="{49F93941-D57D-43BA-9349-1CC8C0A70684}" dt="2024-03-24T02:02:22.781" v="57" actId="1076"/>
        <pc:sldMkLst>
          <pc:docMk/>
          <pc:sldMk cId="3697866365" sldId="454"/>
        </pc:sldMkLst>
        <pc:spChg chg="mod">
          <ac:chgData name="Atif Mansoor" userId="1a87d8f3-0301-4989-a62e-c10d8d0c698c" providerId="ADAL" clId="{49F93941-D57D-43BA-9349-1CC8C0A70684}" dt="2024-03-24T02:01:49.767" v="24" actId="20577"/>
          <ac:spMkLst>
            <pc:docMk/>
            <pc:sldMk cId="3697866365" sldId="454"/>
            <ac:spMk id="3" creationId="{2E7D4214-067C-ED80-D189-30E662B99CAE}"/>
          </ac:spMkLst>
        </pc:spChg>
        <pc:picChg chg="mod">
          <ac:chgData name="Atif Mansoor" userId="1a87d8f3-0301-4989-a62e-c10d8d0c698c" providerId="ADAL" clId="{49F93941-D57D-43BA-9349-1CC8C0A70684}" dt="2024-03-24T02:02:22.781" v="57" actId="1076"/>
          <ac:picMkLst>
            <pc:docMk/>
            <pc:sldMk cId="3697866365" sldId="454"/>
            <ac:picMk id="2" creationId="{19132FE9-F493-9561-06D7-2F8D815FF2C5}"/>
          </ac:picMkLst>
        </pc:picChg>
      </pc:sldChg>
      <pc:sldChg chg="modSp add mod">
        <pc:chgData name="Atif Mansoor" userId="1a87d8f3-0301-4989-a62e-c10d8d0c698c" providerId="ADAL" clId="{49F93941-D57D-43BA-9349-1CC8C0A70684}" dt="2024-03-24T02:01:53.835" v="33" actId="20577"/>
        <pc:sldMkLst>
          <pc:docMk/>
          <pc:sldMk cId="2941861161" sldId="455"/>
        </pc:sldMkLst>
        <pc:spChg chg="mod">
          <ac:chgData name="Atif Mansoor" userId="1a87d8f3-0301-4989-a62e-c10d8d0c698c" providerId="ADAL" clId="{49F93941-D57D-43BA-9349-1CC8C0A70684}" dt="2024-03-24T02:01:53.835" v="33" actId="20577"/>
          <ac:spMkLst>
            <pc:docMk/>
            <pc:sldMk cId="2941861161" sldId="455"/>
            <ac:spMk id="3" creationId="{2E7D4214-067C-ED80-D189-30E662B99CAE}"/>
          </ac:spMkLst>
        </pc:spChg>
      </pc:sldChg>
      <pc:sldChg chg="modSp add mod">
        <pc:chgData name="Atif Mansoor" userId="1a87d8f3-0301-4989-a62e-c10d8d0c698c" providerId="ADAL" clId="{49F93941-D57D-43BA-9349-1CC8C0A70684}" dt="2024-03-24T02:02:49.778" v="59" actId="1076"/>
        <pc:sldMkLst>
          <pc:docMk/>
          <pc:sldMk cId="2838878657" sldId="456"/>
        </pc:sldMkLst>
        <pc:spChg chg="mod">
          <ac:chgData name="Atif Mansoor" userId="1a87d8f3-0301-4989-a62e-c10d8d0c698c" providerId="ADAL" clId="{49F93941-D57D-43BA-9349-1CC8C0A70684}" dt="2024-03-24T02:01:57.607" v="44" actId="20577"/>
          <ac:spMkLst>
            <pc:docMk/>
            <pc:sldMk cId="2838878657" sldId="456"/>
            <ac:spMk id="3" creationId="{2E7D4214-067C-ED80-D189-30E662B99CAE}"/>
          </ac:spMkLst>
        </pc:spChg>
        <pc:picChg chg="mod">
          <ac:chgData name="Atif Mansoor" userId="1a87d8f3-0301-4989-a62e-c10d8d0c698c" providerId="ADAL" clId="{49F93941-D57D-43BA-9349-1CC8C0A70684}" dt="2024-03-24T02:02:49.778" v="59" actId="1076"/>
          <ac:picMkLst>
            <pc:docMk/>
            <pc:sldMk cId="2838878657" sldId="456"/>
            <ac:picMk id="2" creationId="{1FEF840C-ACEB-1559-D5F0-69A162F00F72}"/>
          </ac:picMkLst>
        </pc:picChg>
      </pc:sldChg>
      <pc:sldChg chg="modSp add mod">
        <pc:chgData name="Atif Mansoor" userId="1a87d8f3-0301-4989-a62e-c10d8d0c698c" providerId="ADAL" clId="{49F93941-D57D-43BA-9349-1CC8C0A70684}" dt="2024-03-24T02:03:06.700" v="61" actId="1076"/>
        <pc:sldMkLst>
          <pc:docMk/>
          <pc:sldMk cId="3937954435" sldId="457"/>
        </pc:sldMkLst>
        <pc:spChg chg="mod">
          <ac:chgData name="Atif Mansoor" userId="1a87d8f3-0301-4989-a62e-c10d8d0c698c" providerId="ADAL" clId="{49F93941-D57D-43BA-9349-1CC8C0A70684}" dt="2024-03-24T02:02:03.297" v="54" actId="6549"/>
          <ac:spMkLst>
            <pc:docMk/>
            <pc:sldMk cId="3937954435" sldId="457"/>
            <ac:spMk id="3" creationId="{A3B4D2BD-6197-3FFE-2D17-50DBEEED57E8}"/>
          </ac:spMkLst>
        </pc:spChg>
        <pc:picChg chg="mod">
          <ac:chgData name="Atif Mansoor" userId="1a87d8f3-0301-4989-a62e-c10d8d0c698c" providerId="ADAL" clId="{49F93941-D57D-43BA-9349-1CC8C0A70684}" dt="2024-03-24T02:03:06.700" v="61" actId="1076"/>
          <ac:picMkLst>
            <pc:docMk/>
            <pc:sldMk cId="3937954435" sldId="457"/>
            <ac:picMk id="6" creationId="{826D8267-73CC-6B00-6969-652A6E24C5EF}"/>
          </ac:picMkLst>
        </pc:picChg>
      </pc:sldChg>
      <pc:sldChg chg="addSp delSp modSp add del mod">
        <pc:chgData name="Atif Mansoor" userId="1a87d8f3-0301-4989-a62e-c10d8d0c698c" providerId="ADAL" clId="{49F93941-D57D-43BA-9349-1CC8C0A70684}" dt="2024-03-25T03:24:30.370" v="282" actId="47"/>
        <pc:sldMkLst>
          <pc:docMk/>
          <pc:sldMk cId="3612288157" sldId="458"/>
        </pc:sldMkLst>
        <pc:spChg chg="mod">
          <ac:chgData name="Atif Mansoor" userId="1a87d8f3-0301-4989-a62e-c10d8d0c698c" providerId="ADAL" clId="{49F93941-D57D-43BA-9349-1CC8C0A70684}" dt="2024-03-24T02:02:07.545" v="55" actId="20577"/>
          <ac:spMkLst>
            <pc:docMk/>
            <pc:sldMk cId="3612288157" sldId="458"/>
            <ac:spMk id="3" creationId="{DBCEB32F-6B76-0691-7835-D00CE8284055}"/>
          </ac:spMkLst>
        </pc:spChg>
        <pc:picChg chg="add del">
          <ac:chgData name="Atif Mansoor" userId="1a87d8f3-0301-4989-a62e-c10d8d0c698c" providerId="ADAL" clId="{49F93941-D57D-43BA-9349-1CC8C0A70684}" dt="2024-03-25T03:24:27.123" v="281" actId="478"/>
          <ac:picMkLst>
            <pc:docMk/>
            <pc:sldMk cId="3612288157" sldId="458"/>
            <ac:picMk id="6" creationId="{1856A293-FE90-4F87-E960-F7CC6AF16ACB}"/>
          </ac:picMkLst>
        </pc:picChg>
      </pc:sldChg>
    </pc:docChg>
  </pc:docChgLst>
  <pc:docChgLst>
    <pc:chgData name="Atif Mansoor" userId="1a87d8f3-0301-4989-a62e-c10d8d0c698c" providerId="ADAL" clId="{9354A0CE-7944-4A0B-9422-BE903B6B61D4}"/>
    <pc:docChg chg="addSld modSld">
      <pc:chgData name="Atif Mansoor" userId="1a87d8f3-0301-4989-a62e-c10d8d0c698c" providerId="ADAL" clId="{9354A0CE-7944-4A0B-9422-BE903B6B61D4}" dt="2024-02-08T07:57:07.192" v="3" actId="1076"/>
      <pc:docMkLst>
        <pc:docMk/>
      </pc:docMkLst>
      <pc:sldChg chg="addSp modSp new mod">
        <pc:chgData name="Atif Mansoor" userId="1a87d8f3-0301-4989-a62e-c10d8d0c698c" providerId="ADAL" clId="{9354A0CE-7944-4A0B-9422-BE903B6B61D4}" dt="2024-02-08T07:57:07.192" v="3" actId="1076"/>
        <pc:sldMkLst>
          <pc:docMk/>
          <pc:sldMk cId="99178558" sldId="443"/>
        </pc:sldMkLst>
        <pc:picChg chg="add mod">
          <ac:chgData name="Atif Mansoor" userId="1a87d8f3-0301-4989-a62e-c10d8d0c698c" providerId="ADAL" clId="{9354A0CE-7944-4A0B-9422-BE903B6B61D4}" dt="2024-02-08T07:57:07.192" v="3" actId="1076"/>
          <ac:picMkLst>
            <pc:docMk/>
            <pc:sldMk cId="99178558" sldId="443"/>
            <ac:picMk id="7" creationId="{C9AA70AA-CF93-2554-32A4-78BF97810E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A472-454A-484F-AD3A-D46DFA6BE4F1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E5486-C925-4896-874C-43EBED49A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/>
        </p:blipFill>
        <p:spPr bwMode="auto">
          <a:xfrm>
            <a:off x="8417859" y="6033246"/>
            <a:ext cx="73553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1539208"/>
            <a:ext cx="6472776" cy="187220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6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Main heading</a:t>
            </a:r>
            <a:endParaRPr lang="en-A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3455288"/>
            <a:ext cx="647280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30" b="1" baseline="0">
                <a:solidFill>
                  <a:srgbClr val="DDB10A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732240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46656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61072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89234" y="1844824"/>
            <a:ext cx="1896393" cy="29523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tIns="0"/>
          <a:lstStyle>
            <a:lvl1pPr marL="0" indent="0">
              <a:lnSpc>
                <a:spcPct val="124000"/>
              </a:lnSpc>
              <a:buNone/>
              <a:defRPr sz="1250" baseline="0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pPr lvl="0"/>
            <a:r>
              <a:rPr lang="en-US" dirty="0"/>
              <a:t>  </a:t>
            </a:r>
            <a:endParaRPr lang="en-AU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2944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49092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5240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6796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20DFB00-F25D-46CF-9C41-23C976880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381000" y="6492875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/>
              <a:t>CITS 5506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5274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9144000" cy="54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752600"/>
            <a:ext cx="8064500" cy="4038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AU" dirty="0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7841" y="476325"/>
            <a:ext cx="6048375" cy="576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>
                <a:solidFill>
                  <a:srgbClr val="27348B"/>
                </a:solidFill>
              </a:defRPr>
            </a:lvl1pPr>
          </a:lstStyle>
          <a:p>
            <a:pPr lvl="0"/>
            <a:r>
              <a:rPr lang="en-AU" dirty="0"/>
              <a:t>Cover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705600" y="6248400"/>
            <a:ext cx="2133600" cy="609600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fld id="{120DFB00-F25D-46CF-9C41-23C9768802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381000" y="6324600"/>
            <a:ext cx="5334000" cy="533400"/>
          </a:xfrm>
        </p:spPr>
        <p:txBody>
          <a:bodyPr/>
          <a:lstStyle>
            <a:lvl1pPr>
              <a:defRPr sz="1200"/>
            </a:lvl1pPr>
          </a:lstStyle>
          <a:p>
            <a:pPr algn="l"/>
            <a:endParaRPr lang="en-US" dirty="0"/>
          </a:p>
        </p:txBody>
      </p:sp>
      <p:sp>
        <p:nvSpPr>
          <p:cNvPr id="7" name="Footer Placeholder 14"/>
          <p:cNvSpPr txBox="1">
            <a:spLocks/>
          </p:cNvSpPr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CITS 5506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2929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396" y="0"/>
            <a:ext cx="915339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" y="0"/>
            <a:ext cx="9162000" cy="68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FB00-F25D-46CF-9C41-23C9768802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76796" y="1406604"/>
            <a:ext cx="8287512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CITS 5506</a:t>
            </a:r>
            <a:br>
              <a:rPr lang="en-US" sz="4400" b="1" dirty="0"/>
            </a:br>
            <a:r>
              <a:rPr lang="en-US" sz="4400" b="1" dirty="0"/>
              <a:t>The Internet of Things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3600" b="1" dirty="0"/>
            </a:br>
            <a:r>
              <a:rPr lang="en-US" sz="3600" dirty="0"/>
              <a:t>Mandatory Slides for Project Presentation</a:t>
            </a:r>
            <a:endParaRPr lang="en-AU" sz="4400" b="1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07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9BB05-5CF7-4996-FA26-90EDA7B248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b="0" dirty="0"/>
              <a:t>- Price of the components, added together to give total cost of the prototype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EFA7-EE89-2024-0C21-19C027BA35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57DE0-049B-03DF-A0A3-8B42D1FE8C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9C00-BCA4-4F18-E385-D4E89F40D7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12C96-7F08-6655-CFF8-F4F0F72A0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2590800"/>
            <a:ext cx="8227541" cy="1905000"/>
          </a:xfrm>
        </p:spPr>
        <p:txBody>
          <a:bodyPr/>
          <a:lstStyle/>
          <a:p>
            <a:r>
              <a:rPr lang="en-AU" dirty="0"/>
              <a:t> - </a:t>
            </a:r>
            <a:r>
              <a:rPr lang="en-AU" b="0" dirty="0"/>
              <a:t>Final results of the project</a:t>
            </a:r>
          </a:p>
          <a:p>
            <a:r>
              <a:rPr lang="en-AU" b="0" dirty="0"/>
              <a:t>   - Interpretation of results</a:t>
            </a:r>
          </a:p>
          <a:p>
            <a:r>
              <a:rPr lang="en-AU" b="0" dirty="0"/>
              <a:t>   - How the results address the problem statement</a:t>
            </a:r>
          </a:p>
          <a:p>
            <a:r>
              <a:rPr lang="en-AU" b="0" dirty="0"/>
              <a:t>   - Any unexpected findings or deviations</a:t>
            </a:r>
          </a:p>
          <a:p>
            <a:endParaRPr lang="en-AU" b="0" dirty="0"/>
          </a:p>
          <a:p>
            <a:endParaRPr lang="en-AU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DFF4-E369-88B9-4395-5AAFA05BA0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Results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72A4-48EC-431D-FD64-F2E6158DEA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046D-46F4-CB47-5743-E2135F98E1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3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EE9772-ADE3-F89E-B6E9-962F77938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b="0" dirty="0"/>
              <a:t> Summary of the project outcomes</a:t>
            </a:r>
          </a:p>
          <a:p>
            <a:r>
              <a:rPr lang="en-AU" b="0" dirty="0"/>
              <a:t>   - Lessons learned</a:t>
            </a:r>
          </a:p>
          <a:p>
            <a:r>
              <a:rPr lang="en-AU" b="0" dirty="0"/>
              <a:t>   - Potential for future work or improvements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1F47-AEE8-D840-1881-4BFB7BAD87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CA7-C149-9AD6-C286-DA7355BEA9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4CE7-C6DE-DA19-800F-0C4AC77C9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3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D460C9-CA21-6A01-C9A1-6468008D77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750" y="3048000"/>
            <a:ext cx="8064500" cy="1676400"/>
          </a:xfrm>
        </p:spPr>
        <p:txBody>
          <a:bodyPr/>
          <a:lstStyle/>
          <a:p>
            <a:r>
              <a:rPr lang="en-AU" b="0" dirty="0"/>
              <a:t> - List of references cited during the presentation</a:t>
            </a:r>
          </a:p>
          <a:p>
            <a:r>
              <a:rPr lang="en-AU" b="0" dirty="0"/>
              <a:t>    - Any relevant literature, tools, or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3928-3E40-FD4B-671B-710733DB3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A1A4-517C-51B5-E90C-A70F00A7D5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A2E4-D8EE-387D-AF87-E3DF137B772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BCDB-6CFB-F8EE-738A-57A86B74A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752600"/>
            <a:ext cx="8064500" cy="2514600"/>
          </a:xfrm>
        </p:spPr>
        <p:txBody>
          <a:bodyPr/>
          <a:lstStyle/>
          <a:p>
            <a:pPr algn="ctr"/>
            <a:r>
              <a:rPr lang="en-AU" sz="166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75D2-4FA6-054F-A974-5F07758E23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Q&amp;A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2D5E-36AA-E4FD-BD1E-B095763A6D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F0E-B6B2-1311-0AE0-57FC6D6EEB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52400" y="-27542"/>
            <a:ext cx="7162800" cy="576411"/>
          </a:xfrm>
        </p:spPr>
        <p:txBody>
          <a:bodyPr/>
          <a:lstStyle/>
          <a:p>
            <a:r>
              <a:rPr lang="en-US" sz="3600" dirty="0"/>
              <a:t>Mandatory Slides for Project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0" y="2628900"/>
            <a:ext cx="9144000" cy="160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These are mandatory slides for the project presentation, but</a:t>
            </a:r>
          </a:p>
          <a:p>
            <a:pPr marL="457200" lvl="1" indent="0">
              <a:buNone/>
            </a:pPr>
            <a:r>
              <a:rPr lang="en-US" sz="2400" dirty="0"/>
              <a:t>every group as per need can add additional slides. But keep in consideration the presentation time limit. </a:t>
            </a:r>
          </a:p>
        </p:txBody>
      </p:sp>
    </p:spTree>
    <p:extLst>
      <p:ext uri="{BB962C8B-B14F-4D97-AF65-F5344CB8AC3E}">
        <p14:creationId xmlns:p14="http://schemas.microsoft.com/office/powerpoint/2010/main" val="17163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71B04B-2400-6B30-4103-F80B039BC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254786"/>
            <a:ext cx="8064500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/>
              <a:t>Project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/>
              <a:t>Team members' names and Student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/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/>
              <a:t>University /Department name</a:t>
            </a:r>
          </a:p>
          <a:p>
            <a:endParaRPr lang="en-AU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57FD3-F2FB-BF72-A6FD-BC1A570826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Title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63194-2478-DE30-F3A6-8992CB658C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A687-9BD3-C385-1E20-4F5EA6174F2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D4A37-A159-0626-0C34-34BC5ECED5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414" y="2819400"/>
            <a:ext cx="8064500" cy="1981200"/>
          </a:xfrm>
        </p:spPr>
        <p:txBody>
          <a:bodyPr/>
          <a:lstStyle/>
          <a:p>
            <a:r>
              <a:rPr lang="en-AU" b="0" dirty="0"/>
              <a:t> Background of the project</a:t>
            </a:r>
          </a:p>
          <a:p>
            <a:r>
              <a:rPr lang="en-AU" b="0" dirty="0"/>
              <a:t>   - Problem statement or motivation (Why)</a:t>
            </a:r>
          </a:p>
          <a:p>
            <a:r>
              <a:rPr lang="en-AU" b="0" dirty="0"/>
              <a:t>   - Objectives of the project (What)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6FF6-0319-14BB-6E57-5155F4595A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B4CE-59EF-5C88-4AE7-8EE5B452E8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6DE6-23D1-38BE-6C8E-4785C222CDC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84C126-1C8A-743C-F1EC-269A5302E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361" y="2895600"/>
            <a:ext cx="8064500" cy="1828800"/>
          </a:xfrm>
        </p:spPr>
        <p:txBody>
          <a:bodyPr/>
          <a:lstStyle/>
          <a:p>
            <a:r>
              <a:rPr lang="en-AU" dirty="0"/>
              <a:t> - </a:t>
            </a:r>
            <a:r>
              <a:rPr lang="en-AU" b="0" dirty="0"/>
              <a:t>Summary of relevant previous work</a:t>
            </a:r>
          </a:p>
          <a:p>
            <a:r>
              <a:rPr lang="en-AU" b="0" dirty="0"/>
              <a:t>   - How the project builds on or differs from existing solutions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8B5C-A314-A83C-21CD-0A7F20ACE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228600"/>
            <a:ext cx="6412850" cy="576411"/>
          </a:xfrm>
        </p:spPr>
        <p:txBody>
          <a:bodyPr/>
          <a:lstStyle/>
          <a:p>
            <a:r>
              <a:rPr lang="en-AU" dirty="0"/>
              <a:t>Literature Review (Optional, depending upon the project)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40CD3-FDF6-ED98-D9A5-EA3216BD8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9BFC-D94D-28D7-1D7E-F133C4D9D8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8599D-2996-0272-8CE8-487CEB661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884" y="2819400"/>
            <a:ext cx="8077200" cy="2133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0" dirty="0"/>
              <a:t>High-level block diagram or flowchart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0" dirty="0"/>
              <a:t>Key features or components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81CC-8D8C-CFD8-A23D-01FD4363D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Project Description (How)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5EA-7050-E24F-7E02-D102F72917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8C1C-C41A-C72E-6145-6CE0D51CEE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B24FD-E4CD-1551-BFCD-F9856241AD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" y="2133600"/>
            <a:ext cx="8686800" cy="1676400"/>
          </a:xfrm>
        </p:spPr>
        <p:txBody>
          <a:bodyPr/>
          <a:lstStyle/>
          <a:p>
            <a:r>
              <a:rPr lang="en-AU" b="0" dirty="0"/>
              <a:t>Detailed explanation of the design and implementation process</a:t>
            </a:r>
          </a:p>
          <a:p>
            <a:r>
              <a:rPr lang="en-AU" b="0" dirty="0"/>
              <a:t>   - Tools, technologies, and techniques used</a:t>
            </a:r>
          </a:p>
          <a:p>
            <a:endParaRPr lang="en-AU" b="0" dirty="0"/>
          </a:p>
          <a:p>
            <a:r>
              <a:rPr lang="en-AU" b="0" dirty="0"/>
              <a:t>This slide is closely linked with previous slide of Project Description (How)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D5E6-4EFE-BC22-27D9-39BA8230CE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Methodology (How)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3124-BE16-BC41-CBA3-FD3E5AC14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9732-5CFA-F3FE-9D3D-C3A6A5B95D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65332-9D83-9515-C20C-480B7720D3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b="0" dirty="0"/>
              <a:t>This slide is closely linked with previous slide of Methodology. </a:t>
            </a:r>
          </a:p>
          <a:p>
            <a:endParaRPr lang="en-AU" b="0" dirty="0"/>
          </a:p>
          <a:p>
            <a:r>
              <a:rPr lang="en-AU" b="0" dirty="0"/>
              <a:t>Key challenges encountered and solutions</a:t>
            </a:r>
          </a:p>
          <a:p>
            <a:endParaRPr lang="en-AU" b="0" dirty="0"/>
          </a:p>
          <a:p>
            <a:r>
              <a:rPr lang="en-AU" b="0" dirty="0"/>
              <a:t>Schematics, models, or design diagrams </a:t>
            </a:r>
          </a:p>
          <a:p>
            <a:r>
              <a:rPr lang="en-AU" b="0" dirty="0"/>
              <a:t>   - Prototype or simulation results</a:t>
            </a:r>
          </a:p>
          <a:p>
            <a:r>
              <a:rPr lang="en-AU" b="0" dirty="0"/>
              <a:t>   </a:t>
            </a:r>
          </a:p>
          <a:p>
            <a:endParaRPr lang="en-AU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013E-1A54-1450-7FDD-7E5B1B29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Design and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6FCF-3304-A175-1A27-595D96DC0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6E4F-8E23-E336-B7FE-C4CC01B3ACF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A1D5B0-08C2-A546-D904-5BCAC37B6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b="0" dirty="0"/>
              <a:t> - Testing procedures and setups</a:t>
            </a:r>
          </a:p>
          <a:p>
            <a:r>
              <a:rPr lang="en-AU" b="0" dirty="0"/>
              <a:t>   - Test details, results and data analysis</a:t>
            </a:r>
          </a:p>
          <a:p>
            <a:r>
              <a:rPr lang="en-AU" b="0" dirty="0"/>
              <a:t>   - Performance metrics (Accuracy etc)</a:t>
            </a:r>
          </a:p>
          <a:p>
            <a:r>
              <a:rPr lang="en-AU" b="0" dirty="0"/>
              <a:t>   - Comparison with expected outcomes or benchmarks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7BBB-CBCD-FB8F-B642-4242778CBE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Results (Testing and Validation)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1839-F710-F2A4-4BAD-EC204E5A2F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9BC1-436E-DBD4-7DA9-7E3069B974A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0884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owerPoint_updated_1606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Corporate-PowerPoint_updated_16062015</Template>
  <TotalTime>3464</TotalTime>
  <Words>344</Words>
  <Application>Microsoft Office PowerPoint</Application>
  <PresentationFormat>On-screen Show (4:3)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UWA</vt:lpstr>
      <vt:lpstr>Corporate-PowerPoint_updated_16062015</vt:lpstr>
      <vt:lpstr>CITS 5506 The Internet of Things   Mandatory Slides for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user01</dc:creator>
  <cp:lastModifiedBy>Atif Mansoor</cp:lastModifiedBy>
  <cp:revision>413</cp:revision>
  <dcterms:created xsi:type="dcterms:W3CDTF">2017-07-28T02:03:22Z</dcterms:created>
  <dcterms:modified xsi:type="dcterms:W3CDTF">2024-08-19T23:52:26Z</dcterms:modified>
</cp:coreProperties>
</file>