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623" r:id="rId5"/>
    <p:sldId id="626" r:id="rId6"/>
    <p:sldId id="630" r:id="rId7"/>
    <p:sldId id="633" r:id="rId8"/>
    <p:sldId id="636" r:id="rId9"/>
    <p:sldId id="638" r:id="rId10"/>
    <p:sldId id="637" r:id="rId11"/>
    <p:sldId id="634" r:id="rId12"/>
    <p:sldId id="639" r:id="rId13"/>
    <p:sldId id="635" r:id="rId14"/>
    <p:sldId id="6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3DDD2-A8C3-496E-8209-40922B7D5DD8}" v="2" dt="2024-08-06T01:12:08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82491" autoAdjust="0"/>
  </p:normalViewPr>
  <p:slideViewPr>
    <p:cSldViewPr snapToGrid="0">
      <p:cViewPr varScale="1">
        <p:scale>
          <a:sx n="91" d="100"/>
          <a:sy n="91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Boden-Hawes" userId="10232a96-c69d-43e2-bb76-ad72d49a0cf2" providerId="ADAL" clId="{0CD059BF-7B92-44E3-8D4D-D4D087B76011}"/>
    <pc:docChg chg="undo custSel addSld delSld modSld sldOrd">
      <pc:chgData name="Kelly Boden-Hawes" userId="10232a96-c69d-43e2-bb76-ad72d49a0cf2" providerId="ADAL" clId="{0CD059BF-7B92-44E3-8D4D-D4D087B76011}" dt="2024-02-15T07:53:27.444" v="826" actId="20577"/>
      <pc:docMkLst>
        <pc:docMk/>
      </pc:docMkLst>
      <pc:sldChg chg="del">
        <pc:chgData name="Kelly Boden-Hawes" userId="10232a96-c69d-43e2-bb76-ad72d49a0cf2" providerId="ADAL" clId="{0CD059BF-7B92-44E3-8D4D-D4D087B76011}" dt="2024-02-08T06:36:11.996" v="142" actId="47"/>
        <pc:sldMkLst>
          <pc:docMk/>
          <pc:sldMk cId="2147177498" sldId="466"/>
        </pc:sldMkLst>
      </pc:sldChg>
      <pc:sldChg chg="del">
        <pc:chgData name="Kelly Boden-Hawes" userId="10232a96-c69d-43e2-bb76-ad72d49a0cf2" providerId="ADAL" clId="{0CD059BF-7B92-44E3-8D4D-D4D087B76011}" dt="2024-02-08T06:36:13.267" v="143" actId="47"/>
        <pc:sldMkLst>
          <pc:docMk/>
          <pc:sldMk cId="1491074278" sldId="622"/>
        </pc:sldMkLst>
      </pc:sldChg>
      <pc:sldChg chg="addSp delSp modSp mod">
        <pc:chgData name="Kelly Boden-Hawes" userId="10232a96-c69d-43e2-bb76-ad72d49a0cf2" providerId="ADAL" clId="{0CD059BF-7B92-44E3-8D4D-D4D087B76011}" dt="2024-02-08T06:52:09.523" v="677" actId="20577"/>
        <pc:sldMkLst>
          <pc:docMk/>
          <pc:sldMk cId="2737690513" sldId="623"/>
        </pc:sldMkLst>
        <pc:spChg chg="mod">
          <ac:chgData name="Kelly Boden-Hawes" userId="10232a96-c69d-43e2-bb76-ad72d49a0cf2" providerId="ADAL" clId="{0CD059BF-7B92-44E3-8D4D-D4D087B76011}" dt="2024-02-08T06:34:49.669" v="1" actId="20577"/>
          <ac:spMkLst>
            <pc:docMk/>
            <pc:sldMk cId="2737690513" sldId="623"/>
            <ac:spMk id="2" creationId="{DD7EE65B-9600-8386-6F3B-1752B6682400}"/>
          </ac:spMkLst>
        </pc:spChg>
        <pc:spChg chg="mod">
          <ac:chgData name="Kelly Boden-Hawes" userId="10232a96-c69d-43e2-bb76-ad72d49a0cf2" providerId="ADAL" clId="{0CD059BF-7B92-44E3-8D4D-D4D087B76011}" dt="2024-02-08T06:52:09.523" v="677" actId="20577"/>
          <ac:spMkLst>
            <pc:docMk/>
            <pc:sldMk cId="2737690513" sldId="623"/>
            <ac:spMk id="3" creationId="{593ACF10-7018-9997-4B5F-F1D1C6FC3BAA}"/>
          </ac:spMkLst>
        </pc:spChg>
        <pc:spChg chg="add mod">
          <ac:chgData name="Kelly Boden-Hawes" userId="10232a96-c69d-43e2-bb76-ad72d49a0cf2" providerId="ADAL" clId="{0CD059BF-7B92-44E3-8D4D-D4D087B76011}" dt="2024-02-08T06:52:06.009" v="673" actId="207"/>
          <ac:spMkLst>
            <pc:docMk/>
            <pc:sldMk cId="2737690513" sldId="623"/>
            <ac:spMk id="4" creationId="{F427ACA6-7921-B59B-44D7-5D3043DB61DE}"/>
          </ac:spMkLst>
        </pc:spChg>
        <pc:spChg chg="del mod">
          <ac:chgData name="Kelly Boden-Hawes" userId="10232a96-c69d-43e2-bb76-ad72d49a0cf2" providerId="ADAL" clId="{0CD059BF-7B92-44E3-8D4D-D4D087B76011}" dt="2024-02-08T06:51:56.645" v="670" actId="478"/>
          <ac:spMkLst>
            <pc:docMk/>
            <pc:sldMk cId="2737690513" sldId="623"/>
            <ac:spMk id="5" creationId="{6A636904-6A21-0B3B-311C-6406DC499BDD}"/>
          </ac:spMkLst>
        </pc:spChg>
      </pc:sldChg>
      <pc:sldChg chg="modSp add del mod modAnim modShow">
        <pc:chgData name="Kelly Boden-Hawes" userId="10232a96-c69d-43e2-bb76-ad72d49a0cf2" providerId="ADAL" clId="{0CD059BF-7B92-44E3-8D4D-D4D087B76011}" dt="2024-02-15T07:53:27.444" v="826" actId="20577"/>
        <pc:sldMkLst>
          <pc:docMk/>
          <pc:sldMk cId="692782495" sldId="626"/>
        </pc:sldMkLst>
        <pc:spChg chg="mod">
          <ac:chgData name="Kelly Boden-Hawes" userId="10232a96-c69d-43e2-bb76-ad72d49a0cf2" providerId="ADAL" clId="{0CD059BF-7B92-44E3-8D4D-D4D087B76011}" dt="2024-02-15T07:53:27.444" v="826" actId="20577"/>
          <ac:spMkLst>
            <pc:docMk/>
            <pc:sldMk cId="692782495" sldId="626"/>
            <ac:spMk id="2" creationId="{DD7EE65B-9600-8386-6F3B-1752B6682400}"/>
          </ac:spMkLst>
        </pc:spChg>
        <pc:spChg chg="mod">
          <ac:chgData name="Kelly Boden-Hawes" userId="10232a96-c69d-43e2-bb76-ad72d49a0cf2" providerId="ADAL" clId="{0CD059BF-7B92-44E3-8D4D-D4D087B76011}" dt="2024-02-15T07:53:17.635" v="819" actId="20577"/>
          <ac:spMkLst>
            <pc:docMk/>
            <pc:sldMk cId="692782495" sldId="626"/>
            <ac:spMk id="17" creationId="{97DDA69A-1B3D-ED19-1C78-0E3FD8239DC1}"/>
          </ac:spMkLst>
        </pc:spChg>
        <pc:graphicFrameChg chg="mod">
          <ac:chgData name="Kelly Boden-Hawes" userId="10232a96-c69d-43e2-bb76-ad72d49a0cf2" providerId="ADAL" clId="{0CD059BF-7B92-44E3-8D4D-D4D087B76011}" dt="2024-02-15T07:53:10.926" v="807"/>
          <ac:graphicFrameMkLst>
            <pc:docMk/>
            <pc:sldMk cId="692782495" sldId="626"/>
            <ac:graphicFrameMk id="4" creationId="{896752D6-F7B1-B6BE-5235-8DE6DD316B60}"/>
          </ac:graphicFrameMkLst>
        </pc:graphicFrameChg>
      </pc:sldChg>
      <pc:sldChg chg="modSp del mod">
        <pc:chgData name="Kelly Boden-Hawes" userId="10232a96-c69d-43e2-bb76-ad72d49a0cf2" providerId="ADAL" clId="{0CD059BF-7B92-44E3-8D4D-D4D087B76011}" dt="2024-02-15T05:39:38.309" v="738" actId="47"/>
        <pc:sldMkLst>
          <pc:docMk/>
          <pc:sldMk cId="601551312" sldId="627"/>
        </pc:sldMkLst>
        <pc:spChg chg="mod">
          <ac:chgData name="Kelly Boden-Hawes" userId="10232a96-c69d-43e2-bb76-ad72d49a0cf2" providerId="ADAL" clId="{0CD059BF-7B92-44E3-8D4D-D4D087B76011}" dt="2024-02-08T06:36:43.730" v="173" actId="20577"/>
          <ac:spMkLst>
            <pc:docMk/>
            <pc:sldMk cId="601551312" sldId="627"/>
            <ac:spMk id="2" creationId="{DD7EE65B-9600-8386-6F3B-1752B6682400}"/>
          </ac:spMkLst>
        </pc:spChg>
        <pc:spChg chg="mod">
          <ac:chgData name="Kelly Boden-Hawes" userId="10232a96-c69d-43e2-bb76-ad72d49a0cf2" providerId="ADAL" clId="{0CD059BF-7B92-44E3-8D4D-D4D087B76011}" dt="2024-02-15T05:38:16.672" v="696"/>
          <ac:spMkLst>
            <pc:docMk/>
            <pc:sldMk cId="601551312" sldId="627"/>
            <ac:spMk id="5" creationId="{7B65C2F5-7F3C-B0ED-104E-C3F5E82D303D}"/>
          </ac:spMkLst>
        </pc:spChg>
      </pc:sldChg>
      <pc:sldChg chg="del">
        <pc:chgData name="Kelly Boden-Hawes" userId="10232a96-c69d-43e2-bb76-ad72d49a0cf2" providerId="ADAL" clId="{0CD059BF-7B92-44E3-8D4D-D4D087B76011}" dt="2024-02-08T06:36:14.368" v="144" actId="47"/>
        <pc:sldMkLst>
          <pc:docMk/>
          <pc:sldMk cId="1003582042" sldId="628"/>
        </pc:sldMkLst>
      </pc:sldChg>
      <pc:sldChg chg="del">
        <pc:chgData name="Kelly Boden-Hawes" userId="10232a96-c69d-43e2-bb76-ad72d49a0cf2" providerId="ADAL" clId="{0CD059BF-7B92-44E3-8D4D-D4D087B76011}" dt="2024-02-08T06:36:11.096" v="141" actId="47"/>
        <pc:sldMkLst>
          <pc:docMk/>
          <pc:sldMk cId="2538764744" sldId="629"/>
        </pc:sldMkLst>
      </pc:sldChg>
      <pc:sldChg chg="mod modShow">
        <pc:chgData name="Kelly Boden-Hawes" userId="10232a96-c69d-43e2-bb76-ad72d49a0cf2" providerId="ADAL" clId="{0CD059BF-7B92-44E3-8D4D-D4D087B76011}" dt="2024-02-08T06:36:33.479" v="150" actId="729"/>
        <pc:sldMkLst>
          <pc:docMk/>
          <pc:sldMk cId="81535505" sldId="630"/>
        </pc:sldMkLst>
      </pc:sldChg>
      <pc:sldChg chg="modSp mod">
        <pc:chgData name="Kelly Boden-Hawes" userId="10232a96-c69d-43e2-bb76-ad72d49a0cf2" providerId="ADAL" clId="{0CD059BF-7B92-44E3-8D4D-D4D087B76011}" dt="2024-02-15T05:37:48.676" v="693" actId="20577"/>
        <pc:sldMkLst>
          <pc:docMk/>
          <pc:sldMk cId="1216864800" sldId="631"/>
        </pc:sldMkLst>
        <pc:spChg chg="mod">
          <ac:chgData name="Kelly Boden-Hawes" userId="10232a96-c69d-43e2-bb76-ad72d49a0cf2" providerId="ADAL" clId="{0CD059BF-7B92-44E3-8D4D-D4D087B76011}" dt="2024-02-15T05:37:48.676" v="693" actId="20577"/>
          <ac:spMkLst>
            <pc:docMk/>
            <pc:sldMk cId="1216864800" sldId="631"/>
            <ac:spMk id="5" creationId="{7B65C2F5-7F3C-B0ED-104E-C3F5E82D303D}"/>
          </ac:spMkLst>
        </pc:spChg>
      </pc:sldChg>
      <pc:sldChg chg="modSp add del mod">
        <pc:chgData name="Kelly Boden-Hawes" userId="10232a96-c69d-43e2-bb76-ad72d49a0cf2" providerId="ADAL" clId="{0CD059BF-7B92-44E3-8D4D-D4D087B76011}" dt="2024-02-15T05:40:46.918" v="776" actId="47"/>
        <pc:sldMkLst>
          <pc:docMk/>
          <pc:sldMk cId="1620695191" sldId="632"/>
        </pc:sldMkLst>
        <pc:spChg chg="mod">
          <ac:chgData name="Kelly Boden-Hawes" userId="10232a96-c69d-43e2-bb76-ad72d49a0cf2" providerId="ADAL" clId="{0CD059BF-7B92-44E3-8D4D-D4D087B76011}" dt="2024-02-08T06:38:39.367" v="204" actId="20577"/>
          <ac:spMkLst>
            <pc:docMk/>
            <pc:sldMk cId="1620695191" sldId="632"/>
            <ac:spMk id="2" creationId="{DD7EE65B-9600-8386-6F3B-1752B6682400}"/>
          </ac:spMkLst>
        </pc:spChg>
      </pc:sldChg>
      <pc:sldChg chg="modSp add mod ord modShow">
        <pc:chgData name="Kelly Boden-Hawes" userId="10232a96-c69d-43e2-bb76-ad72d49a0cf2" providerId="ADAL" clId="{0CD059BF-7B92-44E3-8D4D-D4D087B76011}" dt="2024-02-08T06:40:31.803" v="669" actId="729"/>
        <pc:sldMkLst>
          <pc:docMk/>
          <pc:sldMk cId="2347662247" sldId="633"/>
        </pc:sldMkLst>
        <pc:spChg chg="mod">
          <ac:chgData name="Kelly Boden-Hawes" userId="10232a96-c69d-43e2-bb76-ad72d49a0cf2" providerId="ADAL" clId="{0CD059BF-7B92-44E3-8D4D-D4D087B76011}" dt="2024-02-08T06:39:53.990" v="469" actId="20577"/>
          <ac:spMkLst>
            <pc:docMk/>
            <pc:sldMk cId="2347662247" sldId="633"/>
            <ac:spMk id="2" creationId="{DD7EE65B-9600-8386-6F3B-1752B6682400}"/>
          </ac:spMkLst>
        </pc:spChg>
        <pc:spChg chg="mod">
          <ac:chgData name="Kelly Boden-Hawes" userId="10232a96-c69d-43e2-bb76-ad72d49a0cf2" providerId="ADAL" clId="{0CD059BF-7B92-44E3-8D4D-D4D087B76011}" dt="2024-02-08T06:40:28.254" v="668" actId="13926"/>
          <ac:spMkLst>
            <pc:docMk/>
            <pc:sldMk cId="2347662247" sldId="633"/>
            <ac:spMk id="5" creationId="{7B65C2F5-7F3C-B0ED-104E-C3F5E82D303D}"/>
          </ac:spMkLst>
        </pc:spChg>
      </pc:sldChg>
      <pc:sldChg chg="modSp add mod">
        <pc:chgData name="Kelly Boden-Hawes" userId="10232a96-c69d-43e2-bb76-ad72d49a0cf2" providerId="ADAL" clId="{0CD059BF-7B92-44E3-8D4D-D4D087B76011}" dt="2024-02-15T05:42:04.831" v="805" actId="255"/>
        <pc:sldMkLst>
          <pc:docMk/>
          <pc:sldMk cId="3596181568" sldId="634"/>
        </pc:sldMkLst>
        <pc:spChg chg="mod">
          <ac:chgData name="Kelly Boden-Hawes" userId="10232a96-c69d-43e2-bb76-ad72d49a0cf2" providerId="ADAL" clId="{0CD059BF-7B92-44E3-8D4D-D4D087B76011}" dt="2024-02-15T05:42:04.831" v="805" actId="255"/>
          <ac:spMkLst>
            <pc:docMk/>
            <pc:sldMk cId="3596181568" sldId="634"/>
            <ac:spMk id="5" creationId="{7B65C2F5-7F3C-B0ED-104E-C3F5E82D303D}"/>
          </ac:spMkLst>
        </pc:spChg>
      </pc:sldChg>
      <pc:sldChg chg="modSp add mod">
        <pc:chgData name="Kelly Boden-Hawes" userId="10232a96-c69d-43e2-bb76-ad72d49a0cf2" providerId="ADAL" clId="{0CD059BF-7B92-44E3-8D4D-D4D087B76011}" dt="2024-02-15T05:41:28.755" v="798" actId="27636"/>
        <pc:sldMkLst>
          <pc:docMk/>
          <pc:sldMk cId="3537920228" sldId="635"/>
        </pc:sldMkLst>
        <pc:spChg chg="mod">
          <ac:chgData name="Kelly Boden-Hawes" userId="10232a96-c69d-43e2-bb76-ad72d49a0cf2" providerId="ADAL" clId="{0CD059BF-7B92-44E3-8D4D-D4D087B76011}" dt="2024-02-15T05:41:28.755" v="798" actId="27636"/>
          <ac:spMkLst>
            <pc:docMk/>
            <pc:sldMk cId="3537920228" sldId="635"/>
            <ac:spMk id="5" creationId="{7B65C2F5-7F3C-B0ED-104E-C3F5E82D303D}"/>
          </ac:spMkLst>
        </pc:spChg>
      </pc:sldChg>
      <pc:sldMasterChg chg="delSldLayout">
        <pc:chgData name="Kelly Boden-Hawes" userId="10232a96-c69d-43e2-bb76-ad72d49a0cf2" providerId="ADAL" clId="{0CD059BF-7B92-44E3-8D4D-D4D087B76011}" dt="2024-02-08T06:36:11.996" v="142" actId="47"/>
        <pc:sldMasterMkLst>
          <pc:docMk/>
          <pc:sldMasterMk cId="3120162585" sldId="2147483660"/>
        </pc:sldMasterMkLst>
        <pc:sldLayoutChg chg="del">
          <pc:chgData name="Kelly Boden-Hawes" userId="10232a96-c69d-43e2-bb76-ad72d49a0cf2" providerId="ADAL" clId="{0CD059BF-7B92-44E3-8D4D-D4D087B76011}" dt="2024-02-08T06:36:11.996" v="142" actId="47"/>
          <pc:sldLayoutMkLst>
            <pc:docMk/>
            <pc:sldMasterMk cId="3120162585" sldId="2147483660"/>
            <pc:sldLayoutMk cId="637595251" sldId="2147483672"/>
          </pc:sldLayoutMkLst>
        </pc:sldLayoutChg>
      </pc:sldMasterChg>
    </pc:docChg>
  </pc:docChgLst>
  <pc:docChgLst>
    <pc:chgData name="Danielle Peralta (22891379)" userId="0d36f826-c49d-4190-bd54-1a23fe116b9e" providerId="ADAL" clId="{16F3DDD2-A8C3-496E-8209-40922B7D5DD8}"/>
    <pc:docChg chg="modSld">
      <pc:chgData name="Danielle Peralta (22891379)" userId="0d36f826-c49d-4190-bd54-1a23fe116b9e" providerId="ADAL" clId="{16F3DDD2-A8C3-496E-8209-40922B7D5DD8}" dt="2024-08-06T01:12:08.111" v="1" actId="20577"/>
      <pc:docMkLst>
        <pc:docMk/>
      </pc:docMkLst>
      <pc:sldChg chg="modSp">
        <pc:chgData name="Danielle Peralta (22891379)" userId="0d36f826-c49d-4190-bd54-1a23fe116b9e" providerId="ADAL" clId="{16F3DDD2-A8C3-496E-8209-40922B7D5DD8}" dt="2024-08-06T01:12:08.111" v="1" actId="20577"/>
        <pc:sldMkLst>
          <pc:docMk/>
          <pc:sldMk cId="3934946880" sldId="637"/>
        </pc:sldMkLst>
        <pc:spChg chg="mod">
          <ac:chgData name="Danielle Peralta (22891379)" userId="0d36f826-c49d-4190-bd54-1a23fe116b9e" providerId="ADAL" clId="{16F3DDD2-A8C3-496E-8209-40922B7D5DD8}" dt="2024-08-06T01:12:08.111" v="1" actId="20577"/>
          <ac:spMkLst>
            <pc:docMk/>
            <pc:sldMk cId="3934946880" sldId="637"/>
            <ac:spMk id="3" creationId="{715AB093-E658-AEC8-B9A8-47808F8A7E5D}"/>
          </ac:spMkLst>
        </pc:spChg>
      </pc:sldChg>
    </pc:docChg>
  </pc:docChgLst>
  <pc:docChgLst>
    <pc:chgData name="Kelly Boden-Hawes" userId="10232a96-c69d-43e2-bb76-ad72d49a0cf2" providerId="ADAL" clId="{11083F7D-118A-4417-BAA1-EEDA8BBA218E}"/>
    <pc:docChg chg="undo custSel addSld modSld">
      <pc:chgData name="Kelly Boden-Hawes" userId="10232a96-c69d-43e2-bb76-ad72d49a0cf2" providerId="ADAL" clId="{11083F7D-118A-4417-BAA1-EEDA8BBA218E}" dt="2024-03-12T05:46:00.085" v="10026" actId="20577"/>
      <pc:docMkLst>
        <pc:docMk/>
      </pc:docMkLst>
      <pc:sldChg chg="modSp mod modShow">
        <pc:chgData name="Kelly Boden-Hawes" userId="10232a96-c69d-43e2-bb76-ad72d49a0cf2" providerId="ADAL" clId="{11083F7D-118A-4417-BAA1-EEDA8BBA218E}" dt="2024-03-12T05:43:45.391" v="9922" actId="729"/>
        <pc:sldMkLst>
          <pc:docMk/>
          <pc:sldMk cId="81535505" sldId="630"/>
        </pc:sldMkLst>
        <pc:grpChg chg="mod">
          <ac:chgData name="Kelly Boden-Hawes" userId="10232a96-c69d-43e2-bb76-ad72d49a0cf2" providerId="ADAL" clId="{11083F7D-118A-4417-BAA1-EEDA8BBA218E}" dt="2024-03-12T04:55:12.604" v="6574" actId="1035"/>
          <ac:grpSpMkLst>
            <pc:docMk/>
            <pc:sldMk cId="81535505" sldId="630"/>
            <ac:grpSpMk id="17" creationId="{069449B0-52C5-2362-A03C-529B8557BFBB}"/>
          </ac:grpSpMkLst>
        </pc:grpChg>
        <pc:picChg chg="mod">
          <ac:chgData name="Kelly Boden-Hawes" userId="10232a96-c69d-43e2-bb76-ad72d49a0cf2" providerId="ADAL" clId="{11083F7D-118A-4417-BAA1-EEDA8BBA218E}" dt="2024-03-12T04:55:12.604" v="6574" actId="1035"/>
          <ac:picMkLst>
            <pc:docMk/>
            <pc:sldMk cId="81535505" sldId="630"/>
            <ac:picMk id="16" creationId="{EB29B6E4-2D91-E2CB-8A41-892885BA28D0}"/>
          </ac:picMkLst>
        </pc:picChg>
        <pc:picChg chg="mod">
          <ac:chgData name="Kelly Boden-Hawes" userId="10232a96-c69d-43e2-bb76-ad72d49a0cf2" providerId="ADAL" clId="{11083F7D-118A-4417-BAA1-EEDA8BBA218E}" dt="2024-03-12T04:55:12.604" v="6574" actId="1035"/>
          <ac:picMkLst>
            <pc:docMk/>
            <pc:sldMk cId="81535505" sldId="630"/>
            <ac:picMk id="1026" creationId="{D0BE195A-7529-5B5C-C661-574C8C5163FD}"/>
          </ac:picMkLst>
        </pc:picChg>
      </pc:sldChg>
      <pc:sldChg chg="modSp mod">
        <pc:chgData name="Kelly Boden-Hawes" userId="10232a96-c69d-43e2-bb76-ad72d49a0cf2" providerId="ADAL" clId="{11083F7D-118A-4417-BAA1-EEDA8BBA218E}" dt="2024-03-12T05:45:31.172" v="9992" actId="20577"/>
        <pc:sldMkLst>
          <pc:docMk/>
          <pc:sldMk cId="1216864800" sldId="631"/>
        </pc:sldMkLst>
        <pc:spChg chg="mod">
          <ac:chgData name="Kelly Boden-Hawes" userId="10232a96-c69d-43e2-bb76-ad72d49a0cf2" providerId="ADAL" clId="{11083F7D-118A-4417-BAA1-EEDA8BBA218E}" dt="2024-03-12T05:45:31.172" v="9992" actId="20577"/>
          <ac:spMkLst>
            <pc:docMk/>
            <pc:sldMk cId="1216864800" sldId="631"/>
            <ac:spMk id="5" creationId="{7B65C2F5-7F3C-B0ED-104E-C3F5E82D303D}"/>
          </ac:spMkLst>
        </pc:spChg>
      </pc:sldChg>
      <pc:sldChg chg="addSp delSp modSp mod modAnim modShow modNotesTx">
        <pc:chgData name="Kelly Boden-Hawes" userId="10232a96-c69d-43e2-bb76-ad72d49a0cf2" providerId="ADAL" clId="{11083F7D-118A-4417-BAA1-EEDA8BBA218E}" dt="2024-03-12T05:23:02.616" v="6612" actId="1076"/>
        <pc:sldMkLst>
          <pc:docMk/>
          <pc:sldMk cId="2347662247" sldId="633"/>
        </pc:sldMkLst>
        <pc:spChg chg="mod">
          <ac:chgData name="Kelly Boden-Hawes" userId="10232a96-c69d-43e2-bb76-ad72d49a0cf2" providerId="ADAL" clId="{11083F7D-118A-4417-BAA1-EEDA8BBA218E}" dt="2024-03-12T03:47:03.823" v="23" actId="20577"/>
          <ac:spMkLst>
            <pc:docMk/>
            <pc:sldMk cId="2347662247" sldId="633"/>
            <ac:spMk id="2" creationId="{DD7EE65B-9600-8386-6F3B-1752B6682400}"/>
          </ac:spMkLst>
        </pc:spChg>
        <pc:spChg chg="mod">
          <ac:chgData name="Kelly Boden-Hawes" userId="10232a96-c69d-43e2-bb76-ad72d49a0cf2" providerId="ADAL" clId="{11083F7D-118A-4417-BAA1-EEDA8BBA218E}" dt="2024-03-12T03:55:54.169" v="237" actId="20577"/>
          <ac:spMkLst>
            <pc:docMk/>
            <pc:sldMk cId="2347662247" sldId="633"/>
            <ac:spMk id="5" creationId="{7B65C2F5-7F3C-B0ED-104E-C3F5E82D303D}"/>
          </ac:spMkLst>
        </pc:spChg>
        <pc:spChg chg="add mod">
          <ac:chgData name="Kelly Boden-Hawes" userId="10232a96-c69d-43e2-bb76-ad72d49a0cf2" providerId="ADAL" clId="{11083F7D-118A-4417-BAA1-EEDA8BBA218E}" dt="2024-03-12T04:17:16.329" v="2053" actId="1076"/>
          <ac:spMkLst>
            <pc:docMk/>
            <pc:sldMk cId="2347662247" sldId="633"/>
            <ac:spMk id="12" creationId="{387AED49-0F8C-2CC5-704F-EBE0845C6A6C}"/>
          </ac:spMkLst>
        </pc:spChg>
        <pc:spChg chg="add del mod">
          <ac:chgData name="Kelly Boden-Hawes" userId="10232a96-c69d-43e2-bb76-ad72d49a0cf2" providerId="ADAL" clId="{11083F7D-118A-4417-BAA1-EEDA8BBA218E}" dt="2024-03-12T03:59:45.628" v="812" actId="478"/>
          <ac:spMkLst>
            <pc:docMk/>
            <pc:sldMk cId="2347662247" sldId="633"/>
            <ac:spMk id="13" creationId="{84AAB3AC-9DAA-F259-0164-EF725BC24CB1}"/>
          </ac:spMkLst>
        </pc:spChg>
        <pc:spChg chg="add mod">
          <ac:chgData name="Kelly Boden-Hawes" userId="10232a96-c69d-43e2-bb76-ad72d49a0cf2" providerId="ADAL" clId="{11083F7D-118A-4417-BAA1-EEDA8BBA218E}" dt="2024-03-12T05:23:02.616" v="6612" actId="1076"/>
          <ac:spMkLst>
            <pc:docMk/>
            <pc:sldMk cId="2347662247" sldId="633"/>
            <ac:spMk id="14" creationId="{56CDB1B8-E554-48BC-1706-81D82F090FB7}"/>
          </ac:spMkLst>
        </pc:spChg>
        <pc:spChg chg="add del mod">
          <ac:chgData name="Kelly Boden-Hawes" userId="10232a96-c69d-43e2-bb76-ad72d49a0cf2" providerId="ADAL" clId="{11083F7D-118A-4417-BAA1-EEDA8BBA218E}" dt="2024-03-12T04:07:52.155" v="1543" actId="478"/>
          <ac:spMkLst>
            <pc:docMk/>
            <pc:sldMk cId="2347662247" sldId="633"/>
            <ac:spMk id="19" creationId="{036A95B8-7202-4EE3-E6C5-D8CC9342882E}"/>
          </ac:spMkLst>
        </pc:spChg>
        <pc:spChg chg="add del mod">
          <ac:chgData name="Kelly Boden-Hawes" userId="10232a96-c69d-43e2-bb76-ad72d49a0cf2" providerId="ADAL" clId="{11083F7D-118A-4417-BAA1-EEDA8BBA218E}" dt="2024-03-12T04:08:16.692" v="1551" actId="478"/>
          <ac:spMkLst>
            <pc:docMk/>
            <pc:sldMk cId="2347662247" sldId="633"/>
            <ac:spMk id="20" creationId="{85CEC150-8C19-92B3-6B05-809B7A342A78}"/>
          </ac:spMkLst>
        </pc:spChg>
        <pc:spChg chg="add mod">
          <ac:chgData name="Kelly Boden-Hawes" userId="10232a96-c69d-43e2-bb76-ad72d49a0cf2" providerId="ADAL" clId="{11083F7D-118A-4417-BAA1-EEDA8BBA218E}" dt="2024-03-12T04:17:16.329" v="2053" actId="1076"/>
          <ac:spMkLst>
            <pc:docMk/>
            <pc:sldMk cId="2347662247" sldId="633"/>
            <ac:spMk id="1046" creationId="{C989DB40-7DF1-2A02-B6B6-8A03E1E38899}"/>
          </ac:spMkLst>
        </pc:spChg>
        <pc:spChg chg="add mod">
          <ac:chgData name="Kelly Boden-Hawes" userId="10232a96-c69d-43e2-bb76-ad72d49a0cf2" providerId="ADAL" clId="{11083F7D-118A-4417-BAA1-EEDA8BBA218E}" dt="2024-03-12T04:17:16.329" v="2053" actId="1076"/>
          <ac:spMkLst>
            <pc:docMk/>
            <pc:sldMk cId="2347662247" sldId="633"/>
            <ac:spMk id="1047" creationId="{9A238E60-522C-907A-69DC-E63C108477C1}"/>
          </ac:spMkLst>
        </pc:spChg>
        <pc:grpChg chg="add mod">
          <ac:chgData name="Kelly Boden-Hawes" userId="10232a96-c69d-43e2-bb76-ad72d49a0cf2" providerId="ADAL" clId="{11083F7D-118A-4417-BAA1-EEDA8BBA218E}" dt="2024-03-12T04:17:16.329" v="2053" actId="1076"/>
          <ac:grpSpMkLst>
            <pc:docMk/>
            <pc:sldMk cId="2347662247" sldId="633"/>
            <ac:grpSpMk id="1045" creationId="{21F36A0C-CDE4-3D6F-AEE6-C9D90C754071}"/>
          </ac:grpSpMkLst>
        </pc:grpChg>
        <pc:picChg chg="add del mod">
          <ac:chgData name="Kelly Boden-Hawes" userId="10232a96-c69d-43e2-bb76-ad72d49a0cf2" providerId="ADAL" clId="{11083F7D-118A-4417-BAA1-EEDA8BBA218E}" dt="2024-03-12T03:52:51.928" v="174" actId="478"/>
          <ac:picMkLst>
            <pc:docMk/>
            <pc:sldMk cId="2347662247" sldId="633"/>
            <ac:picMk id="4" creationId="{572D2251-46CB-03D8-50CB-14AD8B7A7A5F}"/>
          </ac:picMkLst>
        </pc:picChg>
        <pc:picChg chg="add mod">
          <ac:chgData name="Kelly Boden-Hawes" userId="10232a96-c69d-43e2-bb76-ad72d49a0cf2" providerId="ADAL" clId="{11083F7D-118A-4417-BAA1-EEDA8BBA218E}" dt="2024-03-12T03:54:23.543" v="195" actId="207"/>
          <ac:picMkLst>
            <pc:docMk/>
            <pc:sldMk cId="2347662247" sldId="633"/>
            <ac:picMk id="7" creationId="{E3FC187D-5361-F144-E503-94BEF80EF3BF}"/>
          </ac:picMkLst>
        </pc:picChg>
        <pc:picChg chg="add mod">
          <ac:chgData name="Kelly Boden-Hawes" userId="10232a96-c69d-43e2-bb76-ad72d49a0cf2" providerId="ADAL" clId="{11083F7D-118A-4417-BAA1-EEDA8BBA218E}" dt="2024-03-12T03:54:23.543" v="195" actId="207"/>
          <ac:picMkLst>
            <pc:docMk/>
            <pc:sldMk cId="2347662247" sldId="633"/>
            <ac:picMk id="8" creationId="{6B55747B-FD7A-B99A-0D1F-7E17AF200F77}"/>
          </ac:picMkLst>
        </pc:picChg>
        <pc:picChg chg="add mod">
          <ac:chgData name="Kelly Boden-Hawes" userId="10232a96-c69d-43e2-bb76-ad72d49a0cf2" providerId="ADAL" clId="{11083F7D-118A-4417-BAA1-EEDA8BBA218E}" dt="2024-03-12T03:54:23.543" v="195" actId="207"/>
          <ac:picMkLst>
            <pc:docMk/>
            <pc:sldMk cId="2347662247" sldId="633"/>
            <ac:picMk id="9" creationId="{D976129C-452A-4776-2DFB-490AC3E58724}"/>
          </ac:picMkLst>
        </pc:picChg>
        <pc:picChg chg="add mod">
          <ac:chgData name="Kelly Boden-Hawes" userId="10232a96-c69d-43e2-bb76-ad72d49a0cf2" providerId="ADAL" clId="{11083F7D-118A-4417-BAA1-EEDA8BBA218E}" dt="2024-03-12T03:54:23.543" v="195" actId="207"/>
          <ac:picMkLst>
            <pc:docMk/>
            <pc:sldMk cId="2347662247" sldId="633"/>
            <ac:picMk id="10" creationId="{CDF99301-0E8D-B5B1-F831-22271F55F7E3}"/>
          </ac:picMkLst>
        </pc:picChg>
        <pc:picChg chg="add mod">
          <ac:chgData name="Kelly Boden-Hawes" userId="10232a96-c69d-43e2-bb76-ad72d49a0cf2" providerId="ADAL" clId="{11083F7D-118A-4417-BAA1-EEDA8BBA218E}" dt="2024-03-12T03:54:23.543" v="195" actId="207"/>
          <ac:picMkLst>
            <pc:docMk/>
            <pc:sldMk cId="2347662247" sldId="633"/>
            <ac:picMk id="11" creationId="{EE30BEF1-969D-722D-0C28-9CA17123F4B0}"/>
          </ac:picMkLst>
        </pc:picChg>
        <pc:picChg chg="add mod">
          <ac:chgData name="Kelly Boden-Hawes" userId="10232a96-c69d-43e2-bb76-ad72d49a0cf2" providerId="ADAL" clId="{11083F7D-118A-4417-BAA1-EEDA8BBA218E}" dt="2024-03-12T04:17:16.329" v="2053" actId="1076"/>
          <ac:picMkLst>
            <pc:docMk/>
            <pc:sldMk cId="2347662247" sldId="633"/>
            <ac:picMk id="1026" creationId="{CA9B851E-2431-F91A-7697-E7EFA2933BEC}"/>
          </ac:picMkLst>
        </pc:picChg>
        <pc:inkChg chg="add del">
          <ac:chgData name="Kelly Boden-Hawes" userId="10232a96-c69d-43e2-bb76-ad72d49a0cf2" providerId="ADAL" clId="{11083F7D-118A-4417-BAA1-EEDA8BBA218E}" dt="2024-03-12T04:06:39.947" v="1521" actId="9405"/>
          <ac:inkMkLst>
            <pc:docMk/>
            <pc:sldMk cId="2347662247" sldId="633"/>
            <ac:inkMk id="15" creationId="{9A3F303E-E599-FE75-EA97-FDBDB163B962}"/>
          </ac:inkMkLst>
        </pc:inkChg>
        <pc:inkChg chg="add del">
          <ac:chgData name="Kelly Boden-Hawes" userId="10232a96-c69d-43e2-bb76-ad72d49a0cf2" providerId="ADAL" clId="{11083F7D-118A-4417-BAA1-EEDA8BBA218E}" dt="2024-03-12T04:06:43.714" v="1523" actId="9405"/>
          <ac:inkMkLst>
            <pc:docMk/>
            <pc:sldMk cId="2347662247" sldId="633"/>
            <ac:inkMk id="16" creationId="{8715559E-E899-5591-25DA-3D1B212379D3}"/>
          </ac:inkMkLst>
        </pc:inkChg>
        <pc:inkChg chg="add del">
          <ac:chgData name="Kelly Boden-Hawes" userId="10232a96-c69d-43e2-bb76-ad72d49a0cf2" providerId="ADAL" clId="{11083F7D-118A-4417-BAA1-EEDA8BBA218E}" dt="2024-03-12T04:06:45.587" v="1525" actId="9405"/>
          <ac:inkMkLst>
            <pc:docMk/>
            <pc:sldMk cId="2347662247" sldId="633"/>
            <ac:inkMk id="17" creationId="{F1DC6584-D969-7A42-84D2-E9B681DF5DD3}"/>
          </ac:inkMkLst>
        </pc:inkChg>
        <pc:inkChg chg="add">
          <ac:chgData name="Kelly Boden-Hawes" userId="10232a96-c69d-43e2-bb76-ad72d49a0cf2" providerId="ADAL" clId="{11083F7D-118A-4417-BAA1-EEDA8BBA218E}" dt="2024-03-12T04:07:02.702" v="1526" actId="9405"/>
          <ac:inkMkLst>
            <pc:docMk/>
            <pc:sldMk cId="2347662247" sldId="633"/>
            <ac:inkMk id="18" creationId="{FE9F78C8-F441-A4C8-555D-FDC7D528E633}"/>
          </ac:inkMkLst>
        </pc:inkChg>
        <pc:cxnChg chg="add mod">
          <ac:chgData name="Kelly Boden-Hawes" userId="10232a96-c69d-43e2-bb76-ad72d49a0cf2" providerId="ADAL" clId="{11083F7D-118A-4417-BAA1-EEDA8BBA218E}" dt="2024-03-12T04:17:16.329" v="2053" actId="1076"/>
          <ac:cxnSpMkLst>
            <pc:docMk/>
            <pc:sldMk cId="2347662247" sldId="633"/>
            <ac:cxnSpMk id="22" creationId="{075F2F59-C651-6B57-AFE7-3069E8ACA371}"/>
          </ac:cxnSpMkLst>
        </pc:cxnChg>
        <pc:cxnChg chg="add del mod">
          <ac:chgData name="Kelly Boden-Hawes" userId="10232a96-c69d-43e2-bb76-ad72d49a0cf2" providerId="ADAL" clId="{11083F7D-118A-4417-BAA1-EEDA8BBA218E}" dt="2024-03-12T04:08:44.707" v="1562" actId="478"/>
          <ac:cxnSpMkLst>
            <pc:docMk/>
            <pc:sldMk cId="2347662247" sldId="633"/>
            <ac:cxnSpMk id="27" creationId="{6069C1E5-9CF2-AB51-4F90-FAA30A9836BA}"/>
          </ac:cxnSpMkLst>
        </pc:cxnChg>
        <pc:cxnChg chg="add mod">
          <ac:chgData name="Kelly Boden-Hawes" userId="10232a96-c69d-43e2-bb76-ad72d49a0cf2" providerId="ADAL" clId="{11083F7D-118A-4417-BAA1-EEDA8BBA218E}" dt="2024-03-12T04:17:16.329" v="2053" actId="1076"/>
          <ac:cxnSpMkLst>
            <pc:docMk/>
            <pc:sldMk cId="2347662247" sldId="633"/>
            <ac:cxnSpMk id="29" creationId="{139F4F78-254B-EF08-295A-CB8D86C56E6A}"/>
          </ac:cxnSpMkLst>
        </pc:cxnChg>
      </pc:sldChg>
      <pc:sldChg chg="addSp modSp mod modAnim">
        <pc:chgData name="Kelly Boden-Hawes" userId="10232a96-c69d-43e2-bb76-ad72d49a0cf2" providerId="ADAL" clId="{11083F7D-118A-4417-BAA1-EEDA8BBA218E}" dt="2024-03-12T05:43:21.203" v="9921"/>
        <pc:sldMkLst>
          <pc:docMk/>
          <pc:sldMk cId="3596181568" sldId="634"/>
        </pc:sldMkLst>
        <pc:spChg chg="mod">
          <ac:chgData name="Kelly Boden-Hawes" userId="10232a96-c69d-43e2-bb76-ad72d49a0cf2" providerId="ADAL" clId="{11083F7D-118A-4417-BAA1-EEDA8BBA218E}" dt="2024-03-12T05:34:20.124" v="8552" actId="20577"/>
          <ac:spMkLst>
            <pc:docMk/>
            <pc:sldMk cId="3596181568" sldId="634"/>
            <ac:spMk id="2" creationId="{DD7EE65B-9600-8386-6F3B-1752B6682400}"/>
          </ac:spMkLst>
        </pc:spChg>
        <pc:spChg chg="add mod">
          <ac:chgData name="Kelly Boden-Hawes" userId="10232a96-c69d-43e2-bb76-ad72d49a0cf2" providerId="ADAL" clId="{11083F7D-118A-4417-BAA1-EEDA8BBA218E}" dt="2024-03-12T05:36:59.382" v="9029" actId="1076"/>
          <ac:spMkLst>
            <pc:docMk/>
            <pc:sldMk cId="3596181568" sldId="634"/>
            <ac:spMk id="3" creationId="{5BCA7E87-789B-C3D7-4F57-60E146BA8F65}"/>
          </ac:spMkLst>
        </pc:spChg>
        <pc:spChg chg="add mod">
          <ac:chgData name="Kelly Boden-Hawes" userId="10232a96-c69d-43e2-bb76-ad72d49a0cf2" providerId="ADAL" clId="{11083F7D-118A-4417-BAA1-EEDA8BBA218E}" dt="2024-03-12T05:40:06.714" v="9408" actId="27636"/>
          <ac:spMkLst>
            <pc:docMk/>
            <pc:sldMk cId="3596181568" sldId="634"/>
            <ac:spMk id="4" creationId="{1BF4424A-11BA-8944-B123-D0E54AB641EE}"/>
          </ac:spMkLst>
        </pc:spChg>
        <pc:spChg chg="mod">
          <ac:chgData name="Kelly Boden-Hawes" userId="10232a96-c69d-43e2-bb76-ad72d49a0cf2" providerId="ADAL" clId="{11083F7D-118A-4417-BAA1-EEDA8BBA218E}" dt="2024-03-12T05:36:15.325" v="8911" actId="14100"/>
          <ac:spMkLst>
            <pc:docMk/>
            <pc:sldMk cId="3596181568" sldId="634"/>
            <ac:spMk id="5" creationId="{7B65C2F5-7F3C-B0ED-104E-C3F5E82D303D}"/>
          </ac:spMkLst>
        </pc:spChg>
        <pc:spChg chg="add mod">
          <ac:chgData name="Kelly Boden-Hawes" userId="10232a96-c69d-43e2-bb76-ad72d49a0cf2" providerId="ADAL" clId="{11083F7D-118A-4417-BAA1-EEDA8BBA218E}" dt="2024-03-12T05:42:53.482" v="9913" actId="1076"/>
          <ac:spMkLst>
            <pc:docMk/>
            <pc:sldMk cId="3596181568" sldId="634"/>
            <ac:spMk id="6" creationId="{8ED61D08-8878-2D01-4334-85FDA0C17BDF}"/>
          </ac:spMkLst>
        </pc:spChg>
      </pc:sldChg>
      <pc:sldChg chg="modSp mod">
        <pc:chgData name="Kelly Boden-Hawes" userId="10232a96-c69d-43e2-bb76-ad72d49a0cf2" providerId="ADAL" clId="{11083F7D-118A-4417-BAA1-EEDA8BBA218E}" dt="2024-03-12T05:46:00.085" v="10026" actId="20577"/>
        <pc:sldMkLst>
          <pc:docMk/>
          <pc:sldMk cId="3537920228" sldId="635"/>
        </pc:sldMkLst>
        <pc:spChg chg="mod">
          <ac:chgData name="Kelly Boden-Hawes" userId="10232a96-c69d-43e2-bb76-ad72d49a0cf2" providerId="ADAL" clId="{11083F7D-118A-4417-BAA1-EEDA8BBA218E}" dt="2024-03-12T05:46:00.085" v="10026" actId="20577"/>
          <ac:spMkLst>
            <pc:docMk/>
            <pc:sldMk cId="3537920228" sldId="635"/>
            <ac:spMk id="2" creationId="{DD7EE65B-9600-8386-6F3B-1752B6682400}"/>
          </ac:spMkLst>
        </pc:spChg>
      </pc:sldChg>
      <pc:sldChg chg="addSp delSp modSp add mod modAnim modShow modNotesTx">
        <pc:chgData name="Kelly Boden-Hawes" userId="10232a96-c69d-43e2-bb76-ad72d49a0cf2" providerId="ADAL" clId="{11083F7D-118A-4417-BAA1-EEDA8BBA218E}" dt="2024-03-12T05:24:07.923" v="6862" actId="20577"/>
        <pc:sldMkLst>
          <pc:docMk/>
          <pc:sldMk cId="2069360153" sldId="636"/>
        </pc:sldMkLst>
        <pc:spChg chg="mod">
          <ac:chgData name="Kelly Boden-Hawes" userId="10232a96-c69d-43e2-bb76-ad72d49a0cf2" providerId="ADAL" clId="{11083F7D-118A-4417-BAA1-EEDA8BBA218E}" dt="2024-03-12T04:20:04.532" v="2770" actId="20577"/>
          <ac:spMkLst>
            <pc:docMk/>
            <pc:sldMk cId="2069360153" sldId="636"/>
            <ac:spMk id="2" creationId="{DD7EE65B-9600-8386-6F3B-1752B6682400}"/>
          </ac:spMkLst>
        </pc:spChg>
        <pc:spChg chg="del">
          <ac:chgData name="Kelly Boden-Hawes" userId="10232a96-c69d-43e2-bb76-ad72d49a0cf2" providerId="ADAL" clId="{11083F7D-118A-4417-BAA1-EEDA8BBA218E}" dt="2024-03-12T04:29:01.413" v="4202" actId="478"/>
          <ac:spMkLst>
            <pc:docMk/>
            <pc:sldMk cId="2069360153" sldId="636"/>
            <ac:spMk id="5" creationId="{7B65C2F5-7F3C-B0ED-104E-C3F5E82D303D}"/>
          </ac:spMkLst>
        </pc:spChg>
        <pc:spChg chg="add del mod">
          <ac:chgData name="Kelly Boden-Hawes" userId="10232a96-c69d-43e2-bb76-ad72d49a0cf2" providerId="ADAL" clId="{11083F7D-118A-4417-BAA1-EEDA8BBA218E}" dt="2024-03-12T04:29:03.281" v="4203" actId="478"/>
          <ac:spMkLst>
            <pc:docMk/>
            <pc:sldMk cId="2069360153" sldId="636"/>
            <ac:spMk id="6" creationId="{1C02E242-AEEA-6383-EB70-A427E84A5822}"/>
          </ac:spMkLst>
        </pc:spChg>
        <pc:spChg chg="del">
          <ac:chgData name="Kelly Boden-Hawes" userId="10232a96-c69d-43e2-bb76-ad72d49a0cf2" providerId="ADAL" clId="{11083F7D-118A-4417-BAA1-EEDA8BBA218E}" dt="2024-03-12T04:20:11.380" v="2775" actId="478"/>
          <ac:spMkLst>
            <pc:docMk/>
            <pc:sldMk cId="2069360153" sldId="636"/>
            <ac:spMk id="12" creationId="{387AED49-0F8C-2CC5-704F-EBE0845C6A6C}"/>
          </ac:spMkLst>
        </pc:spChg>
        <pc:spChg chg="add mod">
          <ac:chgData name="Kelly Boden-Hawes" userId="10232a96-c69d-43e2-bb76-ad72d49a0cf2" providerId="ADAL" clId="{11083F7D-118A-4417-BAA1-EEDA8BBA218E}" dt="2024-03-12T04:39:10.767" v="5162" actId="1036"/>
          <ac:spMkLst>
            <pc:docMk/>
            <pc:sldMk cId="2069360153" sldId="636"/>
            <ac:spMk id="13" creationId="{D9BCE5C4-C76D-AA29-FCE6-3B0329DE94FE}"/>
          </ac:spMkLst>
        </pc:spChg>
        <pc:spChg chg="del">
          <ac:chgData name="Kelly Boden-Hawes" userId="10232a96-c69d-43e2-bb76-ad72d49a0cf2" providerId="ADAL" clId="{11083F7D-118A-4417-BAA1-EEDA8BBA218E}" dt="2024-03-12T04:20:10.372" v="2774" actId="478"/>
          <ac:spMkLst>
            <pc:docMk/>
            <pc:sldMk cId="2069360153" sldId="636"/>
            <ac:spMk id="14" creationId="{56CDB1B8-E554-48BC-1706-81D82F090FB7}"/>
          </ac:spMkLst>
        </pc:spChg>
        <pc:spChg chg="del">
          <ac:chgData name="Kelly Boden-Hawes" userId="10232a96-c69d-43e2-bb76-ad72d49a0cf2" providerId="ADAL" clId="{11083F7D-118A-4417-BAA1-EEDA8BBA218E}" dt="2024-03-12T04:20:07.149" v="2771" actId="478"/>
          <ac:spMkLst>
            <pc:docMk/>
            <pc:sldMk cId="2069360153" sldId="636"/>
            <ac:spMk id="1046" creationId="{C989DB40-7DF1-2A02-B6B6-8A03E1E38899}"/>
          </ac:spMkLst>
        </pc:spChg>
        <pc:spChg chg="del">
          <ac:chgData name="Kelly Boden-Hawes" userId="10232a96-c69d-43e2-bb76-ad72d49a0cf2" providerId="ADAL" clId="{11083F7D-118A-4417-BAA1-EEDA8BBA218E}" dt="2024-03-12T04:20:08.052" v="2772" actId="478"/>
          <ac:spMkLst>
            <pc:docMk/>
            <pc:sldMk cId="2069360153" sldId="636"/>
            <ac:spMk id="1047" creationId="{9A238E60-522C-907A-69DC-E63C108477C1}"/>
          </ac:spMkLst>
        </pc:spChg>
        <pc:grpChg chg="del">
          <ac:chgData name="Kelly Boden-Hawes" userId="10232a96-c69d-43e2-bb76-ad72d49a0cf2" providerId="ADAL" clId="{11083F7D-118A-4417-BAA1-EEDA8BBA218E}" dt="2024-03-12T04:20:09.140" v="2773" actId="478"/>
          <ac:grpSpMkLst>
            <pc:docMk/>
            <pc:sldMk cId="2069360153" sldId="636"/>
            <ac:grpSpMk id="1045" creationId="{21F36A0C-CDE4-3D6F-AEE6-C9D90C754071}"/>
          </ac:grpSpMkLst>
        </pc:grpChg>
        <pc:graphicFrameChg chg="add mod modGraphic">
          <ac:chgData name="Kelly Boden-Hawes" userId="10232a96-c69d-43e2-bb76-ad72d49a0cf2" providerId="ADAL" clId="{11083F7D-118A-4417-BAA1-EEDA8BBA218E}" dt="2024-03-12T04:38:54.864" v="5152" actId="404"/>
          <ac:graphicFrameMkLst>
            <pc:docMk/>
            <pc:sldMk cId="2069360153" sldId="636"/>
            <ac:graphicFrameMk id="3" creationId="{77B17D13-1B23-1E10-0BF2-92DB803A6D39}"/>
          </ac:graphicFrameMkLst>
        </pc:graphicFrameChg>
        <pc:picChg chg="del mod">
          <ac:chgData name="Kelly Boden-Hawes" userId="10232a96-c69d-43e2-bb76-ad72d49a0cf2" providerId="ADAL" clId="{11083F7D-118A-4417-BAA1-EEDA8BBA218E}" dt="2024-03-12T04:21:04.446" v="2790" actId="478"/>
          <ac:picMkLst>
            <pc:docMk/>
            <pc:sldMk cId="2069360153" sldId="636"/>
            <ac:picMk id="7" creationId="{E3FC187D-5361-F144-E503-94BEF80EF3BF}"/>
          </ac:picMkLst>
        </pc:picChg>
        <pc:picChg chg="del mod">
          <ac:chgData name="Kelly Boden-Hawes" userId="10232a96-c69d-43e2-bb76-ad72d49a0cf2" providerId="ADAL" clId="{11083F7D-118A-4417-BAA1-EEDA8BBA218E}" dt="2024-03-12T04:21:04.446" v="2790" actId="478"/>
          <ac:picMkLst>
            <pc:docMk/>
            <pc:sldMk cId="2069360153" sldId="636"/>
            <ac:picMk id="8" creationId="{6B55747B-FD7A-B99A-0D1F-7E17AF200F77}"/>
          </ac:picMkLst>
        </pc:picChg>
        <pc:picChg chg="del mod">
          <ac:chgData name="Kelly Boden-Hawes" userId="10232a96-c69d-43e2-bb76-ad72d49a0cf2" providerId="ADAL" clId="{11083F7D-118A-4417-BAA1-EEDA8BBA218E}" dt="2024-03-12T04:21:04.446" v="2790" actId="478"/>
          <ac:picMkLst>
            <pc:docMk/>
            <pc:sldMk cId="2069360153" sldId="636"/>
            <ac:picMk id="9" creationId="{D976129C-452A-4776-2DFB-490AC3E58724}"/>
          </ac:picMkLst>
        </pc:picChg>
        <pc:picChg chg="del mod">
          <ac:chgData name="Kelly Boden-Hawes" userId="10232a96-c69d-43e2-bb76-ad72d49a0cf2" providerId="ADAL" clId="{11083F7D-118A-4417-BAA1-EEDA8BBA218E}" dt="2024-03-12T04:21:04.446" v="2790" actId="478"/>
          <ac:picMkLst>
            <pc:docMk/>
            <pc:sldMk cId="2069360153" sldId="636"/>
            <ac:picMk id="10" creationId="{CDF99301-0E8D-B5B1-F831-22271F55F7E3}"/>
          </ac:picMkLst>
        </pc:picChg>
        <pc:picChg chg="del mod">
          <ac:chgData name="Kelly Boden-Hawes" userId="10232a96-c69d-43e2-bb76-ad72d49a0cf2" providerId="ADAL" clId="{11083F7D-118A-4417-BAA1-EEDA8BBA218E}" dt="2024-03-12T04:21:04.446" v="2790" actId="478"/>
          <ac:picMkLst>
            <pc:docMk/>
            <pc:sldMk cId="2069360153" sldId="636"/>
            <ac:picMk id="11" creationId="{EE30BEF1-969D-722D-0C28-9CA17123F4B0}"/>
          </ac:picMkLst>
        </pc:picChg>
        <pc:picChg chg="del">
          <ac:chgData name="Kelly Boden-Hawes" userId="10232a96-c69d-43e2-bb76-ad72d49a0cf2" providerId="ADAL" clId="{11083F7D-118A-4417-BAA1-EEDA8BBA218E}" dt="2024-03-12T04:20:12.492" v="2776" actId="478"/>
          <ac:picMkLst>
            <pc:docMk/>
            <pc:sldMk cId="2069360153" sldId="636"/>
            <ac:picMk id="1026" creationId="{CA9B851E-2431-F91A-7697-E7EFA2933BEC}"/>
          </ac:picMkLst>
        </pc:picChg>
      </pc:sldChg>
      <pc:sldChg chg="addSp modSp add mod modAnim modShow">
        <pc:chgData name="Kelly Boden-Hawes" userId="10232a96-c69d-43e2-bb76-ad72d49a0cf2" providerId="ADAL" clId="{11083F7D-118A-4417-BAA1-EEDA8BBA218E}" dt="2024-03-12T05:33:25.106" v="8394" actId="729"/>
        <pc:sldMkLst>
          <pc:docMk/>
          <pc:sldMk cId="3934946880" sldId="637"/>
        </pc:sldMkLst>
        <pc:spChg chg="mod">
          <ac:chgData name="Kelly Boden-Hawes" userId="10232a96-c69d-43e2-bb76-ad72d49a0cf2" providerId="ADAL" clId="{11083F7D-118A-4417-BAA1-EEDA8BBA218E}" dt="2024-03-12T05:24:57.114" v="7112" actId="20577"/>
          <ac:spMkLst>
            <pc:docMk/>
            <pc:sldMk cId="3934946880" sldId="637"/>
            <ac:spMk id="2" creationId="{DD7EE65B-9600-8386-6F3B-1752B6682400}"/>
          </ac:spMkLst>
        </pc:spChg>
        <pc:spChg chg="add mod">
          <ac:chgData name="Kelly Boden-Hawes" userId="10232a96-c69d-43e2-bb76-ad72d49a0cf2" providerId="ADAL" clId="{11083F7D-118A-4417-BAA1-EEDA8BBA218E}" dt="2024-03-12T05:32:47.652" v="8392" actId="14100"/>
          <ac:spMkLst>
            <pc:docMk/>
            <pc:sldMk cId="3934946880" sldId="637"/>
            <ac:spMk id="3" creationId="{715AB093-E658-AEC8-B9A8-47808F8A7E5D}"/>
          </ac:spMkLst>
        </pc:spChg>
        <pc:spChg chg="mod">
          <ac:chgData name="Kelly Boden-Hawes" userId="10232a96-c69d-43e2-bb76-ad72d49a0cf2" providerId="ADAL" clId="{11083F7D-118A-4417-BAA1-EEDA8BBA218E}" dt="2024-03-12T05:27:57.827" v="7950" actId="20577"/>
          <ac:spMkLst>
            <pc:docMk/>
            <pc:sldMk cId="3934946880" sldId="637"/>
            <ac:spMk id="5" creationId="{7B65C2F5-7F3C-B0ED-104E-C3F5E82D303D}"/>
          </ac:spMkLst>
        </pc:spChg>
        <pc:picChg chg="mod">
          <ac:chgData name="Kelly Boden-Hawes" userId="10232a96-c69d-43e2-bb76-ad72d49a0cf2" providerId="ADAL" clId="{11083F7D-118A-4417-BAA1-EEDA8BBA218E}" dt="2024-03-12T05:26:36.865" v="7635" actId="1076"/>
          <ac:picMkLst>
            <pc:docMk/>
            <pc:sldMk cId="3934946880" sldId="637"/>
            <ac:picMk id="7" creationId="{E3FC187D-5361-F144-E503-94BEF80EF3BF}"/>
          </ac:picMkLst>
        </pc:picChg>
        <pc:picChg chg="mod">
          <ac:chgData name="Kelly Boden-Hawes" userId="10232a96-c69d-43e2-bb76-ad72d49a0cf2" providerId="ADAL" clId="{11083F7D-118A-4417-BAA1-EEDA8BBA218E}" dt="2024-03-12T05:26:33.826" v="7634" actId="1076"/>
          <ac:picMkLst>
            <pc:docMk/>
            <pc:sldMk cId="3934946880" sldId="637"/>
            <ac:picMk id="8" creationId="{6B55747B-FD7A-B99A-0D1F-7E17AF200F77}"/>
          </ac:picMkLst>
        </pc:picChg>
        <pc:picChg chg="mod">
          <ac:chgData name="Kelly Boden-Hawes" userId="10232a96-c69d-43e2-bb76-ad72d49a0cf2" providerId="ADAL" clId="{11083F7D-118A-4417-BAA1-EEDA8BBA218E}" dt="2024-03-12T05:26:33.826" v="7634" actId="1076"/>
          <ac:picMkLst>
            <pc:docMk/>
            <pc:sldMk cId="3934946880" sldId="637"/>
            <ac:picMk id="9" creationId="{D976129C-452A-4776-2DFB-490AC3E58724}"/>
          </ac:picMkLst>
        </pc:picChg>
        <pc:picChg chg="mod">
          <ac:chgData name="Kelly Boden-Hawes" userId="10232a96-c69d-43e2-bb76-ad72d49a0cf2" providerId="ADAL" clId="{11083F7D-118A-4417-BAA1-EEDA8BBA218E}" dt="2024-03-12T05:26:33.826" v="7634" actId="1076"/>
          <ac:picMkLst>
            <pc:docMk/>
            <pc:sldMk cId="3934946880" sldId="637"/>
            <ac:picMk id="10" creationId="{CDF99301-0E8D-B5B1-F831-22271F55F7E3}"/>
          </ac:picMkLst>
        </pc:picChg>
        <pc:picChg chg="mod">
          <ac:chgData name="Kelly Boden-Hawes" userId="10232a96-c69d-43e2-bb76-ad72d49a0cf2" providerId="ADAL" clId="{11083F7D-118A-4417-BAA1-EEDA8BBA218E}" dt="2024-03-12T05:26:36.865" v="7635" actId="1076"/>
          <ac:picMkLst>
            <pc:docMk/>
            <pc:sldMk cId="3934946880" sldId="637"/>
            <ac:picMk id="11" creationId="{EE30BEF1-969D-722D-0C28-9CA17123F4B0}"/>
          </ac:picMkLst>
        </pc:picChg>
      </pc:sldChg>
      <pc:sldChg chg="modSp add mod modAnim modShow modNotesTx">
        <pc:chgData name="Kelly Boden-Hawes" userId="10232a96-c69d-43e2-bb76-ad72d49a0cf2" providerId="ADAL" clId="{11083F7D-118A-4417-BAA1-EEDA8BBA218E}" dt="2024-03-12T05:24:44.417" v="7080" actId="20577"/>
        <pc:sldMkLst>
          <pc:docMk/>
          <pc:sldMk cId="3080046831" sldId="638"/>
        </pc:sldMkLst>
        <pc:spChg chg="mod">
          <ac:chgData name="Kelly Boden-Hawes" userId="10232a96-c69d-43e2-bb76-ad72d49a0cf2" providerId="ADAL" clId="{11083F7D-118A-4417-BAA1-EEDA8BBA218E}" dt="2024-03-12T04:39:21.215" v="5167" actId="20577"/>
          <ac:spMkLst>
            <pc:docMk/>
            <pc:sldMk cId="3080046831" sldId="638"/>
            <ac:spMk id="2" creationId="{DD7EE65B-9600-8386-6F3B-1752B6682400}"/>
          </ac:spMkLst>
        </pc:spChg>
        <pc:spChg chg="mod">
          <ac:chgData name="Kelly Boden-Hawes" userId="10232a96-c69d-43e2-bb76-ad72d49a0cf2" providerId="ADAL" clId="{11083F7D-118A-4417-BAA1-EEDA8BBA218E}" dt="2024-03-12T04:53:32.438" v="6556" actId="14100"/>
          <ac:spMkLst>
            <pc:docMk/>
            <pc:sldMk cId="3080046831" sldId="638"/>
            <ac:spMk id="13" creationId="{D9BCE5C4-C76D-AA29-FCE6-3B0329DE94FE}"/>
          </ac:spMkLst>
        </pc:spChg>
        <pc:graphicFrameChg chg="modGraphic">
          <ac:chgData name="Kelly Boden-Hawes" userId="10232a96-c69d-43e2-bb76-ad72d49a0cf2" providerId="ADAL" clId="{11083F7D-118A-4417-BAA1-EEDA8BBA218E}" dt="2024-03-12T04:53:08.975" v="6549" actId="20577"/>
          <ac:graphicFrameMkLst>
            <pc:docMk/>
            <pc:sldMk cId="3080046831" sldId="638"/>
            <ac:graphicFrameMk id="3" creationId="{77B17D13-1B23-1E10-0BF2-92DB803A6D39}"/>
          </ac:graphicFrameMkLst>
        </pc:graphicFrameChg>
      </pc:sldChg>
      <pc:sldChg chg="modSp add mod">
        <pc:chgData name="Kelly Boden-Hawes" userId="10232a96-c69d-43e2-bb76-ad72d49a0cf2" providerId="ADAL" clId="{11083F7D-118A-4417-BAA1-EEDA8BBA218E}" dt="2024-03-12T05:45:50.005" v="10010" actId="20577"/>
        <pc:sldMkLst>
          <pc:docMk/>
          <pc:sldMk cId="818050459" sldId="639"/>
        </pc:sldMkLst>
        <pc:spChg chg="mod">
          <ac:chgData name="Kelly Boden-Hawes" userId="10232a96-c69d-43e2-bb76-ad72d49a0cf2" providerId="ADAL" clId="{11083F7D-118A-4417-BAA1-EEDA8BBA218E}" dt="2024-03-12T05:45:50.005" v="10010" actId="20577"/>
          <ac:spMkLst>
            <pc:docMk/>
            <pc:sldMk cId="818050459" sldId="639"/>
            <ac:spMk id="2" creationId="{DD7EE65B-9600-8386-6F3B-1752B6682400}"/>
          </ac:spMkLst>
        </pc:spChg>
        <pc:spChg chg="mod">
          <ac:chgData name="Kelly Boden-Hawes" userId="10232a96-c69d-43e2-bb76-ad72d49a0cf2" providerId="ADAL" clId="{11083F7D-118A-4417-BAA1-EEDA8BBA218E}" dt="2024-03-12T05:45:46.196" v="10002" actId="20577"/>
          <ac:spMkLst>
            <pc:docMk/>
            <pc:sldMk cId="818050459" sldId="639"/>
            <ac:spMk id="5" creationId="{7B65C2F5-7F3C-B0ED-104E-C3F5E82D303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4C308-113B-411B-A252-5A1E2A737A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013B628-1F18-4F77-93A8-63E606EE6E32}">
      <dgm:prSet phldrT="[Text]"/>
      <dgm:spPr/>
      <dgm:t>
        <a:bodyPr/>
        <a:lstStyle/>
        <a:p>
          <a:r>
            <a:rPr lang="en-AU" b="1" dirty="0"/>
            <a:t>PLAN</a:t>
          </a:r>
        </a:p>
      </dgm:t>
    </dgm:pt>
    <dgm:pt modelId="{CF684B25-2DE2-4FB0-A333-0E7B0EF188F6}" type="parTrans" cxnId="{F15B7E85-96A4-412D-B20B-A3F5B9EEA292}">
      <dgm:prSet/>
      <dgm:spPr/>
      <dgm:t>
        <a:bodyPr/>
        <a:lstStyle/>
        <a:p>
          <a:endParaRPr lang="en-AU"/>
        </a:p>
      </dgm:t>
    </dgm:pt>
    <dgm:pt modelId="{B371BDEF-C3D4-44D4-8B06-3D1DF7C7D783}" type="sibTrans" cxnId="{F15B7E85-96A4-412D-B20B-A3F5B9EEA292}">
      <dgm:prSet/>
      <dgm:spPr/>
      <dgm:t>
        <a:bodyPr/>
        <a:lstStyle/>
        <a:p>
          <a:endParaRPr lang="en-AU"/>
        </a:p>
      </dgm:t>
    </dgm:pt>
    <dgm:pt modelId="{76A144BE-5920-4A13-9047-54C2F1B32CA2}">
      <dgm:prSet phldrT="[Text]"/>
      <dgm:spPr/>
      <dgm:t>
        <a:bodyPr/>
        <a:lstStyle/>
        <a:p>
          <a:r>
            <a:rPr lang="en-AU" b="1" dirty="0"/>
            <a:t>REVIEW</a:t>
          </a:r>
        </a:p>
      </dgm:t>
    </dgm:pt>
    <dgm:pt modelId="{FB72550E-3C35-4503-8AAF-0D795BA55EB5}" type="parTrans" cxnId="{4F2FF7EE-FC9D-429A-8F3D-5B7AFD609559}">
      <dgm:prSet/>
      <dgm:spPr/>
      <dgm:t>
        <a:bodyPr/>
        <a:lstStyle/>
        <a:p>
          <a:endParaRPr lang="en-AU"/>
        </a:p>
      </dgm:t>
    </dgm:pt>
    <dgm:pt modelId="{EF7FE445-0BAB-4B9E-888F-585ABF68C22F}" type="sibTrans" cxnId="{4F2FF7EE-FC9D-429A-8F3D-5B7AFD609559}">
      <dgm:prSet/>
      <dgm:spPr/>
      <dgm:t>
        <a:bodyPr/>
        <a:lstStyle/>
        <a:p>
          <a:endParaRPr lang="en-AU"/>
        </a:p>
      </dgm:t>
    </dgm:pt>
    <dgm:pt modelId="{FF2357F8-7FEF-451A-91EF-3CB414F50A3F}">
      <dgm:prSet phldrT="[Text]"/>
      <dgm:spPr/>
      <dgm:t>
        <a:bodyPr/>
        <a:lstStyle/>
        <a:p>
          <a:r>
            <a:rPr lang="en-AU" b="1" dirty="0"/>
            <a:t>FEEDBACK</a:t>
          </a:r>
        </a:p>
      </dgm:t>
    </dgm:pt>
    <dgm:pt modelId="{B8D7D14F-AB73-47DD-8F08-D4D8476ADFF6}" type="parTrans" cxnId="{C68FCE44-97D6-4C91-8D6E-1BAB2BE87740}">
      <dgm:prSet/>
      <dgm:spPr/>
      <dgm:t>
        <a:bodyPr/>
        <a:lstStyle/>
        <a:p>
          <a:endParaRPr lang="en-AU"/>
        </a:p>
      </dgm:t>
    </dgm:pt>
    <dgm:pt modelId="{0A318C60-3F25-424A-AE16-22CA4491DB56}" type="sibTrans" cxnId="{C68FCE44-97D6-4C91-8D6E-1BAB2BE87740}">
      <dgm:prSet/>
      <dgm:spPr/>
      <dgm:t>
        <a:bodyPr/>
        <a:lstStyle/>
        <a:p>
          <a:endParaRPr lang="en-AU"/>
        </a:p>
      </dgm:t>
    </dgm:pt>
    <dgm:pt modelId="{DF090940-5544-483E-85BD-013255CDE572}">
      <dgm:prSet phldrT="[Text]"/>
      <dgm:spPr/>
      <dgm:t>
        <a:bodyPr/>
        <a:lstStyle/>
        <a:p>
          <a:r>
            <a:rPr lang="en-AU" dirty="0"/>
            <a:t>Decide how to conduct the reflection</a:t>
          </a:r>
        </a:p>
      </dgm:t>
    </dgm:pt>
    <dgm:pt modelId="{F66DAA85-7372-4D8D-91BE-5EC694D57C37}" type="parTrans" cxnId="{90EA5BB8-4CF1-4D74-9124-0416A87C150A}">
      <dgm:prSet/>
      <dgm:spPr/>
      <dgm:t>
        <a:bodyPr/>
        <a:lstStyle/>
        <a:p>
          <a:endParaRPr lang="en-AU"/>
        </a:p>
      </dgm:t>
    </dgm:pt>
    <dgm:pt modelId="{274927E2-B297-44FA-A4E0-0DDCC3BF0BA3}" type="sibTrans" cxnId="{90EA5BB8-4CF1-4D74-9124-0416A87C150A}">
      <dgm:prSet/>
      <dgm:spPr/>
      <dgm:t>
        <a:bodyPr/>
        <a:lstStyle/>
        <a:p>
          <a:endParaRPr lang="en-AU"/>
        </a:p>
      </dgm:t>
    </dgm:pt>
    <dgm:pt modelId="{09FC8E35-3A83-4288-93BA-72C2F7B95F52}">
      <dgm:prSet phldrT="[Text]"/>
      <dgm:spPr/>
      <dgm:t>
        <a:bodyPr/>
        <a:lstStyle/>
        <a:p>
          <a:r>
            <a:rPr lang="en-AU" dirty="0"/>
            <a:t>Conduct the reflection</a:t>
          </a:r>
        </a:p>
      </dgm:t>
    </dgm:pt>
    <dgm:pt modelId="{342E358F-6782-4A5D-A75B-49B09E545A80}" type="parTrans" cxnId="{3CEB39FF-33EE-4559-B4AE-E0E70D70DBA6}">
      <dgm:prSet/>
      <dgm:spPr/>
      <dgm:t>
        <a:bodyPr/>
        <a:lstStyle/>
        <a:p>
          <a:endParaRPr lang="en-AU"/>
        </a:p>
      </dgm:t>
    </dgm:pt>
    <dgm:pt modelId="{08A77383-E7E2-439C-8D72-00E9CE49FD04}" type="sibTrans" cxnId="{3CEB39FF-33EE-4559-B4AE-E0E70D70DBA6}">
      <dgm:prSet/>
      <dgm:spPr/>
      <dgm:t>
        <a:bodyPr/>
        <a:lstStyle/>
        <a:p>
          <a:endParaRPr lang="en-AU"/>
        </a:p>
      </dgm:t>
    </dgm:pt>
    <dgm:pt modelId="{AAFACB49-09C8-4BB6-8819-80B753644C00}">
      <dgm:prSet phldrT="[Text]"/>
      <dgm:spPr/>
      <dgm:t>
        <a:bodyPr/>
        <a:lstStyle/>
        <a:p>
          <a:r>
            <a:rPr lang="en-AU" dirty="0"/>
            <a:t>Present feedback and self-reflect</a:t>
          </a:r>
        </a:p>
      </dgm:t>
    </dgm:pt>
    <dgm:pt modelId="{FAA904FD-7AFE-4A84-80A5-868CFA37AF55}" type="parTrans" cxnId="{F5CA5A64-A781-4CEE-AF7D-04B7B614C5D5}">
      <dgm:prSet/>
      <dgm:spPr/>
      <dgm:t>
        <a:bodyPr/>
        <a:lstStyle/>
        <a:p>
          <a:endParaRPr lang="en-AU"/>
        </a:p>
      </dgm:t>
    </dgm:pt>
    <dgm:pt modelId="{81A54586-D8D9-434E-AD34-40D8880AFB14}" type="sibTrans" cxnId="{F5CA5A64-A781-4CEE-AF7D-04B7B614C5D5}">
      <dgm:prSet/>
      <dgm:spPr/>
      <dgm:t>
        <a:bodyPr/>
        <a:lstStyle/>
        <a:p>
          <a:endParaRPr lang="en-AU"/>
        </a:p>
      </dgm:t>
    </dgm:pt>
    <dgm:pt modelId="{85781AF3-79E8-449F-8F52-9AEA731E6D47}">
      <dgm:prSet phldrT="[Text]"/>
      <dgm:spPr/>
      <dgm:t>
        <a:bodyPr/>
        <a:lstStyle/>
        <a:p>
          <a:r>
            <a:rPr lang="en-AU" b="1" dirty="0"/>
            <a:t>RESPOND</a:t>
          </a:r>
        </a:p>
      </dgm:t>
    </dgm:pt>
    <dgm:pt modelId="{8170E09E-260B-49D4-8D22-AD5DF4FDD3E0}" type="parTrans" cxnId="{D3D3ECE7-0DC5-4E57-B0AD-9BF0B49EC0C5}">
      <dgm:prSet/>
      <dgm:spPr/>
      <dgm:t>
        <a:bodyPr/>
        <a:lstStyle/>
        <a:p>
          <a:endParaRPr lang="en-AU"/>
        </a:p>
      </dgm:t>
    </dgm:pt>
    <dgm:pt modelId="{4977E466-34B4-4CEC-8416-DE3E55244165}" type="sibTrans" cxnId="{D3D3ECE7-0DC5-4E57-B0AD-9BF0B49EC0C5}">
      <dgm:prSet/>
      <dgm:spPr/>
      <dgm:t>
        <a:bodyPr/>
        <a:lstStyle/>
        <a:p>
          <a:endParaRPr lang="en-AU"/>
        </a:p>
      </dgm:t>
    </dgm:pt>
    <dgm:pt modelId="{813DEEFA-6AC7-40B9-A04C-825BB8B8B8B4}">
      <dgm:prSet phldrT="[Text]"/>
      <dgm:spPr/>
      <dgm:t>
        <a:bodyPr/>
        <a:lstStyle/>
        <a:p>
          <a:r>
            <a:rPr lang="en-AU" dirty="0"/>
            <a:t>Discuss feedback and set new goals</a:t>
          </a:r>
        </a:p>
      </dgm:t>
    </dgm:pt>
    <dgm:pt modelId="{448BEF1C-DCD2-448B-97D7-D26EA060335A}" type="parTrans" cxnId="{A194F596-2C02-444F-9417-69C5DAAED3B7}">
      <dgm:prSet/>
      <dgm:spPr/>
      <dgm:t>
        <a:bodyPr/>
        <a:lstStyle/>
        <a:p>
          <a:endParaRPr lang="en-AU"/>
        </a:p>
      </dgm:t>
    </dgm:pt>
    <dgm:pt modelId="{E6959610-3ECE-4C8C-8CD6-473569982B15}" type="sibTrans" cxnId="{A194F596-2C02-444F-9417-69C5DAAED3B7}">
      <dgm:prSet/>
      <dgm:spPr/>
      <dgm:t>
        <a:bodyPr/>
        <a:lstStyle/>
        <a:p>
          <a:endParaRPr lang="en-AU"/>
        </a:p>
      </dgm:t>
    </dgm:pt>
    <dgm:pt modelId="{F94508ED-F42B-4513-88B5-EF602094C611}" type="pres">
      <dgm:prSet presAssocID="{1B74C308-113B-411B-A252-5A1E2A737A39}" presName="CompostProcess" presStyleCnt="0">
        <dgm:presLayoutVars>
          <dgm:dir/>
          <dgm:resizeHandles val="exact"/>
        </dgm:presLayoutVars>
      </dgm:prSet>
      <dgm:spPr/>
    </dgm:pt>
    <dgm:pt modelId="{6BC069B1-7045-47ED-8B4B-B8AFC039DB5D}" type="pres">
      <dgm:prSet presAssocID="{1B74C308-113B-411B-A252-5A1E2A737A39}" presName="arrow" presStyleLbl="bgShp" presStyleIdx="0" presStyleCnt="1" custScaleX="117647" custLinFactNeighborX="-138" custLinFactNeighborY="9887"/>
      <dgm:spPr/>
    </dgm:pt>
    <dgm:pt modelId="{13F2EEA1-FEC5-4709-9288-E8C19318C6ED}" type="pres">
      <dgm:prSet presAssocID="{1B74C308-113B-411B-A252-5A1E2A737A39}" presName="linearProcess" presStyleCnt="0"/>
      <dgm:spPr/>
    </dgm:pt>
    <dgm:pt modelId="{E31E2E4A-6427-465D-AC12-C6E72CE0F4CF}" type="pres">
      <dgm:prSet presAssocID="{8013B628-1F18-4F77-93A8-63E606EE6E32}" presName="textNode" presStyleLbl="node1" presStyleIdx="0" presStyleCnt="4">
        <dgm:presLayoutVars>
          <dgm:bulletEnabled val="1"/>
        </dgm:presLayoutVars>
      </dgm:prSet>
      <dgm:spPr/>
    </dgm:pt>
    <dgm:pt modelId="{DB680FBE-4E9E-48EA-8E04-EB9A9556CC94}" type="pres">
      <dgm:prSet presAssocID="{B371BDEF-C3D4-44D4-8B06-3D1DF7C7D783}" presName="sibTrans" presStyleCnt="0"/>
      <dgm:spPr/>
    </dgm:pt>
    <dgm:pt modelId="{67ECB0CE-F72B-4A0E-A917-AD3E78DB0C44}" type="pres">
      <dgm:prSet presAssocID="{76A144BE-5920-4A13-9047-54C2F1B32CA2}" presName="textNode" presStyleLbl="node1" presStyleIdx="1" presStyleCnt="4">
        <dgm:presLayoutVars>
          <dgm:bulletEnabled val="1"/>
        </dgm:presLayoutVars>
      </dgm:prSet>
      <dgm:spPr/>
    </dgm:pt>
    <dgm:pt modelId="{34D02F33-1737-4B8C-AFFE-92280AA4FE3E}" type="pres">
      <dgm:prSet presAssocID="{EF7FE445-0BAB-4B9E-888F-585ABF68C22F}" presName="sibTrans" presStyleCnt="0"/>
      <dgm:spPr/>
    </dgm:pt>
    <dgm:pt modelId="{61CBD663-845B-4D54-AF21-A0F3362F51D7}" type="pres">
      <dgm:prSet presAssocID="{FF2357F8-7FEF-451A-91EF-3CB414F50A3F}" presName="textNode" presStyleLbl="node1" presStyleIdx="2" presStyleCnt="4">
        <dgm:presLayoutVars>
          <dgm:bulletEnabled val="1"/>
        </dgm:presLayoutVars>
      </dgm:prSet>
      <dgm:spPr/>
    </dgm:pt>
    <dgm:pt modelId="{27590C67-941E-438E-B6B6-05DAAD62CA58}" type="pres">
      <dgm:prSet presAssocID="{0A318C60-3F25-424A-AE16-22CA4491DB56}" presName="sibTrans" presStyleCnt="0"/>
      <dgm:spPr/>
    </dgm:pt>
    <dgm:pt modelId="{920E833F-F246-4EF8-A681-50E5AA0C3D10}" type="pres">
      <dgm:prSet presAssocID="{85781AF3-79E8-449F-8F52-9AEA731E6D4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BFD7C1F-A95F-4774-AB50-77E9E0E7DA39}" type="presOf" srcId="{85781AF3-79E8-449F-8F52-9AEA731E6D47}" destId="{920E833F-F246-4EF8-A681-50E5AA0C3D10}" srcOrd="0" destOrd="0" presId="urn:microsoft.com/office/officeart/2005/8/layout/hProcess9"/>
    <dgm:cxn modelId="{FABE5833-18E4-45EE-AB0C-620270B6CE85}" type="presOf" srcId="{76A144BE-5920-4A13-9047-54C2F1B32CA2}" destId="{67ECB0CE-F72B-4A0E-A917-AD3E78DB0C44}" srcOrd="0" destOrd="0" presId="urn:microsoft.com/office/officeart/2005/8/layout/hProcess9"/>
    <dgm:cxn modelId="{B04F8442-5BAF-4B1E-9B3F-997D55BC6E0A}" type="presOf" srcId="{09FC8E35-3A83-4288-93BA-72C2F7B95F52}" destId="{67ECB0CE-F72B-4A0E-A917-AD3E78DB0C44}" srcOrd="0" destOrd="1" presId="urn:microsoft.com/office/officeart/2005/8/layout/hProcess9"/>
    <dgm:cxn modelId="{F5CA5A64-A781-4CEE-AF7D-04B7B614C5D5}" srcId="{FF2357F8-7FEF-451A-91EF-3CB414F50A3F}" destId="{AAFACB49-09C8-4BB6-8819-80B753644C00}" srcOrd="0" destOrd="0" parTransId="{FAA904FD-7AFE-4A84-80A5-868CFA37AF55}" sibTransId="{81A54586-D8D9-434E-AD34-40D8880AFB14}"/>
    <dgm:cxn modelId="{C68FCE44-97D6-4C91-8D6E-1BAB2BE87740}" srcId="{1B74C308-113B-411B-A252-5A1E2A737A39}" destId="{FF2357F8-7FEF-451A-91EF-3CB414F50A3F}" srcOrd="2" destOrd="0" parTransId="{B8D7D14F-AB73-47DD-8F08-D4D8476ADFF6}" sibTransId="{0A318C60-3F25-424A-AE16-22CA4491DB56}"/>
    <dgm:cxn modelId="{9B44EB52-04A3-48EC-B492-A2120D1FC049}" type="presOf" srcId="{813DEEFA-6AC7-40B9-A04C-825BB8B8B8B4}" destId="{920E833F-F246-4EF8-A681-50E5AA0C3D10}" srcOrd="0" destOrd="1" presId="urn:microsoft.com/office/officeart/2005/8/layout/hProcess9"/>
    <dgm:cxn modelId="{5A37B67A-1F27-475C-B4C7-74233B1CEEB8}" type="presOf" srcId="{DF090940-5544-483E-85BD-013255CDE572}" destId="{E31E2E4A-6427-465D-AC12-C6E72CE0F4CF}" srcOrd="0" destOrd="1" presId="urn:microsoft.com/office/officeart/2005/8/layout/hProcess9"/>
    <dgm:cxn modelId="{769A5B80-6024-4F09-AD20-6A9508E7B899}" type="presOf" srcId="{FF2357F8-7FEF-451A-91EF-3CB414F50A3F}" destId="{61CBD663-845B-4D54-AF21-A0F3362F51D7}" srcOrd="0" destOrd="0" presId="urn:microsoft.com/office/officeart/2005/8/layout/hProcess9"/>
    <dgm:cxn modelId="{F15B7E85-96A4-412D-B20B-A3F5B9EEA292}" srcId="{1B74C308-113B-411B-A252-5A1E2A737A39}" destId="{8013B628-1F18-4F77-93A8-63E606EE6E32}" srcOrd="0" destOrd="0" parTransId="{CF684B25-2DE2-4FB0-A333-0E7B0EF188F6}" sibTransId="{B371BDEF-C3D4-44D4-8B06-3D1DF7C7D783}"/>
    <dgm:cxn modelId="{43009290-2575-4E4B-93C2-7E3216BE4955}" type="presOf" srcId="{1B74C308-113B-411B-A252-5A1E2A737A39}" destId="{F94508ED-F42B-4513-88B5-EF602094C611}" srcOrd="0" destOrd="0" presId="urn:microsoft.com/office/officeart/2005/8/layout/hProcess9"/>
    <dgm:cxn modelId="{9764FD92-D83B-4160-932D-D1433E1EE4C1}" type="presOf" srcId="{AAFACB49-09C8-4BB6-8819-80B753644C00}" destId="{61CBD663-845B-4D54-AF21-A0F3362F51D7}" srcOrd="0" destOrd="1" presId="urn:microsoft.com/office/officeart/2005/8/layout/hProcess9"/>
    <dgm:cxn modelId="{A194F596-2C02-444F-9417-69C5DAAED3B7}" srcId="{85781AF3-79E8-449F-8F52-9AEA731E6D47}" destId="{813DEEFA-6AC7-40B9-A04C-825BB8B8B8B4}" srcOrd="0" destOrd="0" parTransId="{448BEF1C-DCD2-448B-97D7-D26EA060335A}" sibTransId="{E6959610-3ECE-4C8C-8CD6-473569982B15}"/>
    <dgm:cxn modelId="{9329499C-9815-451D-823C-954A0DC1C8F6}" type="presOf" srcId="{8013B628-1F18-4F77-93A8-63E606EE6E32}" destId="{E31E2E4A-6427-465D-AC12-C6E72CE0F4CF}" srcOrd="0" destOrd="0" presId="urn:microsoft.com/office/officeart/2005/8/layout/hProcess9"/>
    <dgm:cxn modelId="{90EA5BB8-4CF1-4D74-9124-0416A87C150A}" srcId="{8013B628-1F18-4F77-93A8-63E606EE6E32}" destId="{DF090940-5544-483E-85BD-013255CDE572}" srcOrd="0" destOrd="0" parTransId="{F66DAA85-7372-4D8D-91BE-5EC694D57C37}" sibTransId="{274927E2-B297-44FA-A4E0-0DDCC3BF0BA3}"/>
    <dgm:cxn modelId="{D3D3ECE7-0DC5-4E57-B0AD-9BF0B49EC0C5}" srcId="{1B74C308-113B-411B-A252-5A1E2A737A39}" destId="{85781AF3-79E8-449F-8F52-9AEA731E6D47}" srcOrd="3" destOrd="0" parTransId="{8170E09E-260B-49D4-8D22-AD5DF4FDD3E0}" sibTransId="{4977E466-34B4-4CEC-8416-DE3E55244165}"/>
    <dgm:cxn modelId="{4F2FF7EE-FC9D-429A-8F3D-5B7AFD609559}" srcId="{1B74C308-113B-411B-A252-5A1E2A737A39}" destId="{76A144BE-5920-4A13-9047-54C2F1B32CA2}" srcOrd="1" destOrd="0" parTransId="{FB72550E-3C35-4503-8AAF-0D795BA55EB5}" sibTransId="{EF7FE445-0BAB-4B9E-888F-585ABF68C22F}"/>
    <dgm:cxn modelId="{3CEB39FF-33EE-4559-B4AE-E0E70D70DBA6}" srcId="{76A144BE-5920-4A13-9047-54C2F1B32CA2}" destId="{09FC8E35-3A83-4288-93BA-72C2F7B95F52}" srcOrd="0" destOrd="0" parTransId="{342E358F-6782-4A5D-A75B-49B09E545A80}" sibTransId="{08A77383-E7E2-439C-8D72-00E9CE49FD04}"/>
    <dgm:cxn modelId="{C95CD46C-BA27-4979-81C5-A6C552E12280}" type="presParOf" srcId="{F94508ED-F42B-4513-88B5-EF602094C611}" destId="{6BC069B1-7045-47ED-8B4B-B8AFC039DB5D}" srcOrd="0" destOrd="0" presId="urn:microsoft.com/office/officeart/2005/8/layout/hProcess9"/>
    <dgm:cxn modelId="{3995F204-1382-4669-943C-3D108D7912F4}" type="presParOf" srcId="{F94508ED-F42B-4513-88B5-EF602094C611}" destId="{13F2EEA1-FEC5-4709-9288-E8C19318C6ED}" srcOrd="1" destOrd="0" presId="urn:microsoft.com/office/officeart/2005/8/layout/hProcess9"/>
    <dgm:cxn modelId="{CC3F38CF-0B46-4CAB-8EFA-42C4B49C3912}" type="presParOf" srcId="{13F2EEA1-FEC5-4709-9288-E8C19318C6ED}" destId="{E31E2E4A-6427-465D-AC12-C6E72CE0F4CF}" srcOrd="0" destOrd="0" presId="urn:microsoft.com/office/officeart/2005/8/layout/hProcess9"/>
    <dgm:cxn modelId="{AAAD8A0B-3FBF-4AA4-876F-AC0FF344D988}" type="presParOf" srcId="{13F2EEA1-FEC5-4709-9288-E8C19318C6ED}" destId="{DB680FBE-4E9E-48EA-8E04-EB9A9556CC94}" srcOrd="1" destOrd="0" presId="urn:microsoft.com/office/officeart/2005/8/layout/hProcess9"/>
    <dgm:cxn modelId="{79B9C5E6-E496-49C7-84F9-9DC649C2E0F5}" type="presParOf" srcId="{13F2EEA1-FEC5-4709-9288-E8C19318C6ED}" destId="{67ECB0CE-F72B-4A0E-A917-AD3E78DB0C44}" srcOrd="2" destOrd="0" presId="urn:microsoft.com/office/officeart/2005/8/layout/hProcess9"/>
    <dgm:cxn modelId="{7E7A4CCA-A259-4EBA-A6A5-1CF03B26C6DC}" type="presParOf" srcId="{13F2EEA1-FEC5-4709-9288-E8C19318C6ED}" destId="{34D02F33-1737-4B8C-AFFE-92280AA4FE3E}" srcOrd="3" destOrd="0" presId="urn:microsoft.com/office/officeart/2005/8/layout/hProcess9"/>
    <dgm:cxn modelId="{AEEA5600-DBD8-44AC-BA69-60B455857BE6}" type="presParOf" srcId="{13F2EEA1-FEC5-4709-9288-E8C19318C6ED}" destId="{61CBD663-845B-4D54-AF21-A0F3362F51D7}" srcOrd="4" destOrd="0" presId="urn:microsoft.com/office/officeart/2005/8/layout/hProcess9"/>
    <dgm:cxn modelId="{716B0AD0-1E58-4CC5-9D9B-B0BC1D5D2088}" type="presParOf" srcId="{13F2EEA1-FEC5-4709-9288-E8C19318C6ED}" destId="{27590C67-941E-438E-B6B6-05DAAD62CA58}" srcOrd="5" destOrd="0" presId="urn:microsoft.com/office/officeart/2005/8/layout/hProcess9"/>
    <dgm:cxn modelId="{1683E795-7E96-4848-8937-0D88FBBDA437}" type="presParOf" srcId="{13F2EEA1-FEC5-4709-9288-E8C19318C6ED}" destId="{920E833F-F246-4EF8-A681-50E5AA0C3D1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069B1-7045-47ED-8B4B-B8AFC039DB5D}">
      <dsp:nvSpPr>
        <dsp:cNvPr id="0" name=""/>
        <dsp:cNvSpPr/>
      </dsp:nvSpPr>
      <dsp:spPr>
        <a:xfrm>
          <a:off x="0" y="0"/>
          <a:ext cx="10037411" cy="44724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E2E4A-6427-465D-AC12-C6E72CE0F4CF}">
      <dsp:nvSpPr>
        <dsp:cNvPr id="0" name=""/>
        <dsp:cNvSpPr/>
      </dsp:nvSpPr>
      <dsp:spPr>
        <a:xfrm>
          <a:off x="5023" y="1341727"/>
          <a:ext cx="2416233" cy="1788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b="1" kern="1200" dirty="0"/>
            <a:t>PLAN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Decide how to conduct the reflection</a:t>
          </a:r>
        </a:p>
      </dsp:txBody>
      <dsp:txXfrm>
        <a:off x="92353" y="1429057"/>
        <a:ext cx="2241573" cy="1614310"/>
      </dsp:txXfrm>
    </dsp:sp>
    <dsp:sp modelId="{67ECB0CE-F72B-4A0E-A917-AD3E78DB0C44}">
      <dsp:nvSpPr>
        <dsp:cNvPr id="0" name=""/>
        <dsp:cNvSpPr/>
      </dsp:nvSpPr>
      <dsp:spPr>
        <a:xfrm>
          <a:off x="2542068" y="1341727"/>
          <a:ext cx="2416233" cy="1788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b="1" kern="1200" dirty="0"/>
            <a:t>REVIEW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Conduct the reflection</a:t>
          </a:r>
        </a:p>
      </dsp:txBody>
      <dsp:txXfrm>
        <a:off x="2629398" y="1429057"/>
        <a:ext cx="2241573" cy="1614310"/>
      </dsp:txXfrm>
    </dsp:sp>
    <dsp:sp modelId="{61CBD663-845B-4D54-AF21-A0F3362F51D7}">
      <dsp:nvSpPr>
        <dsp:cNvPr id="0" name=""/>
        <dsp:cNvSpPr/>
      </dsp:nvSpPr>
      <dsp:spPr>
        <a:xfrm>
          <a:off x="5079114" y="1341727"/>
          <a:ext cx="2416233" cy="1788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b="1" kern="1200" dirty="0"/>
            <a:t>FEEDBACK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Present feedback and self-reflect</a:t>
          </a:r>
        </a:p>
      </dsp:txBody>
      <dsp:txXfrm>
        <a:off x="5166444" y="1429057"/>
        <a:ext cx="2241573" cy="1614310"/>
      </dsp:txXfrm>
    </dsp:sp>
    <dsp:sp modelId="{920E833F-F246-4EF8-A681-50E5AA0C3D10}">
      <dsp:nvSpPr>
        <dsp:cNvPr id="0" name=""/>
        <dsp:cNvSpPr/>
      </dsp:nvSpPr>
      <dsp:spPr>
        <a:xfrm>
          <a:off x="7616159" y="1341727"/>
          <a:ext cx="2416233" cy="1788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b="1" kern="1200" dirty="0"/>
            <a:t>RESPOND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Discuss feedback and set new goals</a:t>
          </a:r>
        </a:p>
      </dsp:txBody>
      <dsp:txXfrm>
        <a:off x="7703489" y="1429057"/>
        <a:ext cx="2241573" cy="16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4:07:02.700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4:07:02.700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4:07:02.700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4:07:02.700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9E8A-2CFC-44BB-BB48-5F2DEE68261A}" type="datetimeFigureOut">
              <a:rPr lang="en-AU" smtClean="0"/>
              <a:t>6/08/2024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EA669-CB1E-4BE7-89F0-2A8538125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18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587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34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66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Self-reflection and consideration of goals, team members, progression, and code of conduct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 to ask: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aspects of the team will you be reviewing?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format will you be delivering the feedback?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often will you be repeating the cycle?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e.g.: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Aspects for review: punctuality, preparedness for meetings, flexibility, listening to others’ ideas, completing tasks on schedule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Format: Pen and paper feedback given during team meetings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Frequency: Once halfway through assignment and once a week before the due date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review of chosen aspects of team progression, attitude, areas for improvement, etc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e.g.: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Written comments on each aspect up for review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Numerical scale from 0 to 5 for each aspect of review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Grade similar to assignment grades: NP,P,C,D,HD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team members with feedback using format previously decided upon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NB: Give each member a chance to silently reflect on feedback and compare it to their self-reflection. Potentially conduct ‘respond’ session separately or provide feedback over Teams/Messenger the day before your team meeting.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team discussion to consider and respond to feedback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 to consider 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everyone agree with the feedback they were given?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disputes or misunderstandings?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your tangible goals for moving forward?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will you improve as an individual?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will you improve as a team?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you document these goals and outcomes.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4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04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project selection models? </a:t>
            </a:r>
          </a:p>
          <a:p>
            <a:r>
              <a:rPr lang="en-AU" dirty="0"/>
              <a:t>- good to understand what type of project you’re dealing with – can better adapt your project management style and lifecycle </a:t>
            </a:r>
          </a:p>
          <a:p>
            <a:r>
              <a:rPr lang="en-AU" dirty="0"/>
              <a:t>- good to be able to report to stakeholders so they’re aware of the justification for the project</a:t>
            </a:r>
          </a:p>
          <a:p>
            <a:r>
              <a:rPr lang="en-AU" dirty="0"/>
              <a:t>- the right selection model can make or break the project</a:t>
            </a:r>
          </a:p>
          <a:p>
            <a:endParaRPr lang="en-AU" dirty="0"/>
          </a:p>
          <a:p>
            <a:r>
              <a:rPr lang="en-AU" dirty="0"/>
              <a:t>- circumstances change</a:t>
            </a:r>
          </a:p>
          <a:p>
            <a:r>
              <a:rPr lang="en-AU" dirty="0"/>
              <a:t>- is the company in crisis? How fast do they have to make the decision? Are there external pressures to select a certain type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85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Non-numeric</a:t>
            </a:r>
          </a:p>
          <a:p>
            <a:r>
              <a:rPr lang="en-AU" dirty="0"/>
              <a:t>- usually considered reactive or proactive (some can be either depending on situation)</a:t>
            </a:r>
          </a:p>
          <a:p>
            <a:r>
              <a:rPr lang="en-AU" dirty="0"/>
              <a:t>- each model has advantages and disadvantages to consider</a:t>
            </a:r>
          </a:p>
          <a:p>
            <a:endParaRPr lang="en-AU" dirty="0"/>
          </a:p>
          <a:p>
            <a:r>
              <a:rPr lang="en-AU" dirty="0"/>
              <a:t>- e.g. comparative necessity vs qualitative checklist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5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Numeric models are less considered with justification and more about determining which project is profitable </a:t>
            </a:r>
          </a:p>
          <a:p>
            <a:r>
              <a:rPr lang="en-AU" dirty="0"/>
              <a:t>- e.g. </a:t>
            </a:r>
            <a:r>
              <a:rPr lang="en-AU" dirty="0" err="1"/>
              <a:t>roi</a:t>
            </a:r>
            <a:r>
              <a:rPr lang="en-AU" dirty="0"/>
              <a:t> vs </a:t>
            </a:r>
            <a:r>
              <a:rPr lang="en-AU" dirty="0" err="1"/>
              <a:t>pwem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06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project selection models? </a:t>
            </a:r>
          </a:p>
          <a:p>
            <a:r>
              <a:rPr lang="en-AU" dirty="0"/>
              <a:t>- good to understand what type of project you’re dealing with – can better adapt your project management style and lifecycle </a:t>
            </a:r>
          </a:p>
          <a:p>
            <a:r>
              <a:rPr lang="en-AU" dirty="0"/>
              <a:t>- good to be able to report to stakeholders so they’re aware of the justification for the project</a:t>
            </a:r>
          </a:p>
          <a:p>
            <a:r>
              <a:rPr lang="en-AU" dirty="0"/>
              <a:t>- the right selection model can make or break the project</a:t>
            </a:r>
          </a:p>
          <a:p>
            <a:endParaRPr lang="en-AU" dirty="0"/>
          </a:p>
          <a:p>
            <a:r>
              <a:rPr lang="en-AU" dirty="0"/>
              <a:t>- circumstances change</a:t>
            </a:r>
          </a:p>
          <a:p>
            <a:r>
              <a:rPr lang="en-AU" dirty="0"/>
              <a:t>- is the company in crisis? How fast do they have to make the decision? Are there external pressures to select a certain type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71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9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802F8-AACA-2649-B4AB-2A8AFC1F5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1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79B6BF-6110-B34E-B0C6-C5804839DE2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B6432E9-4B64-C84D-A527-8CAED0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79B6BF-6110-B34E-B0C6-C5804839DE2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B6432E9-4B64-C84D-A527-8CAED0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79B6BF-6110-B34E-B0C6-C5804839DE2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B6432E9-4B64-C84D-A527-8CAED0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79B6BF-6110-B34E-B0C6-C5804839DE2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B6432E9-4B64-C84D-A527-8CAED0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6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79B6BF-6110-B34E-B0C6-C5804839DE2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B6432E9-4B64-C84D-A527-8CAED0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79B6BF-6110-B34E-B0C6-C5804839DE2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B6432E9-4B64-C84D-A527-8CAED0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14507"/>
            <a:ext cx="109728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79B6BF-6110-B34E-B0C6-C5804839DE2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B6432E9-4B64-C84D-A527-8CAED0DCF901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BFFC9D-4CB1-2549-AC7E-516B10460933}"/>
              </a:ext>
            </a:extLst>
          </p:cNvPr>
          <p:cNvGrpSpPr/>
          <p:nvPr userDrawn="1"/>
        </p:nvGrpSpPr>
        <p:grpSpPr>
          <a:xfrm>
            <a:off x="12619" y="-1"/>
            <a:ext cx="12179381" cy="1152395"/>
            <a:chOff x="9464" y="-15765"/>
            <a:chExt cx="12189762" cy="10192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CF6541-48D9-D143-BBEA-DE85BA7DF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4716" y="1"/>
              <a:ext cx="1534510" cy="99658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1254C1-894A-9946-BF03-7511C438B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4" y="0"/>
              <a:ext cx="1524000" cy="1003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291135-B098-3B49-BF0D-6025A8482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8235" y="-12526"/>
              <a:ext cx="1524000" cy="1016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304D7E-7774-194B-9B3B-8257B9A87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0470" y="0"/>
              <a:ext cx="1504950" cy="1003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A0105E-766F-9846-8801-9AF8ECBF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45420" y="0"/>
              <a:ext cx="1606111" cy="99960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BF7194-9129-0644-A9B4-920E46A4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1531" y="-15765"/>
              <a:ext cx="1534510" cy="10123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E3319D-D71B-0C4E-A1E1-AC016A825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6041" y="-1"/>
              <a:ext cx="1621562" cy="99658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A5FF90B-3AD3-DC4F-B06D-DC7596C5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2675" y="-10048"/>
              <a:ext cx="1534510" cy="1012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7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79B6BF-6110-B34E-B0C6-C5804839DE2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B6432E9-4B64-C84D-A527-8CAED0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0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79B6BF-6110-B34E-B0C6-C5804839DE2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B6432E9-4B64-C84D-A527-8CAED0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79B6BF-6110-B34E-B0C6-C5804839DE2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B6432E9-4B64-C84D-A527-8CAED0D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951" y="125401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614" y="2543042"/>
            <a:ext cx="10697228" cy="3909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7209BA-94EB-CE46-870D-B15B88972857}"/>
              </a:ext>
            </a:extLst>
          </p:cNvPr>
          <p:cNvGrpSpPr/>
          <p:nvPr userDrawn="1"/>
        </p:nvGrpSpPr>
        <p:grpSpPr>
          <a:xfrm>
            <a:off x="-14094" y="1"/>
            <a:ext cx="12216559" cy="762001"/>
            <a:chOff x="9464" y="-12526"/>
            <a:chExt cx="12216557" cy="10160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6EC1700-4141-5B4D-BD51-F13248606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691511" y="-12526"/>
              <a:ext cx="1534510" cy="1016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EECD362-7ACD-C44C-998D-510F256C2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64" y="-12526"/>
              <a:ext cx="1524000" cy="1016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FF9D792-734B-7741-935F-F41ACA5C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08235" y="-12526"/>
              <a:ext cx="1524000" cy="1016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EAF816-F129-2F4B-9350-39CEAF260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40470" y="-12526"/>
              <a:ext cx="1504951" cy="1016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DE9827F-FBC8-364A-B396-2D9123BDC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45420" y="-12526"/>
              <a:ext cx="1606111" cy="1016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8544B88-C551-8147-9E5E-E52697BA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651531" y="-8876"/>
              <a:ext cx="1534510" cy="101235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BA33888-E1E9-DE43-97F9-3E438BAF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186041" y="-12525"/>
              <a:ext cx="1621563" cy="1016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590EA9D-3499-5C4A-9CE1-B91027866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002675" y="-8876"/>
              <a:ext cx="1534510" cy="1012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1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2.gif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Class: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CF10-7018-9997-4B5F-F1D1C6FC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514350" indent="-514350" algn="ctr">
              <a:buAutoNum type="arabicPeriod"/>
            </a:pPr>
            <a:r>
              <a:rPr lang="en-AU" dirty="0"/>
              <a:t>Week 2 Muddiest Concept</a:t>
            </a:r>
          </a:p>
          <a:p>
            <a:pPr marL="514350" indent="-514350" algn="ctr">
              <a:buAutoNum type="arabicPeriod"/>
            </a:pPr>
            <a:endParaRPr lang="en-AU" dirty="0"/>
          </a:p>
          <a:p>
            <a:pPr marL="514350" indent="-514350" algn="ctr">
              <a:buFont typeface="Arial"/>
              <a:buAutoNum type="arabicPeriod"/>
            </a:pPr>
            <a:r>
              <a:rPr lang="en-AU" dirty="0"/>
              <a:t>Chapters 4 and 5: Scope and Time Management</a:t>
            </a:r>
          </a:p>
          <a:p>
            <a:pPr marL="400050" lvl="1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514350" indent="-514350" algn="ctr"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800" i="1" dirty="0"/>
          </a:p>
          <a:p>
            <a:pPr marL="0" indent="0">
              <a:buNone/>
            </a:pPr>
            <a:endParaRPr lang="en-AU" sz="2800" i="1" dirty="0"/>
          </a:p>
          <a:p>
            <a:pPr marL="0" indent="0">
              <a:buNone/>
            </a:pPr>
            <a:endParaRPr lang="en-AU" sz="2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7ACA6-7921-B59B-44D7-5D3043DB61DE}"/>
              </a:ext>
            </a:extLst>
          </p:cNvPr>
          <p:cNvSpPr txBox="1"/>
          <p:nvPr/>
        </p:nvSpPr>
        <p:spPr>
          <a:xfrm>
            <a:off x="75295" y="6308072"/>
            <a:ext cx="1204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/>
            <a:r>
              <a:rPr lang="en-AU" i="1" dirty="0">
                <a:solidFill>
                  <a:schemeClr val="bg2">
                    <a:lumMod val="50000"/>
                  </a:schemeClr>
                </a:solidFill>
              </a:rPr>
              <a:t>Competencies: Stakeholders – </a:t>
            </a:r>
            <a:r>
              <a:rPr lang="en-AU" b="1" i="1" dirty="0">
                <a:solidFill>
                  <a:srgbClr val="0B5395"/>
                </a:solidFill>
              </a:rPr>
              <a:t>Scope – Time </a:t>
            </a:r>
            <a:r>
              <a:rPr lang="en-AU" i="1" dirty="0">
                <a:solidFill>
                  <a:schemeClr val="bg2">
                    <a:lumMod val="50000"/>
                  </a:schemeClr>
                </a:solidFill>
              </a:rPr>
              <a:t>– Cost – Quality – HR – Communication – Risk – Procurement – Integration </a:t>
            </a: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9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818070"/>
            <a:ext cx="10972800" cy="1143000"/>
          </a:xfrm>
        </p:spPr>
        <p:txBody>
          <a:bodyPr/>
          <a:lstStyle/>
          <a:p>
            <a:r>
              <a:rPr lang="en-AU" dirty="0"/>
              <a:t>Chapter 5: Time Management (</a:t>
            </a:r>
            <a:r>
              <a:rPr lang="en-AU" dirty="0" err="1"/>
              <a:t>pg</a:t>
            </a:r>
            <a:r>
              <a:rPr lang="en-AU"/>
              <a:t> 13)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5C2F5-7F3C-B0ED-104E-C3F5E82D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37" y="1871325"/>
            <a:ext cx="10697228" cy="441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500" dirty="0"/>
              <a:t>Case Study Questions: </a:t>
            </a:r>
            <a:endParaRPr lang="en-AU" sz="2100" dirty="0"/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100" dirty="0"/>
              <a:t>How would a schedule management plan have helped Mike’s project from day one?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100" dirty="0"/>
              <a:t>Does Mike have the right to dictate to DWI the level of decomposition in presenting reports to Blackwood?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100" dirty="0"/>
              <a:t>Should Mike adopt the suggestion that critical path and PC be in all Gantt charts and reports, and why?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100" dirty="0"/>
              <a:t>What is the value of updating the Gantt chart and re-circulating this to all stakeholders?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100" dirty="0"/>
              <a:t>Would assessing progress, status and forecast data have helped Mike ‘co-manage’ the schedule more proactively?</a:t>
            </a:r>
          </a:p>
        </p:txBody>
      </p:sp>
    </p:spTree>
    <p:extLst>
      <p:ext uri="{BB962C8B-B14F-4D97-AF65-F5344CB8AC3E}">
        <p14:creationId xmlns:p14="http://schemas.microsoft.com/office/powerpoint/2010/main" val="353792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1020084"/>
            <a:ext cx="10972800" cy="1143000"/>
          </a:xfrm>
        </p:spPr>
        <p:txBody>
          <a:bodyPr/>
          <a:lstStyle/>
          <a:p>
            <a:r>
              <a:rPr lang="en-AU" dirty="0"/>
              <a:t>Check-in and Reminders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5C2F5-7F3C-B0ED-104E-C3F5E82D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37" y="2368234"/>
            <a:ext cx="10697228" cy="3909056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Weekly Check-in:</a:t>
            </a:r>
          </a:p>
          <a:p>
            <a:pPr lvl="1"/>
            <a:r>
              <a:rPr lang="en-AU" dirty="0"/>
              <a:t>Available: Tuesday 12</a:t>
            </a:r>
            <a:r>
              <a:rPr lang="en-AU" baseline="30000" dirty="0"/>
              <a:t>th</a:t>
            </a:r>
            <a:r>
              <a:rPr lang="en-AU" dirty="0"/>
              <a:t> March, 5pm</a:t>
            </a:r>
          </a:p>
          <a:p>
            <a:r>
              <a:rPr lang="en-AU" dirty="0"/>
              <a:t>Next week’s case studies</a:t>
            </a:r>
          </a:p>
          <a:p>
            <a:pPr lvl="1"/>
            <a:r>
              <a:rPr lang="en-AU" dirty="0"/>
              <a:t>Pages 16 - 21</a:t>
            </a:r>
          </a:p>
          <a:p>
            <a:pPr lvl="1"/>
            <a:endParaRPr lang="en-AU" dirty="0">
              <a:highlight>
                <a:srgbClr val="FFFF00"/>
              </a:highlight>
            </a:endParaRPr>
          </a:p>
          <a:p>
            <a:r>
              <a:rPr lang="en-AU" dirty="0"/>
              <a:t>Where are you at with your group project? </a:t>
            </a:r>
          </a:p>
          <a:p>
            <a:pPr lvl="1"/>
            <a:r>
              <a:rPr lang="en-AU" dirty="0"/>
              <a:t>Have you reached out to stakeholders?</a:t>
            </a:r>
          </a:p>
          <a:p>
            <a:pPr lvl="2"/>
            <a:r>
              <a:rPr lang="en-AU" dirty="0"/>
              <a:t>Check LMS for an email template to send to stakeholders</a:t>
            </a:r>
          </a:p>
          <a:p>
            <a:pPr lvl="1"/>
            <a:r>
              <a:rPr lang="en-AU" dirty="0"/>
              <a:t>Have you started collecting research? </a:t>
            </a:r>
          </a:p>
        </p:txBody>
      </p:sp>
    </p:spTree>
    <p:extLst>
      <p:ext uri="{BB962C8B-B14F-4D97-AF65-F5344CB8AC3E}">
        <p14:creationId xmlns:p14="http://schemas.microsoft.com/office/powerpoint/2010/main" val="121686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8829"/>
            <a:ext cx="10972800" cy="688628"/>
          </a:xfrm>
        </p:spPr>
        <p:txBody>
          <a:bodyPr>
            <a:normAutofit fontScale="90000"/>
          </a:bodyPr>
          <a:lstStyle/>
          <a:p>
            <a:r>
              <a:rPr lang="en-AU"/>
              <a:t>Farrell Reflection Model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6752D6-F7B1-B6BE-5235-8DE6DD316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622952"/>
              </p:ext>
            </p:extLst>
          </p:nvPr>
        </p:nvGraphicFramePr>
        <p:xfrm>
          <a:off x="1077291" y="1922932"/>
          <a:ext cx="10037417" cy="447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6048B6-D29B-DD93-08EC-8E53F5649AF2}"/>
              </a:ext>
            </a:extLst>
          </p:cNvPr>
          <p:cNvSpPr txBox="1"/>
          <p:nvPr/>
        </p:nvSpPr>
        <p:spPr>
          <a:xfrm>
            <a:off x="1193801" y="259744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Week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484BE-76D8-8592-39D6-7ED3A4D1E54B}"/>
              </a:ext>
            </a:extLst>
          </p:cNvPr>
          <p:cNvSpPr txBox="1"/>
          <p:nvPr/>
        </p:nvSpPr>
        <p:spPr>
          <a:xfrm>
            <a:off x="3733318" y="2597445"/>
            <a:ext cx="14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Week 4 or 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1158EA-0A6A-7480-1587-166ED7F09D35}"/>
              </a:ext>
            </a:extLst>
          </p:cNvPr>
          <p:cNvCxnSpPr>
            <a:cxnSpLocks/>
          </p:cNvCxnSpPr>
          <p:nvPr/>
        </p:nvCxnSpPr>
        <p:spPr>
          <a:xfrm>
            <a:off x="5323024" y="2782111"/>
            <a:ext cx="5405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1337CA-F526-4C34-960B-9345F59775B3}"/>
              </a:ext>
            </a:extLst>
          </p:cNvPr>
          <p:cNvCxnSpPr>
            <a:cxnSpLocks/>
          </p:cNvCxnSpPr>
          <p:nvPr/>
        </p:nvCxnSpPr>
        <p:spPr>
          <a:xfrm>
            <a:off x="2184401" y="2782111"/>
            <a:ext cx="1087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48A04C21-501A-FCA9-1522-5813FA32F532}"/>
              </a:ext>
            </a:extLst>
          </p:cNvPr>
          <p:cNvSpPr txBox="1">
            <a:spLocks/>
          </p:cNvSpPr>
          <p:nvPr/>
        </p:nvSpPr>
        <p:spPr>
          <a:xfrm>
            <a:off x="716659" y="6390422"/>
            <a:ext cx="10972800" cy="306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u="sng" dirty="0">
                <a:solidFill>
                  <a:srgbClr val="FF0000"/>
                </a:solidFill>
              </a:rPr>
              <a:t>NB: This model is not an assessable part of the unit; its intent is to assist you with team management.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DDA69A-1B3D-ED19-1C78-0E3FD823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495" y="1479228"/>
            <a:ext cx="10528905" cy="688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400" dirty="0"/>
              <a:t>A framework for conducting your own, informal, team reflections</a:t>
            </a:r>
          </a:p>
          <a:p>
            <a:pPr marL="0" indent="0" algn="ctr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9278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C069B1-7045-47ED-8B4B-B8AFC039D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1E2E4A-6427-465D-AC12-C6E72CE0F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ECB0CE-F72B-4A0E-A917-AD3E78DB0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CBD663-845B-4D54-AF21-A0F3362F51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0E833F-F246-4EF8-A681-50E5AA0C3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7" grpId="0"/>
      <p:bldP spid="8" grpId="0"/>
      <p:bldP spid="16" grpId="0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26642"/>
            <a:ext cx="10972800" cy="591568"/>
          </a:xfrm>
        </p:spPr>
        <p:txBody>
          <a:bodyPr>
            <a:normAutofit fontScale="90000"/>
          </a:bodyPr>
          <a:lstStyle/>
          <a:p>
            <a:r>
              <a:rPr lang="en-AU" dirty="0"/>
              <a:t>Major Group Project Weekly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CF10-7018-9997-4B5F-F1D1C6FC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14" y="1941887"/>
            <a:ext cx="10697228" cy="4448753"/>
          </a:xfrm>
        </p:spPr>
        <p:txBody>
          <a:bodyPr>
            <a:normAutofit/>
          </a:bodyPr>
          <a:lstStyle/>
          <a:p>
            <a:r>
              <a:rPr lang="en-AU" sz="2400" dirty="0"/>
              <a:t>It’s important for your group to set your own short-term milestones</a:t>
            </a:r>
          </a:p>
          <a:p>
            <a:r>
              <a:rPr lang="en-AU" sz="2400" dirty="0"/>
              <a:t>These are </a:t>
            </a:r>
            <a:r>
              <a:rPr lang="en-AU" sz="2400" i="1" dirty="0"/>
              <a:t>suggestions</a:t>
            </a:r>
            <a:r>
              <a:rPr lang="en-AU" sz="2400" dirty="0"/>
              <a:t> and can help ensure you’re on track to complete by the deadline</a:t>
            </a:r>
          </a:p>
          <a:p>
            <a:endParaRPr lang="en-AU" sz="2000" dirty="0"/>
          </a:p>
          <a:p>
            <a:pPr lvl="1"/>
            <a:r>
              <a:rPr lang="en-AU" sz="2000" dirty="0">
                <a:solidFill>
                  <a:srgbClr val="0B5395"/>
                </a:solidFill>
              </a:rPr>
              <a:t>Week 2</a:t>
            </a:r>
            <a:r>
              <a:rPr lang="en-AU" sz="2000" dirty="0"/>
              <a:t>: Choose project</a:t>
            </a:r>
          </a:p>
          <a:p>
            <a:pPr lvl="1"/>
            <a:r>
              <a:rPr lang="en-AU" sz="2000" dirty="0">
                <a:solidFill>
                  <a:srgbClr val="0B5395"/>
                </a:solidFill>
              </a:rPr>
              <a:t>Week 3</a:t>
            </a:r>
            <a:r>
              <a:rPr lang="en-AU" sz="2000" dirty="0"/>
              <a:t>: Reach out to stakeholders/manager/etc.</a:t>
            </a:r>
          </a:p>
          <a:p>
            <a:pPr lvl="1"/>
            <a:r>
              <a:rPr lang="en-AU" sz="2000" dirty="0">
                <a:solidFill>
                  <a:srgbClr val="0B5395"/>
                </a:solidFill>
              </a:rPr>
              <a:t>Week 4</a:t>
            </a:r>
            <a:r>
              <a:rPr lang="en-AU" sz="2000" dirty="0"/>
              <a:t>: Most research/information gathered</a:t>
            </a:r>
          </a:p>
          <a:p>
            <a:pPr marL="857250" lvl="2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AU" sz="1800" i="1" dirty="0"/>
              <a:t>Raise with me if you haven’t found enough information online or heard back from stakeholders yet</a:t>
            </a:r>
          </a:p>
          <a:p>
            <a:pPr lvl="1"/>
            <a:r>
              <a:rPr lang="en-AU" sz="2000" dirty="0">
                <a:solidFill>
                  <a:srgbClr val="0B5395"/>
                </a:solidFill>
              </a:rPr>
              <a:t>Week 5</a:t>
            </a:r>
            <a:r>
              <a:rPr lang="en-AU" sz="2000" dirty="0"/>
              <a:t>: Writing underway</a:t>
            </a:r>
          </a:p>
          <a:p>
            <a:pPr lvl="1"/>
            <a:r>
              <a:rPr lang="en-AU" sz="2000" dirty="0">
                <a:solidFill>
                  <a:srgbClr val="0B5395"/>
                </a:solidFill>
              </a:rPr>
              <a:t>Week 6</a:t>
            </a:r>
            <a:r>
              <a:rPr lang="en-AU" sz="2000" dirty="0"/>
              <a:t>: Plan presentation structure</a:t>
            </a:r>
          </a:p>
          <a:p>
            <a:pPr lvl="1"/>
            <a:r>
              <a:rPr lang="en-AU" sz="2000" dirty="0">
                <a:solidFill>
                  <a:srgbClr val="0B5395"/>
                </a:solidFill>
              </a:rPr>
              <a:t>Week 7</a:t>
            </a:r>
            <a:r>
              <a:rPr lang="en-AU" sz="2000" dirty="0"/>
              <a:t>: Create and record presentation</a:t>
            </a:r>
          </a:p>
          <a:p>
            <a:endParaRPr lang="en-AU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9449B0-52C5-2362-A03C-529B8557BFBB}"/>
              </a:ext>
            </a:extLst>
          </p:cNvPr>
          <p:cNvGrpSpPr/>
          <p:nvPr/>
        </p:nvGrpSpPr>
        <p:grpSpPr>
          <a:xfrm>
            <a:off x="718158" y="3673190"/>
            <a:ext cx="945506" cy="945506"/>
            <a:chOff x="718158" y="3271520"/>
            <a:chExt cx="945506" cy="945506"/>
          </a:xfrm>
        </p:grpSpPr>
        <p:pic>
          <p:nvPicPr>
            <p:cNvPr id="1026" name="Picture 2" descr="You Are Here PNG, Vector, PSD, and Clipart With Transparent Background for  Free Download | Pngtree">
              <a:extLst>
                <a:ext uri="{FF2B5EF4-FFF2-40B4-BE49-F238E27FC236}">
                  <a16:creationId xmlns:a16="http://schemas.microsoft.com/office/drawing/2014/main" id="{D0BE195A-7529-5B5C-C661-574C8C516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18158" y="3271520"/>
              <a:ext cx="945506" cy="945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You Are Here PNG, Vector, PSD, and Clipart With Transparent Background for  Free Download | Pngtree">
              <a:extLst>
                <a:ext uri="{FF2B5EF4-FFF2-40B4-BE49-F238E27FC236}">
                  <a16:creationId xmlns:a16="http://schemas.microsoft.com/office/drawing/2014/main" id="{EB29B6E4-2D91-E2CB-8A41-892885BA28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79" t="16458" r="29782" b="42742"/>
            <a:stretch/>
          </p:blipFill>
          <p:spPr bwMode="auto">
            <a:xfrm>
              <a:off x="870869" y="3546153"/>
              <a:ext cx="405037" cy="38576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5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807438"/>
            <a:ext cx="10972800" cy="1143000"/>
          </a:xfrm>
        </p:spPr>
        <p:txBody>
          <a:bodyPr/>
          <a:lstStyle/>
          <a:p>
            <a:r>
              <a:rPr lang="en-AU" dirty="0"/>
              <a:t>Project Selection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5C2F5-7F3C-B0ED-104E-C3F5E82D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37" y="1935121"/>
            <a:ext cx="10697228" cy="411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Company X has several project opportunities to pursue. They only have the resources for one.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E3FC187D-5361-F144-E503-94BEF80E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1001" y="2428240"/>
            <a:ext cx="914400" cy="914400"/>
          </a:xfrm>
          <a:prstGeom prst="rect">
            <a:avLst/>
          </a:prstGeom>
        </p:spPr>
      </p:pic>
      <p:pic>
        <p:nvPicPr>
          <p:cNvPr id="8" name="Graphic 7" descr="Open folder with solid fill">
            <a:extLst>
              <a:ext uri="{FF2B5EF4-FFF2-40B4-BE49-F238E27FC236}">
                <a16:creationId xmlns:a16="http://schemas.microsoft.com/office/drawing/2014/main" id="{6B55747B-FD7A-B99A-0D1F-7E17AF200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8800" y="2428240"/>
            <a:ext cx="914400" cy="914400"/>
          </a:xfrm>
          <a:prstGeom prst="rect">
            <a:avLst/>
          </a:prstGeom>
        </p:spPr>
      </p:pic>
      <p:pic>
        <p:nvPicPr>
          <p:cNvPr id="9" name="Graphic 8" descr="Open folder with solid fill">
            <a:extLst>
              <a:ext uri="{FF2B5EF4-FFF2-40B4-BE49-F238E27FC236}">
                <a16:creationId xmlns:a16="http://schemas.microsoft.com/office/drawing/2014/main" id="{D976129C-452A-4776-2DFB-490AC3E5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3860" y="2428240"/>
            <a:ext cx="914400" cy="914400"/>
          </a:xfrm>
          <a:prstGeom prst="rect">
            <a:avLst/>
          </a:prstGeom>
        </p:spPr>
      </p:pic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CDF99301-0E8D-B5B1-F831-22271F55F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3660" y="2428240"/>
            <a:ext cx="914400" cy="914400"/>
          </a:xfrm>
          <a:prstGeom prst="rect">
            <a:avLst/>
          </a:prstGeom>
        </p:spPr>
      </p:pic>
      <p:pic>
        <p:nvPicPr>
          <p:cNvPr id="11" name="Graphic 10" descr="Open folder with solid fill">
            <a:extLst>
              <a:ext uri="{FF2B5EF4-FFF2-40B4-BE49-F238E27FC236}">
                <a16:creationId xmlns:a16="http://schemas.microsoft.com/office/drawing/2014/main" id="{EE30BEF1-969D-722D-0C28-9CA17123F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4312" y="2428240"/>
            <a:ext cx="914400" cy="914400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87AED49-0F8C-2CC5-704F-EBE0845C6A6C}"/>
              </a:ext>
            </a:extLst>
          </p:cNvPr>
          <p:cNvSpPr txBox="1">
            <a:spLocks/>
          </p:cNvSpPr>
          <p:nvPr/>
        </p:nvSpPr>
        <p:spPr>
          <a:xfrm>
            <a:off x="1121497" y="3769361"/>
            <a:ext cx="2948209" cy="1783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AU" sz="2000" dirty="0"/>
              <a:t>Project selection models can determine which project would be best benefit the company at the time of the decision</a:t>
            </a:r>
          </a:p>
          <a:p>
            <a:pPr marL="0" indent="0">
              <a:buFont typeface="Arial"/>
              <a:buNone/>
            </a:pPr>
            <a:endParaRPr lang="en-AU" sz="2000" dirty="0"/>
          </a:p>
          <a:p>
            <a:pPr marL="0" indent="0">
              <a:buFont typeface="Arial"/>
              <a:buNone/>
            </a:pPr>
            <a:endParaRPr lang="en-AU" sz="2000" dirty="0"/>
          </a:p>
          <a:p>
            <a:pPr marL="0" indent="0">
              <a:buFont typeface="Arial"/>
              <a:buNone/>
            </a:pPr>
            <a:endParaRPr lang="en-AU" sz="2000" dirty="0"/>
          </a:p>
        </p:txBody>
      </p:sp>
      <p:pic>
        <p:nvPicPr>
          <p:cNvPr id="1026" name="Picture 2" descr="Spinner | Teaching Tools | Toy Theater Educational Games">
            <a:extLst>
              <a:ext uri="{FF2B5EF4-FFF2-40B4-BE49-F238E27FC236}">
                <a16:creationId xmlns:a16="http://schemas.microsoft.com/office/drawing/2014/main" id="{CA9B851E-2431-F91A-7697-E7EFA2933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67" y="3911602"/>
            <a:ext cx="1303379" cy="130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6CDB1B8-E554-48BC-1706-81D82F090FB7}"/>
              </a:ext>
            </a:extLst>
          </p:cNvPr>
          <p:cNvSpPr txBox="1">
            <a:spLocks/>
          </p:cNvSpPr>
          <p:nvPr/>
        </p:nvSpPr>
        <p:spPr>
          <a:xfrm>
            <a:off x="1815508" y="6274587"/>
            <a:ext cx="8560983" cy="97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sz="1800" b="1" dirty="0"/>
              <a:t>Appropriate selection models change depending on the company’s circumstances!</a:t>
            </a:r>
          </a:p>
          <a:p>
            <a:pPr marL="0" indent="0" algn="ctr">
              <a:buFont typeface="Arial"/>
              <a:buNone/>
            </a:pPr>
            <a:endParaRPr lang="en-AU" sz="2000" dirty="0"/>
          </a:p>
          <a:p>
            <a:pPr marL="0" indent="0" algn="ctr">
              <a:buFont typeface="Arial"/>
              <a:buNone/>
            </a:pPr>
            <a:endParaRPr lang="en-AU" sz="2000" dirty="0"/>
          </a:p>
          <a:p>
            <a:pPr marL="0" indent="0" algn="ctr">
              <a:buFont typeface="Arial"/>
              <a:buNone/>
            </a:pP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E9F78C8-F441-A4C8-555D-FDC7D528E633}"/>
                  </a:ext>
                </a:extLst>
              </p14:cNvPr>
              <p14:cNvContentPartPr/>
              <p14:nvPr/>
            </p14:nvContentPartPr>
            <p14:xfrm>
              <a:off x="-1047280" y="32608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9F78C8-F441-A4C8-555D-FDC7D528E6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51600" y="32565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21F36A0C-CDE4-3D6F-AEE6-C9D90C754071}"/>
              </a:ext>
            </a:extLst>
          </p:cNvPr>
          <p:cNvGrpSpPr/>
          <p:nvPr/>
        </p:nvGrpSpPr>
        <p:grpSpPr>
          <a:xfrm>
            <a:off x="5284177" y="4179147"/>
            <a:ext cx="2535555" cy="916245"/>
            <a:chOff x="4840141" y="3960555"/>
            <a:chExt cx="2535555" cy="916245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075F2F59-C651-6B57-AFE7-3069E8ACA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121" y="3960555"/>
              <a:ext cx="2434259" cy="491089"/>
            </a:xfrm>
            <a:prstGeom prst="bentConnector3">
              <a:avLst>
                <a:gd name="adj1" fmla="val 16193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39F4F78-254B-EF08-295A-CB8D86C56E6A}"/>
                </a:ext>
              </a:extLst>
            </p:cNvPr>
            <p:cNvCxnSpPr>
              <a:cxnSpLocks/>
            </p:cNvCxnSpPr>
            <p:nvPr/>
          </p:nvCxnSpPr>
          <p:spPr>
            <a:xfrm>
              <a:off x="4840141" y="4447020"/>
              <a:ext cx="2535555" cy="429780"/>
            </a:xfrm>
            <a:prstGeom prst="bentConnector3">
              <a:avLst>
                <a:gd name="adj1" fmla="val 19146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6" name="Content Placeholder 4">
            <a:extLst>
              <a:ext uri="{FF2B5EF4-FFF2-40B4-BE49-F238E27FC236}">
                <a16:creationId xmlns:a16="http://schemas.microsoft.com/office/drawing/2014/main" id="{C989DB40-7DF1-2A02-B6B6-8A03E1E38899}"/>
              </a:ext>
            </a:extLst>
          </p:cNvPr>
          <p:cNvSpPr txBox="1">
            <a:spLocks/>
          </p:cNvSpPr>
          <p:nvPr/>
        </p:nvSpPr>
        <p:spPr>
          <a:xfrm>
            <a:off x="7903712" y="3630070"/>
            <a:ext cx="3200453" cy="186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AU" sz="1500" b="1" dirty="0"/>
              <a:t>Non-Numeric Models (Qualitative)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AU" sz="1200" dirty="0"/>
              <a:t>+</a:t>
            </a:r>
            <a:r>
              <a:rPr lang="en-AU" sz="1500" dirty="0"/>
              <a:t> </a:t>
            </a:r>
            <a:r>
              <a:rPr lang="en-AU" sz="1200" dirty="0"/>
              <a:t>easier for stakeholders to understand 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AU" sz="1200" dirty="0"/>
              <a:t>+ quick selection process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AU" sz="1200" dirty="0"/>
              <a:t>- doesn’t consider profit capability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AU" sz="1200" dirty="0"/>
              <a:t>- less rigorous</a:t>
            </a:r>
            <a:endParaRPr lang="en-AU" sz="160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AU" sz="1600" dirty="0"/>
          </a:p>
          <a:p>
            <a:pPr marL="0" indent="0">
              <a:buFont typeface="Arial"/>
              <a:buNone/>
            </a:pPr>
            <a:endParaRPr lang="en-AU" sz="2000" dirty="0"/>
          </a:p>
        </p:txBody>
      </p:sp>
      <p:sp>
        <p:nvSpPr>
          <p:cNvPr id="1047" name="Content Placeholder 4">
            <a:extLst>
              <a:ext uri="{FF2B5EF4-FFF2-40B4-BE49-F238E27FC236}">
                <a16:creationId xmlns:a16="http://schemas.microsoft.com/office/drawing/2014/main" id="{9A238E60-522C-907A-69DC-E63C108477C1}"/>
              </a:ext>
            </a:extLst>
          </p:cNvPr>
          <p:cNvSpPr txBox="1">
            <a:spLocks/>
          </p:cNvSpPr>
          <p:nvPr/>
        </p:nvSpPr>
        <p:spPr>
          <a:xfrm>
            <a:off x="7960540" y="4809265"/>
            <a:ext cx="3200453" cy="134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AU" sz="1500" b="1" dirty="0"/>
              <a:t>Numeric Models (Quantitative)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AU" sz="1200" dirty="0"/>
              <a:t>+ considers profits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AU" sz="1200" dirty="0"/>
              <a:t>+ concrete paper trail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AU" sz="1200" dirty="0"/>
              <a:t>- resource intensive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AU" sz="1200" dirty="0"/>
              <a:t>- can be more difficult to interpret</a:t>
            </a:r>
          </a:p>
          <a:p>
            <a:pPr marL="0" indent="0">
              <a:buFont typeface="Arial"/>
              <a:buNone/>
            </a:pPr>
            <a:endParaRPr lang="en-AU" sz="2000" dirty="0"/>
          </a:p>
          <a:p>
            <a:pPr marL="0" indent="0">
              <a:buFont typeface="Arial"/>
              <a:buNone/>
            </a:pPr>
            <a:endParaRPr lang="en-AU" sz="2000" dirty="0"/>
          </a:p>
          <a:p>
            <a:pPr marL="0" indent="0">
              <a:buFont typeface="Arial"/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34766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  <p:bldP spid="14" grpId="0"/>
      <p:bldP spid="1046" grpId="0"/>
      <p:bldP spid="1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807438"/>
            <a:ext cx="10972800" cy="1143000"/>
          </a:xfrm>
        </p:spPr>
        <p:txBody>
          <a:bodyPr/>
          <a:lstStyle/>
          <a:p>
            <a:r>
              <a:rPr lang="en-AU" dirty="0"/>
              <a:t>Non-Numeric Models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E9F78C8-F441-A4C8-555D-FDC7D528E633}"/>
                  </a:ext>
                </a:extLst>
              </p14:cNvPr>
              <p14:cNvContentPartPr/>
              <p14:nvPr/>
            </p14:nvContentPartPr>
            <p14:xfrm>
              <a:off x="-1047280" y="32608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9F78C8-F441-A4C8-555D-FDC7D528E6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51600" y="3256520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7B17D13-1B23-1E10-0BF2-92DB803A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660"/>
              </p:ext>
            </p:extLst>
          </p:nvPr>
        </p:nvGraphicFramePr>
        <p:xfrm>
          <a:off x="760190" y="2059376"/>
          <a:ext cx="10830561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985">
                  <a:extLst>
                    <a:ext uri="{9D8B030D-6E8A-4147-A177-3AD203B41FA5}">
                      <a16:colId xmlns:a16="http://schemas.microsoft.com/office/drawing/2014/main" val="1343110873"/>
                    </a:ext>
                  </a:extLst>
                </a:gridCol>
                <a:gridCol w="4645979">
                  <a:extLst>
                    <a:ext uri="{9D8B030D-6E8A-4147-A177-3AD203B41FA5}">
                      <a16:colId xmlns:a16="http://schemas.microsoft.com/office/drawing/2014/main" val="3129969146"/>
                    </a:ext>
                  </a:extLst>
                </a:gridCol>
                <a:gridCol w="975455">
                  <a:extLst>
                    <a:ext uri="{9D8B030D-6E8A-4147-A177-3AD203B41FA5}">
                      <a16:colId xmlns:a16="http://schemas.microsoft.com/office/drawing/2014/main" val="1157325847"/>
                    </a:ext>
                  </a:extLst>
                </a:gridCol>
                <a:gridCol w="1890571">
                  <a:extLst>
                    <a:ext uri="{9D8B030D-6E8A-4147-A177-3AD203B41FA5}">
                      <a16:colId xmlns:a16="http://schemas.microsoft.com/office/drawing/2014/main" val="170083725"/>
                    </a:ext>
                  </a:extLst>
                </a:gridCol>
                <a:gridCol w="1890571">
                  <a:extLst>
                    <a:ext uri="{9D8B030D-6E8A-4147-A177-3AD203B41FA5}">
                      <a16:colId xmlns:a16="http://schemas.microsoft.com/office/drawing/2014/main" val="4114017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Why use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Drawback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6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Sacred Cow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Project has support and protection of senior management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Either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Senior management will maintain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Low organisation-wide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73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Operating Necessity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Crisis has arisen and company needs to select project that will keep them afloat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Reactive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Allows continued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Insufficient time/budget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25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Competitive Necessity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Competitive threat has emerged that needs to be responded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Reactive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Aligns with competitors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Playing ‘catch-up’ with competitor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98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Product Line Extension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Need to increase appeal/desire for outdated or older project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Either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Takes advantage of market opportunity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May erode existing market share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4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Comparative 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Determine which project will provide greatest overall “value”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Proactive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Increases visibility of all potential 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Lacks focus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01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Qualitative Checklist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Determine which project provides greatest “value” in a specific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Proactive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Considers pros/cons of specific aspects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Time consuming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91357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9BCE5C4-C76D-AA29-FCE6-3B0329DE94FE}"/>
              </a:ext>
            </a:extLst>
          </p:cNvPr>
          <p:cNvSpPr/>
          <p:nvPr/>
        </p:nvSpPr>
        <p:spPr>
          <a:xfrm>
            <a:off x="611965" y="3579143"/>
            <a:ext cx="11086369" cy="606778"/>
          </a:xfrm>
          <a:prstGeom prst="rect">
            <a:avLst/>
          </a:prstGeom>
          <a:noFill/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36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807438"/>
            <a:ext cx="10972800" cy="1143000"/>
          </a:xfrm>
        </p:spPr>
        <p:txBody>
          <a:bodyPr/>
          <a:lstStyle/>
          <a:p>
            <a:r>
              <a:rPr lang="en-AU" dirty="0"/>
              <a:t>Numeric Models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E9F78C8-F441-A4C8-555D-FDC7D528E633}"/>
                  </a:ext>
                </a:extLst>
              </p14:cNvPr>
              <p14:cNvContentPartPr/>
              <p14:nvPr/>
            </p14:nvContentPartPr>
            <p14:xfrm>
              <a:off x="-1047280" y="32608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9F78C8-F441-A4C8-555D-FDC7D528E6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51600" y="3256520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7B17D13-1B23-1E10-0BF2-92DB803A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50027"/>
              </p:ext>
            </p:extLst>
          </p:nvPr>
        </p:nvGraphicFramePr>
        <p:xfrm>
          <a:off x="760190" y="2059376"/>
          <a:ext cx="10830561" cy="3778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10">
                  <a:extLst>
                    <a:ext uri="{9D8B030D-6E8A-4147-A177-3AD203B41FA5}">
                      <a16:colId xmlns:a16="http://schemas.microsoft.com/office/drawing/2014/main" val="1343110873"/>
                    </a:ext>
                  </a:extLst>
                </a:gridCol>
                <a:gridCol w="3728720">
                  <a:extLst>
                    <a:ext uri="{9D8B030D-6E8A-4147-A177-3AD203B41FA5}">
                      <a16:colId xmlns:a16="http://schemas.microsoft.com/office/drawing/2014/main" val="3129969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5732584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0083725"/>
                    </a:ext>
                  </a:extLst>
                </a:gridCol>
                <a:gridCol w="2223231">
                  <a:extLst>
                    <a:ext uri="{9D8B030D-6E8A-4147-A177-3AD203B41FA5}">
                      <a16:colId xmlns:a16="http://schemas.microsoft.com/office/drawing/2014/main" val="4114017908"/>
                    </a:ext>
                  </a:extLst>
                </a:gridCol>
              </a:tblGrid>
              <a:tr h="486937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Why use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Drawback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64431"/>
                  </a:ext>
                </a:extLst>
              </a:tr>
              <a:tr h="760422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Payback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Need a project that will repay original investment quickly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Time to payback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Highlights project with shortest payback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Doesn’t consider future value of money or long-term risk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731580"/>
                  </a:ext>
                </a:extLst>
              </a:tr>
              <a:tr h="760422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Return on Investment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Overall profitability is the most important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% of investment returned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Determines total project cash 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Profits are averaged over whole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253945"/>
                  </a:ext>
                </a:extLst>
              </a:tr>
              <a:tr h="760422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Net Present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Only need to consider investment value after initial “hurdle”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Future value of money invested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Considers the time value of 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Can be inaccurate (uses fixed interest rate)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983026"/>
                  </a:ext>
                </a:extLst>
              </a:tr>
              <a:tr h="760422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Project Weighted Evaluation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Consideration of qualitative criteria and cash flow/investment is equally desired or important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/>
                        <a:t>Weighted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Focuses on finite criteria with agreed weighting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Some criteria cannot truly be reduced to a numeral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94607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9BCE5C4-C76D-AA29-FCE6-3B0329DE94FE}"/>
              </a:ext>
            </a:extLst>
          </p:cNvPr>
          <p:cNvSpPr/>
          <p:nvPr/>
        </p:nvSpPr>
        <p:spPr>
          <a:xfrm>
            <a:off x="632285" y="3378200"/>
            <a:ext cx="11086369" cy="848360"/>
          </a:xfrm>
          <a:prstGeom prst="rect">
            <a:avLst/>
          </a:prstGeom>
          <a:noFill/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0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4.16667E-7 0.23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807438"/>
            <a:ext cx="10972800" cy="1143000"/>
          </a:xfrm>
        </p:spPr>
        <p:txBody>
          <a:bodyPr/>
          <a:lstStyle/>
          <a:p>
            <a:r>
              <a:rPr lang="en-AU" dirty="0"/>
              <a:t>Project Selection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5C2F5-7F3C-B0ED-104E-C3F5E82D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37" y="1935120"/>
            <a:ext cx="10697228" cy="1905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dirty="0"/>
              <a:t>Company X needs to: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Figure out what they want to get out of their project choice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Evaluate the projects available based on that need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They realise there’s an opportunity in the market to expand into. They have the time and resources to redesign one of their outdated product models. </a:t>
            </a:r>
          </a:p>
          <a:p>
            <a:pPr marL="457200" indent="-457200">
              <a:buFont typeface="+mj-lt"/>
              <a:buAutoNum type="arabicPeriod"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E3FC187D-5361-F144-E503-94BEF80E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6412" y="5111252"/>
            <a:ext cx="914400" cy="914400"/>
          </a:xfrm>
          <a:prstGeom prst="rect">
            <a:avLst/>
          </a:prstGeom>
        </p:spPr>
      </p:pic>
      <p:pic>
        <p:nvPicPr>
          <p:cNvPr id="8" name="Graphic 7" descr="Open folder with solid fill">
            <a:extLst>
              <a:ext uri="{FF2B5EF4-FFF2-40B4-BE49-F238E27FC236}">
                <a16:creationId xmlns:a16="http://schemas.microsoft.com/office/drawing/2014/main" id="{6B55747B-FD7A-B99A-0D1F-7E17AF200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514" y="4714729"/>
            <a:ext cx="914400" cy="914400"/>
          </a:xfrm>
          <a:prstGeom prst="rect">
            <a:avLst/>
          </a:prstGeom>
        </p:spPr>
      </p:pic>
      <p:pic>
        <p:nvPicPr>
          <p:cNvPr id="9" name="Graphic 8" descr="Open folder with solid fill">
            <a:extLst>
              <a:ext uri="{FF2B5EF4-FFF2-40B4-BE49-F238E27FC236}">
                <a16:creationId xmlns:a16="http://schemas.microsoft.com/office/drawing/2014/main" id="{D976129C-452A-4776-2DFB-490AC3E5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63" y="3861006"/>
            <a:ext cx="914400" cy="914400"/>
          </a:xfrm>
          <a:prstGeom prst="rect">
            <a:avLst/>
          </a:prstGeom>
        </p:spPr>
      </p:pic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CDF99301-0E8D-B5B1-F831-22271F55F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63" y="5558292"/>
            <a:ext cx="914400" cy="914400"/>
          </a:xfrm>
          <a:prstGeom prst="rect">
            <a:avLst/>
          </a:prstGeom>
        </p:spPr>
      </p:pic>
      <p:pic>
        <p:nvPicPr>
          <p:cNvPr id="11" name="Graphic 10" descr="Open folder with solid fill">
            <a:extLst>
              <a:ext uri="{FF2B5EF4-FFF2-40B4-BE49-F238E27FC236}">
                <a16:creationId xmlns:a16="http://schemas.microsoft.com/office/drawing/2014/main" id="{EE30BEF1-969D-722D-0C28-9CA17123F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6412" y="425752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E9F78C8-F441-A4C8-555D-FDC7D528E633}"/>
                  </a:ext>
                </a:extLst>
              </p14:cNvPr>
              <p14:cNvContentPartPr/>
              <p14:nvPr/>
            </p14:nvContentPartPr>
            <p14:xfrm>
              <a:off x="-1047280" y="32608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9F78C8-F441-A4C8-555D-FDC7D528E6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051600" y="325652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15AB093-E658-AEC8-B9A8-47808F8A7E5D}"/>
              </a:ext>
            </a:extLst>
          </p:cNvPr>
          <p:cNvSpPr txBox="1">
            <a:spLocks/>
          </p:cNvSpPr>
          <p:nvPr/>
        </p:nvSpPr>
        <p:spPr>
          <a:xfrm>
            <a:off x="4541521" y="4826386"/>
            <a:ext cx="7049230" cy="148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AU" sz="2000" b="1" dirty="0"/>
              <a:t>The project they choose is a Product Line Extension.</a:t>
            </a:r>
          </a:p>
          <a:p>
            <a:pPr marL="0" indent="0">
              <a:buFont typeface="Arial"/>
              <a:buNone/>
            </a:pPr>
            <a:endParaRPr lang="en-AU" sz="2000" dirty="0"/>
          </a:p>
          <a:p>
            <a:pPr marL="0" indent="0">
              <a:buFont typeface="Arial"/>
              <a:buNone/>
            </a:pPr>
            <a:r>
              <a:rPr lang="en-AU" sz="2000" dirty="0"/>
              <a:t>They can now begin planning, considering what this selection model means for this project</a:t>
            </a:r>
          </a:p>
          <a:p>
            <a:pPr marL="457200" indent="-457200">
              <a:buFont typeface="+mj-lt"/>
              <a:buAutoNum type="arabicPeriod"/>
            </a:pPr>
            <a:endParaRPr lang="en-AU" sz="2000" dirty="0"/>
          </a:p>
          <a:p>
            <a:pPr marL="0" indent="0">
              <a:buFont typeface="Arial"/>
              <a:buNone/>
            </a:pPr>
            <a:endParaRPr lang="en-AU" sz="2000" dirty="0"/>
          </a:p>
          <a:p>
            <a:pPr marL="0" indent="0">
              <a:buFont typeface="Arial"/>
              <a:buNone/>
            </a:pPr>
            <a:endParaRPr lang="en-AU" sz="2000" dirty="0"/>
          </a:p>
          <a:p>
            <a:pPr marL="0" indent="0">
              <a:buFont typeface="Arial"/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9349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0.14961 -0.0016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9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807438"/>
            <a:ext cx="10972800" cy="1143000"/>
          </a:xfrm>
        </p:spPr>
        <p:txBody>
          <a:bodyPr/>
          <a:lstStyle/>
          <a:p>
            <a:r>
              <a:rPr lang="en-AU" dirty="0"/>
              <a:t>Making 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5C2F5-7F3C-B0ED-104E-C3F5E82D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37" y="1935121"/>
            <a:ext cx="10697228" cy="217968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sz="2400" dirty="0"/>
              <a:t>Relevant for: 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1800" dirty="0"/>
              <a:t>Missing documents/reports or evidence for how an aspect of your project was managed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1800" dirty="0"/>
              <a:t>There is conflicting evidence in your research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1800" dirty="0"/>
              <a:t>Your company doesn’t respond or can’t provide you with documentation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endParaRPr lang="en-AU" sz="1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CA7E87-789B-C3D7-4F57-60E146BA8F65}"/>
              </a:ext>
            </a:extLst>
          </p:cNvPr>
          <p:cNvSpPr txBox="1">
            <a:spLocks/>
          </p:cNvSpPr>
          <p:nvPr/>
        </p:nvSpPr>
        <p:spPr>
          <a:xfrm>
            <a:off x="893523" y="6050562"/>
            <a:ext cx="10697228" cy="52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Arial"/>
              <a:buNone/>
            </a:pPr>
            <a:r>
              <a:rPr lang="en-AU" sz="2400" b="1" dirty="0">
                <a:solidFill>
                  <a:srgbClr val="FF0000"/>
                </a:solidFill>
              </a:rPr>
              <a:t>You cannot assume something doesn’t exist because you can’t find evidence for it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BF4424A-11BA-8944-B123-D0E54AB641EE}"/>
              </a:ext>
            </a:extLst>
          </p:cNvPr>
          <p:cNvSpPr txBox="1">
            <a:spLocks/>
          </p:cNvSpPr>
          <p:nvPr/>
        </p:nvSpPr>
        <p:spPr>
          <a:xfrm>
            <a:off x="601249" y="4114800"/>
            <a:ext cx="5200111" cy="193576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AU" sz="1800" dirty="0"/>
              <a:t>Use evidence from other documents/sources you have found</a:t>
            </a:r>
          </a:p>
          <a:p>
            <a:pPr lvl="1">
              <a:spcBef>
                <a:spcPts val="600"/>
              </a:spcBef>
            </a:pPr>
            <a:r>
              <a:rPr lang="en-AU" sz="1600" dirty="0"/>
              <a:t>Problems are usually linked</a:t>
            </a:r>
          </a:p>
          <a:p>
            <a:pPr lvl="1">
              <a:spcBef>
                <a:spcPts val="600"/>
              </a:spcBef>
            </a:pPr>
            <a:r>
              <a:rPr lang="en-AU" sz="1600" dirty="0"/>
              <a:t>Make inferences</a:t>
            </a:r>
          </a:p>
          <a:p>
            <a:pPr lvl="2">
              <a:spcBef>
                <a:spcPts val="0"/>
              </a:spcBef>
            </a:pPr>
            <a:r>
              <a:rPr lang="en-AU" sz="1400" dirty="0"/>
              <a:t>E.g. if a news article reports that there was high turnover with staff you can assume there was a problem with HR management</a:t>
            </a:r>
          </a:p>
          <a:p>
            <a:pPr>
              <a:spcBef>
                <a:spcPts val="0"/>
              </a:spcBef>
            </a:pPr>
            <a:endParaRPr lang="en-AU" sz="2200" dirty="0"/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endParaRPr lang="en-AU" sz="18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ED61D08-8878-2D01-4334-85FDA0C17BDF}"/>
              </a:ext>
            </a:extLst>
          </p:cNvPr>
          <p:cNvSpPr txBox="1">
            <a:spLocks/>
          </p:cNvSpPr>
          <p:nvPr/>
        </p:nvSpPr>
        <p:spPr>
          <a:xfrm>
            <a:off x="6104351" y="4114799"/>
            <a:ext cx="5200111" cy="193576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AU" sz="1800" dirty="0"/>
              <a:t>Synthesise information from multiple sources</a:t>
            </a:r>
          </a:p>
          <a:p>
            <a:pPr lvl="1">
              <a:spcBef>
                <a:spcPts val="600"/>
              </a:spcBef>
            </a:pPr>
            <a:r>
              <a:rPr lang="en-AU" sz="1600" dirty="0"/>
              <a:t>One document claims the project went over budget</a:t>
            </a:r>
          </a:p>
          <a:p>
            <a:pPr lvl="1">
              <a:spcBef>
                <a:spcPts val="600"/>
              </a:spcBef>
            </a:pPr>
            <a:r>
              <a:rPr lang="en-AU" sz="1600" dirty="0"/>
              <a:t>Another suggests there were supply chain issues</a:t>
            </a:r>
          </a:p>
          <a:p>
            <a:pPr lvl="1">
              <a:spcBef>
                <a:spcPts val="600"/>
              </a:spcBef>
            </a:pPr>
            <a:r>
              <a:rPr lang="en-AU" sz="1600" dirty="0"/>
              <a:t>Together you can infer that the procurement costs were either not modelled correctly or risk wasn’t assessed </a:t>
            </a:r>
            <a:r>
              <a:rPr lang="en-AU" sz="1600" dirty="0" err="1"/>
              <a:t>rigoursly</a:t>
            </a:r>
            <a:r>
              <a:rPr lang="en-AU" sz="1600" dirty="0"/>
              <a:t> </a:t>
            </a:r>
            <a:endParaRPr lang="en-AU" sz="2200" dirty="0"/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5961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65B-9600-8386-6F3B-1752B66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1" y="807438"/>
            <a:ext cx="10972800" cy="1143000"/>
          </a:xfrm>
        </p:spPr>
        <p:txBody>
          <a:bodyPr/>
          <a:lstStyle/>
          <a:p>
            <a:r>
              <a:rPr lang="en-AU" dirty="0"/>
              <a:t>Chapter 4: Scope Management (</a:t>
            </a:r>
            <a:r>
              <a:rPr lang="en-AU" dirty="0" err="1"/>
              <a:t>pg</a:t>
            </a:r>
            <a:r>
              <a:rPr lang="en-AU" dirty="0"/>
              <a:t> 11)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5C2F5-7F3C-B0ED-104E-C3F5E82D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37" y="1935120"/>
            <a:ext cx="10697228" cy="4710223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sz="3600" dirty="0"/>
              <a:t>Case Study Questions: 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700" dirty="0"/>
              <a:t>Why was documenting a scope management plan an important issue for Ian and the committee in shaping the project’s over-arching objective and ultimate success?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700" dirty="0"/>
              <a:t>Why is it important to cite the exclusions in all scoping documentation?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700" dirty="0"/>
              <a:t>What requirement-gathering techniques could Ian access in the context of his stakeholder availability?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700" dirty="0"/>
              <a:t>How could Ian and his committee work throughout the project side by side with their clients and stakeholders to ensure handover wasn’t jeopardised?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700" dirty="0"/>
              <a:t>What scope creep triggers should Ian watch out for throughout the conference project?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700" dirty="0"/>
              <a:t>Given that the project (should) produce innovation and continuous improvement over time, why does the scope need to be controlled?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AU" sz="2700" dirty="0"/>
              <a:t>How can Ian both manage and control the scope changes when they first appear?</a:t>
            </a:r>
          </a:p>
        </p:txBody>
      </p:sp>
    </p:spTree>
    <p:extLst>
      <p:ext uri="{BB962C8B-B14F-4D97-AF65-F5344CB8AC3E}">
        <p14:creationId xmlns:p14="http://schemas.microsoft.com/office/powerpoint/2010/main" val="8180504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2c08c1e-233f-4742-844a-7a3984c66d46">
      <Terms xmlns="http://schemas.microsoft.com/office/infopath/2007/PartnerControls"/>
    </lcf76f155ced4ddcb4097134ff3c332f>
    <TaxCatchAll xmlns="23b71243-5cea-4b78-b6ff-e8662303e5d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2019AB02E4447BA90D1C646BE4865" ma:contentTypeVersion="12" ma:contentTypeDescription="Create a new document." ma:contentTypeScope="" ma:versionID="fd2f2a38cf42d2b9b2eff92084d7b704">
  <xsd:schema xmlns:xsd="http://www.w3.org/2001/XMLSchema" xmlns:xs="http://www.w3.org/2001/XMLSchema" xmlns:p="http://schemas.microsoft.com/office/2006/metadata/properties" xmlns:ns2="12c08c1e-233f-4742-844a-7a3984c66d46" xmlns:ns3="23b71243-5cea-4b78-b6ff-e8662303e5d5" targetNamespace="http://schemas.microsoft.com/office/2006/metadata/properties" ma:root="true" ma:fieldsID="955a1c591b4ce8ae4ea8073f54639383" ns2:_="" ns3:_="">
    <xsd:import namespace="12c08c1e-233f-4742-844a-7a3984c66d46"/>
    <xsd:import namespace="23b71243-5cea-4b78-b6ff-e8662303e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08c1e-233f-4742-844a-7a3984c66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85113c5-7036-4ae5-b6c9-3bc4b8da47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71243-5cea-4b78-b6ff-e8662303e5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3ab6516-8e11-4475-b0f5-65219ef6fae6}" ma:internalName="TaxCatchAll" ma:showField="CatchAllData" ma:web="23b71243-5cea-4b78-b6ff-e8662303e5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221882-7163-47B0-A547-38BBE0E1C531}">
  <ds:schemaRefs>
    <ds:schemaRef ds:uri="http://schemas.microsoft.com/office/2006/metadata/properties"/>
    <ds:schemaRef ds:uri="http://schemas.microsoft.com/office/infopath/2007/PartnerControls"/>
    <ds:schemaRef ds:uri="12c08c1e-233f-4742-844a-7a3984c66d46"/>
    <ds:schemaRef ds:uri="23b71243-5cea-4b78-b6ff-e8662303e5d5"/>
  </ds:schemaRefs>
</ds:datastoreItem>
</file>

<file path=customXml/itemProps2.xml><?xml version="1.0" encoding="utf-8"?>
<ds:datastoreItem xmlns:ds="http://schemas.openxmlformats.org/officeDocument/2006/customXml" ds:itemID="{3387647B-6D7F-4B98-8447-CD3552839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CEF161-780D-4A05-8663-31EE7560F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c08c1e-233f-4742-844a-7a3984c66d46"/>
    <ds:schemaRef ds:uri="23b71243-5cea-4b78-b6ff-e8662303e5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1590</Words>
  <Application>Microsoft Office PowerPoint</Application>
  <PresentationFormat>Widescreen</PresentationFormat>
  <Paragraphs>230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1_Office Theme</vt:lpstr>
      <vt:lpstr>Practical Class: Week 3</vt:lpstr>
      <vt:lpstr>Farrell Reflection Model</vt:lpstr>
      <vt:lpstr>Major Group Project Weekly Goals</vt:lpstr>
      <vt:lpstr>Project Selection Models</vt:lpstr>
      <vt:lpstr>Non-Numeric Models</vt:lpstr>
      <vt:lpstr>Numeric Models</vt:lpstr>
      <vt:lpstr>Project Selection Models</vt:lpstr>
      <vt:lpstr>Making Assumptions</vt:lpstr>
      <vt:lpstr>Chapter 4: Scope Management (pg 11)</vt:lpstr>
      <vt:lpstr>Chapter 5: Time Management (pg 13)</vt:lpstr>
      <vt:lpstr>Check-in and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stuff that might be helpful</dc:title>
  <dc:creator>Kelly Boden-Hawes</dc:creator>
  <cp:lastModifiedBy>Danielle Peralta</cp:lastModifiedBy>
  <cp:revision>3</cp:revision>
  <dcterms:created xsi:type="dcterms:W3CDTF">2023-08-02T05:59:03Z</dcterms:created>
  <dcterms:modified xsi:type="dcterms:W3CDTF">2024-08-06T01:12:18Z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0x010100E212019AB02E4447BA90D1C646BE4865</vt:lpwstr>
  </property>
</Properties>
</file>