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ink/ink4.xml" ContentType="application/inkml+xml"/>
  <Override PartName="/ppt/ink/ink5.xml" ContentType="application/inkml+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ink/ink7.xml" ContentType="application/inkml+xml"/>
  <Override PartName="/ppt/ink/ink8.xml" ContentType="application/inkml+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 id="2147483684" r:id="rId6"/>
  </p:sldMasterIdLst>
  <p:notesMasterIdLst>
    <p:notesMasterId r:id="rId31"/>
  </p:notesMasterIdLst>
  <p:sldIdLst>
    <p:sldId id="623" r:id="rId7"/>
    <p:sldId id="626" r:id="rId8"/>
    <p:sldId id="634" r:id="rId9"/>
    <p:sldId id="635" r:id="rId10"/>
    <p:sldId id="256" r:id="rId11"/>
    <p:sldId id="300" r:id="rId12"/>
    <p:sldId id="282" r:id="rId13"/>
    <p:sldId id="301" r:id="rId14"/>
    <p:sldId id="303" r:id="rId15"/>
    <p:sldId id="304" r:id="rId16"/>
    <p:sldId id="305" r:id="rId17"/>
    <p:sldId id="306" r:id="rId18"/>
    <p:sldId id="307" r:id="rId19"/>
    <p:sldId id="308" r:id="rId20"/>
    <p:sldId id="309" r:id="rId21"/>
    <p:sldId id="310" r:id="rId22"/>
    <p:sldId id="314" r:id="rId23"/>
    <p:sldId id="311" r:id="rId24"/>
    <p:sldId id="313" r:id="rId25"/>
    <p:sldId id="636" r:id="rId26"/>
    <p:sldId id="633" r:id="rId27"/>
    <p:sldId id="627" r:id="rId28"/>
    <p:sldId id="632" r:id="rId29"/>
    <p:sldId id="6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82465" autoAdjust="0"/>
  </p:normalViewPr>
  <p:slideViewPr>
    <p:cSldViewPr snapToGrid="0">
      <p:cViewPr>
        <p:scale>
          <a:sx n="106" d="100"/>
          <a:sy n="106" d="100"/>
        </p:scale>
        <p:origin x="8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Boden-Hawes" userId="10232a96-c69d-43e2-bb76-ad72d49a0cf2" providerId="ADAL" clId="{BAD7699F-D1D0-4284-90E0-BF0FA30172DF}"/>
    <pc:docChg chg="undo redo custSel addSld delSld modSld sldOrd">
      <pc:chgData name="Kelly Boden-Hawes" userId="10232a96-c69d-43e2-bb76-ad72d49a0cf2" providerId="ADAL" clId="{BAD7699F-D1D0-4284-90E0-BF0FA30172DF}" dt="2024-02-15T07:52:55.892" v="770" actId="20577"/>
      <pc:docMkLst>
        <pc:docMk/>
      </pc:docMkLst>
      <pc:sldChg chg="addSp delSp modSp mod modNotesTx">
        <pc:chgData name="Kelly Boden-Hawes" userId="10232a96-c69d-43e2-bb76-ad72d49a0cf2" providerId="ADAL" clId="{BAD7699F-D1D0-4284-90E0-BF0FA30172DF}" dt="2024-02-08T06:52:29.974" v="576" actId="207"/>
        <pc:sldMkLst>
          <pc:docMk/>
          <pc:sldMk cId="2737690513" sldId="623"/>
        </pc:sldMkLst>
        <pc:spChg chg="mod">
          <ac:chgData name="Kelly Boden-Hawes" userId="10232a96-c69d-43e2-bb76-ad72d49a0cf2" providerId="ADAL" clId="{BAD7699F-D1D0-4284-90E0-BF0FA30172DF}" dt="2024-02-08T06:41:22.384" v="1" actId="20577"/>
          <ac:spMkLst>
            <pc:docMk/>
            <pc:sldMk cId="2737690513" sldId="623"/>
            <ac:spMk id="2" creationId="{DD7EE65B-9600-8386-6F3B-1752B6682400}"/>
          </ac:spMkLst>
        </pc:spChg>
        <pc:spChg chg="mod">
          <ac:chgData name="Kelly Boden-Hawes" userId="10232a96-c69d-43e2-bb76-ad72d49a0cf2" providerId="ADAL" clId="{BAD7699F-D1D0-4284-90E0-BF0FA30172DF}" dt="2024-02-08T06:43:37.482" v="108" actId="20577"/>
          <ac:spMkLst>
            <pc:docMk/>
            <pc:sldMk cId="2737690513" sldId="623"/>
            <ac:spMk id="3" creationId="{593ACF10-7018-9997-4B5F-F1D1C6FC3BAA}"/>
          </ac:spMkLst>
        </pc:spChg>
        <pc:spChg chg="add mod">
          <ac:chgData name="Kelly Boden-Hawes" userId="10232a96-c69d-43e2-bb76-ad72d49a0cf2" providerId="ADAL" clId="{BAD7699F-D1D0-4284-90E0-BF0FA30172DF}" dt="2024-02-08T06:52:29.974" v="576" actId="207"/>
          <ac:spMkLst>
            <pc:docMk/>
            <pc:sldMk cId="2737690513" sldId="623"/>
            <ac:spMk id="4" creationId="{62B34867-5DBA-E41C-BEBB-7A1207EC9357}"/>
          </ac:spMkLst>
        </pc:spChg>
        <pc:spChg chg="del mod">
          <ac:chgData name="Kelly Boden-Hawes" userId="10232a96-c69d-43e2-bb76-ad72d49a0cf2" providerId="ADAL" clId="{BAD7699F-D1D0-4284-90E0-BF0FA30172DF}" dt="2024-02-08T06:52:23.642" v="573" actId="478"/>
          <ac:spMkLst>
            <pc:docMk/>
            <pc:sldMk cId="2737690513" sldId="623"/>
            <ac:spMk id="5" creationId="{6A636904-6A21-0B3B-311C-6406DC499BDD}"/>
          </ac:spMkLst>
        </pc:spChg>
      </pc:sldChg>
      <pc:sldChg chg="modSp mod modShow">
        <pc:chgData name="Kelly Boden-Hawes" userId="10232a96-c69d-43e2-bb76-ad72d49a0cf2" providerId="ADAL" clId="{BAD7699F-D1D0-4284-90E0-BF0FA30172DF}" dt="2024-02-15T07:52:55.892" v="770" actId="20577"/>
        <pc:sldMkLst>
          <pc:docMk/>
          <pc:sldMk cId="692782495" sldId="626"/>
        </pc:sldMkLst>
        <pc:spChg chg="mod">
          <ac:chgData name="Kelly Boden-Hawes" userId="10232a96-c69d-43e2-bb76-ad72d49a0cf2" providerId="ADAL" clId="{BAD7699F-D1D0-4284-90E0-BF0FA30172DF}" dt="2024-02-15T07:52:55.892" v="770" actId="20577"/>
          <ac:spMkLst>
            <pc:docMk/>
            <pc:sldMk cId="692782495" sldId="626"/>
            <ac:spMk id="2" creationId="{DD7EE65B-9600-8386-6F3B-1752B6682400}"/>
          </ac:spMkLst>
        </pc:spChg>
        <pc:spChg chg="mod">
          <ac:chgData name="Kelly Boden-Hawes" userId="10232a96-c69d-43e2-bb76-ad72d49a0cf2" providerId="ADAL" clId="{BAD7699F-D1D0-4284-90E0-BF0FA30172DF}" dt="2024-02-15T07:52:39.171" v="746" actId="20577"/>
          <ac:spMkLst>
            <pc:docMk/>
            <pc:sldMk cId="692782495" sldId="626"/>
            <ac:spMk id="17" creationId="{97DDA69A-1B3D-ED19-1C78-0E3FD8239DC1}"/>
          </ac:spMkLst>
        </pc:spChg>
        <pc:graphicFrameChg chg="mod">
          <ac:chgData name="Kelly Boden-Hawes" userId="10232a96-c69d-43e2-bb76-ad72d49a0cf2" providerId="ADAL" clId="{BAD7699F-D1D0-4284-90E0-BF0FA30172DF}" dt="2024-02-15T07:52:47.304" v="763"/>
          <ac:graphicFrameMkLst>
            <pc:docMk/>
            <pc:sldMk cId="692782495" sldId="626"/>
            <ac:graphicFrameMk id="4" creationId="{896752D6-F7B1-B6BE-5235-8DE6DD316B60}"/>
          </ac:graphicFrameMkLst>
        </pc:graphicFrameChg>
      </pc:sldChg>
      <pc:sldChg chg="modSp mod">
        <pc:chgData name="Kelly Boden-Hawes" userId="10232a96-c69d-43e2-bb76-ad72d49a0cf2" providerId="ADAL" clId="{BAD7699F-D1D0-4284-90E0-BF0FA30172DF}" dt="2024-02-15T06:47:53.174" v="671" actId="27636"/>
        <pc:sldMkLst>
          <pc:docMk/>
          <pc:sldMk cId="601551312" sldId="627"/>
        </pc:sldMkLst>
        <pc:spChg chg="mod">
          <ac:chgData name="Kelly Boden-Hawes" userId="10232a96-c69d-43e2-bb76-ad72d49a0cf2" providerId="ADAL" clId="{BAD7699F-D1D0-4284-90E0-BF0FA30172DF}" dt="2024-02-08T06:43:40.584" v="112" actId="20577"/>
          <ac:spMkLst>
            <pc:docMk/>
            <pc:sldMk cId="601551312" sldId="627"/>
            <ac:spMk id="2" creationId="{DD7EE65B-9600-8386-6F3B-1752B6682400}"/>
          </ac:spMkLst>
        </pc:spChg>
        <pc:spChg chg="mod">
          <ac:chgData name="Kelly Boden-Hawes" userId="10232a96-c69d-43e2-bb76-ad72d49a0cf2" providerId="ADAL" clId="{BAD7699F-D1D0-4284-90E0-BF0FA30172DF}" dt="2024-02-15T06:47:53.174" v="671" actId="27636"/>
          <ac:spMkLst>
            <pc:docMk/>
            <pc:sldMk cId="601551312" sldId="627"/>
            <ac:spMk id="5" creationId="{7B65C2F5-7F3C-B0ED-104E-C3F5E82D303D}"/>
          </ac:spMkLst>
        </pc:spChg>
      </pc:sldChg>
      <pc:sldChg chg="del">
        <pc:chgData name="Kelly Boden-Hawes" userId="10232a96-c69d-43e2-bb76-ad72d49a0cf2" providerId="ADAL" clId="{BAD7699F-D1D0-4284-90E0-BF0FA30172DF}" dt="2024-02-08T06:45:40.804" v="141" actId="47"/>
        <pc:sldMkLst>
          <pc:docMk/>
          <pc:sldMk cId="81535505" sldId="630"/>
        </pc:sldMkLst>
      </pc:sldChg>
      <pc:sldChg chg="modSp mod">
        <pc:chgData name="Kelly Boden-Hawes" userId="10232a96-c69d-43e2-bb76-ad72d49a0cf2" providerId="ADAL" clId="{BAD7699F-D1D0-4284-90E0-BF0FA30172DF}" dt="2024-02-15T06:49:09.009" v="710" actId="20577"/>
        <pc:sldMkLst>
          <pc:docMk/>
          <pc:sldMk cId="1216864800" sldId="631"/>
        </pc:sldMkLst>
        <pc:spChg chg="mod">
          <ac:chgData name="Kelly Boden-Hawes" userId="10232a96-c69d-43e2-bb76-ad72d49a0cf2" providerId="ADAL" clId="{BAD7699F-D1D0-4284-90E0-BF0FA30172DF}" dt="2024-02-15T06:49:09.009" v="710" actId="20577"/>
          <ac:spMkLst>
            <pc:docMk/>
            <pc:sldMk cId="1216864800" sldId="631"/>
            <ac:spMk id="5" creationId="{7B65C2F5-7F3C-B0ED-104E-C3F5E82D303D}"/>
          </ac:spMkLst>
        </pc:spChg>
      </pc:sldChg>
      <pc:sldChg chg="modSp mod">
        <pc:chgData name="Kelly Boden-Hawes" userId="10232a96-c69d-43e2-bb76-ad72d49a0cf2" providerId="ADAL" clId="{BAD7699F-D1D0-4284-90E0-BF0FA30172DF}" dt="2024-02-15T06:48:59.246" v="700" actId="20577"/>
        <pc:sldMkLst>
          <pc:docMk/>
          <pc:sldMk cId="1620695191" sldId="632"/>
        </pc:sldMkLst>
        <pc:spChg chg="mod">
          <ac:chgData name="Kelly Boden-Hawes" userId="10232a96-c69d-43e2-bb76-ad72d49a0cf2" providerId="ADAL" clId="{BAD7699F-D1D0-4284-90E0-BF0FA30172DF}" dt="2024-02-08T06:43:45.793" v="120" actId="20577"/>
          <ac:spMkLst>
            <pc:docMk/>
            <pc:sldMk cId="1620695191" sldId="632"/>
            <ac:spMk id="2" creationId="{DD7EE65B-9600-8386-6F3B-1752B6682400}"/>
          </ac:spMkLst>
        </pc:spChg>
        <pc:spChg chg="mod">
          <ac:chgData name="Kelly Boden-Hawes" userId="10232a96-c69d-43e2-bb76-ad72d49a0cf2" providerId="ADAL" clId="{BAD7699F-D1D0-4284-90E0-BF0FA30172DF}" dt="2024-02-15T06:48:59.246" v="700" actId="20577"/>
          <ac:spMkLst>
            <pc:docMk/>
            <pc:sldMk cId="1620695191" sldId="632"/>
            <ac:spMk id="5" creationId="{7B65C2F5-7F3C-B0ED-104E-C3F5E82D303D}"/>
          </ac:spMkLst>
        </pc:spChg>
      </pc:sldChg>
      <pc:sldChg chg="modSp mod">
        <pc:chgData name="Kelly Boden-Hawes" userId="10232a96-c69d-43e2-bb76-ad72d49a0cf2" providerId="ADAL" clId="{BAD7699F-D1D0-4284-90E0-BF0FA30172DF}" dt="2024-02-08T06:43:28.969" v="105" actId="20577"/>
        <pc:sldMkLst>
          <pc:docMk/>
          <pc:sldMk cId="2347662247" sldId="633"/>
        </pc:sldMkLst>
        <pc:spChg chg="mod">
          <ac:chgData name="Kelly Boden-Hawes" userId="10232a96-c69d-43e2-bb76-ad72d49a0cf2" providerId="ADAL" clId="{BAD7699F-D1D0-4284-90E0-BF0FA30172DF}" dt="2024-02-08T06:43:28.969" v="105" actId="20577"/>
          <ac:spMkLst>
            <pc:docMk/>
            <pc:sldMk cId="2347662247" sldId="633"/>
            <ac:spMk id="5" creationId="{7B65C2F5-7F3C-B0ED-104E-C3F5E82D303D}"/>
          </ac:spMkLst>
        </pc:spChg>
      </pc:sldChg>
      <pc:sldChg chg="modSp add mod ord addAnim delAnim modAnim modShow">
        <pc:chgData name="Kelly Boden-Hawes" userId="10232a96-c69d-43e2-bb76-ad72d49a0cf2" providerId="ADAL" clId="{BAD7699F-D1D0-4284-90E0-BF0FA30172DF}" dt="2024-02-08T06:46:12.061" v="159" actId="729"/>
        <pc:sldMkLst>
          <pc:docMk/>
          <pc:sldMk cId="442621477" sldId="634"/>
        </pc:sldMkLst>
        <pc:spChg chg="mod">
          <ac:chgData name="Kelly Boden-Hawes" userId="10232a96-c69d-43e2-bb76-ad72d49a0cf2" providerId="ADAL" clId="{BAD7699F-D1D0-4284-90E0-BF0FA30172DF}" dt="2024-02-08T06:46:02.571" v="158" actId="27636"/>
          <ac:spMkLst>
            <pc:docMk/>
            <pc:sldMk cId="442621477" sldId="634"/>
            <ac:spMk id="3" creationId="{593ACF10-7018-9997-4B5F-F1D1C6FC3BAA}"/>
          </ac:spMkLst>
        </pc:spChg>
        <pc:grpChg chg="mod">
          <ac:chgData name="Kelly Boden-Hawes" userId="10232a96-c69d-43e2-bb76-ad72d49a0cf2" providerId="ADAL" clId="{BAD7699F-D1D0-4284-90E0-BF0FA30172DF}" dt="2024-02-08T06:45:25.262" v="140" actId="1035"/>
          <ac:grpSpMkLst>
            <pc:docMk/>
            <pc:sldMk cId="442621477" sldId="634"/>
            <ac:grpSpMk id="17" creationId="{069449B0-52C5-2362-A03C-529B8557BFBB}"/>
          </ac:grpSpMkLst>
        </pc:grpChg>
        <pc:picChg chg="mod">
          <ac:chgData name="Kelly Boden-Hawes" userId="10232a96-c69d-43e2-bb76-ad72d49a0cf2" providerId="ADAL" clId="{BAD7699F-D1D0-4284-90E0-BF0FA30172DF}" dt="2024-02-08T06:45:25.262" v="140" actId="1035"/>
          <ac:picMkLst>
            <pc:docMk/>
            <pc:sldMk cId="442621477" sldId="634"/>
            <ac:picMk id="16" creationId="{EB29B6E4-2D91-E2CB-8A41-892885BA28D0}"/>
          </ac:picMkLst>
        </pc:picChg>
        <pc:picChg chg="mod">
          <ac:chgData name="Kelly Boden-Hawes" userId="10232a96-c69d-43e2-bb76-ad72d49a0cf2" providerId="ADAL" clId="{BAD7699F-D1D0-4284-90E0-BF0FA30172DF}" dt="2024-02-08T06:45:25.262" v="140" actId="1035"/>
          <ac:picMkLst>
            <pc:docMk/>
            <pc:sldMk cId="442621477" sldId="634"/>
            <ac:picMk id="1026" creationId="{D0BE195A-7529-5B5C-C661-574C8C5163FD}"/>
          </ac:picMkLst>
        </pc:picChg>
      </pc:sldChg>
      <pc:sldChg chg="addSp delSp modSp add mod ord modShow">
        <pc:chgData name="Kelly Boden-Hawes" userId="10232a96-c69d-43e2-bb76-ad72d49a0cf2" providerId="ADAL" clId="{BAD7699F-D1D0-4284-90E0-BF0FA30172DF}" dt="2024-02-08T06:53:24.888" v="631" actId="1076"/>
        <pc:sldMkLst>
          <pc:docMk/>
          <pc:sldMk cId="3616752155" sldId="635"/>
        </pc:sldMkLst>
        <pc:spChg chg="mod">
          <ac:chgData name="Kelly Boden-Hawes" userId="10232a96-c69d-43e2-bb76-ad72d49a0cf2" providerId="ADAL" clId="{BAD7699F-D1D0-4284-90E0-BF0FA30172DF}" dt="2024-02-08T06:53:24.888" v="631" actId="1076"/>
          <ac:spMkLst>
            <pc:docMk/>
            <pc:sldMk cId="3616752155" sldId="635"/>
            <ac:spMk id="2" creationId="{DD7EE65B-9600-8386-6F3B-1752B6682400}"/>
          </ac:spMkLst>
        </pc:spChg>
        <pc:spChg chg="add del mod">
          <ac:chgData name="Kelly Boden-Hawes" userId="10232a96-c69d-43e2-bb76-ad72d49a0cf2" providerId="ADAL" clId="{BAD7699F-D1D0-4284-90E0-BF0FA30172DF}" dt="2024-02-08T06:53:22.128" v="630" actId="478"/>
          <ac:spMkLst>
            <pc:docMk/>
            <pc:sldMk cId="3616752155" sldId="635"/>
            <ac:spMk id="4" creationId="{03FFED2E-DDCE-A903-F5F8-C91E241E8D4D}"/>
          </ac:spMkLst>
        </pc:spChg>
        <pc:spChg chg="del">
          <ac:chgData name="Kelly Boden-Hawes" userId="10232a96-c69d-43e2-bb76-ad72d49a0cf2" providerId="ADAL" clId="{BAD7699F-D1D0-4284-90E0-BF0FA30172DF}" dt="2024-02-08T06:53:20.650" v="629" actId="478"/>
          <ac:spMkLst>
            <pc:docMk/>
            <pc:sldMk cId="3616752155" sldId="635"/>
            <ac:spMk id="5" creationId="{7B65C2F5-7F3C-B0ED-104E-C3F5E82D303D}"/>
          </ac:spMkLst>
        </pc:spChg>
      </pc:sldChg>
    </pc:docChg>
  </pc:docChgLst>
  <pc:docChgLst>
    <pc:chgData name="Veronica Lyu (24516605)" userId="a7dafcd7-143c-4b8b-b062-0f6525de1436" providerId="ADAL" clId="{CA830D93-DA36-6E4A-9490-ADB52CD9AF82}"/>
    <pc:docChg chg="modSld">
      <pc:chgData name="Veronica Lyu (24516605)" userId="a7dafcd7-143c-4b8b-b062-0f6525de1436" providerId="ADAL" clId="{CA830D93-DA36-6E4A-9490-ADB52CD9AF82}" dt="2024-08-26T08:39:46.912" v="0" actId="1076"/>
      <pc:docMkLst>
        <pc:docMk/>
      </pc:docMkLst>
      <pc:sldChg chg="modSp mod">
        <pc:chgData name="Veronica Lyu (24516605)" userId="a7dafcd7-143c-4b8b-b062-0f6525de1436" providerId="ADAL" clId="{CA830D93-DA36-6E4A-9490-ADB52CD9AF82}" dt="2024-08-26T08:39:46.912" v="0" actId="1076"/>
        <pc:sldMkLst>
          <pc:docMk/>
          <pc:sldMk cId="2737744393" sldId="307"/>
        </pc:sldMkLst>
        <pc:spChg chg="mod">
          <ac:chgData name="Veronica Lyu (24516605)" userId="a7dafcd7-143c-4b8b-b062-0f6525de1436" providerId="ADAL" clId="{CA830D93-DA36-6E4A-9490-ADB52CD9AF82}" dt="2024-08-26T08:39:46.912" v="0" actId="1076"/>
          <ac:spMkLst>
            <pc:docMk/>
            <pc:sldMk cId="2737744393" sldId="307"/>
            <ac:spMk id="51" creationId="{401D58DB-813C-1A30-5466-8F9C427F664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4C308-113B-411B-A252-5A1E2A737A39}" type="doc">
      <dgm:prSet loTypeId="urn:microsoft.com/office/officeart/2005/8/layout/hProcess9" loCatId="process" qsTypeId="urn:microsoft.com/office/officeart/2005/8/quickstyle/simple1" qsCatId="simple" csTypeId="urn:microsoft.com/office/officeart/2005/8/colors/accent1_2" csCatId="accent1" phldr="1"/>
      <dgm:spPr/>
    </dgm:pt>
    <dgm:pt modelId="{8013B628-1F18-4F77-93A8-63E606EE6E32}">
      <dgm:prSet phldrT="[Text]"/>
      <dgm:spPr/>
      <dgm:t>
        <a:bodyPr/>
        <a:lstStyle/>
        <a:p>
          <a:r>
            <a:rPr lang="en-AU" b="1" dirty="0"/>
            <a:t>PLAN</a:t>
          </a:r>
        </a:p>
      </dgm:t>
    </dgm:pt>
    <dgm:pt modelId="{CF684B25-2DE2-4FB0-A333-0E7B0EF188F6}" type="parTrans" cxnId="{F15B7E85-96A4-412D-B20B-A3F5B9EEA292}">
      <dgm:prSet/>
      <dgm:spPr/>
      <dgm:t>
        <a:bodyPr/>
        <a:lstStyle/>
        <a:p>
          <a:endParaRPr lang="en-AU"/>
        </a:p>
      </dgm:t>
    </dgm:pt>
    <dgm:pt modelId="{B371BDEF-C3D4-44D4-8B06-3D1DF7C7D783}" type="sibTrans" cxnId="{F15B7E85-96A4-412D-B20B-A3F5B9EEA292}">
      <dgm:prSet/>
      <dgm:spPr/>
      <dgm:t>
        <a:bodyPr/>
        <a:lstStyle/>
        <a:p>
          <a:endParaRPr lang="en-AU"/>
        </a:p>
      </dgm:t>
    </dgm:pt>
    <dgm:pt modelId="{76A144BE-5920-4A13-9047-54C2F1B32CA2}">
      <dgm:prSet phldrT="[Text]"/>
      <dgm:spPr/>
      <dgm:t>
        <a:bodyPr/>
        <a:lstStyle/>
        <a:p>
          <a:r>
            <a:rPr lang="en-AU" b="1" dirty="0"/>
            <a:t>REVIEW</a:t>
          </a:r>
        </a:p>
      </dgm:t>
    </dgm:pt>
    <dgm:pt modelId="{FB72550E-3C35-4503-8AAF-0D795BA55EB5}" type="parTrans" cxnId="{4F2FF7EE-FC9D-429A-8F3D-5B7AFD609559}">
      <dgm:prSet/>
      <dgm:spPr/>
      <dgm:t>
        <a:bodyPr/>
        <a:lstStyle/>
        <a:p>
          <a:endParaRPr lang="en-AU"/>
        </a:p>
      </dgm:t>
    </dgm:pt>
    <dgm:pt modelId="{EF7FE445-0BAB-4B9E-888F-585ABF68C22F}" type="sibTrans" cxnId="{4F2FF7EE-FC9D-429A-8F3D-5B7AFD609559}">
      <dgm:prSet/>
      <dgm:spPr/>
      <dgm:t>
        <a:bodyPr/>
        <a:lstStyle/>
        <a:p>
          <a:endParaRPr lang="en-AU"/>
        </a:p>
      </dgm:t>
    </dgm:pt>
    <dgm:pt modelId="{FF2357F8-7FEF-451A-91EF-3CB414F50A3F}">
      <dgm:prSet phldrT="[Text]"/>
      <dgm:spPr/>
      <dgm:t>
        <a:bodyPr/>
        <a:lstStyle/>
        <a:p>
          <a:r>
            <a:rPr lang="en-AU" b="1" dirty="0"/>
            <a:t>FEEDBACK</a:t>
          </a:r>
        </a:p>
      </dgm:t>
    </dgm:pt>
    <dgm:pt modelId="{B8D7D14F-AB73-47DD-8F08-D4D8476ADFF6}" type="parTrans" cxnId="{C68FCE44-97D6-4C91-8D6E-1BAB2BE87740}">
      <dgm:prSet/>
      <dgm:spPr/>
      <dgm:t>
        <a:bodyPr/>
        <a:lstStyle/>
        <a:p>
          <a:endParaRPr lang="en-AU"/>
        </a:p>
      </dgm:t>
    </dgm:pt>
    <dgm:pt modelId="{0A318C60-3F25-424A-AE16-22CA4491DB56}" type="sibTrans" cxnId="{C68FCE44-97D6-4C91-8D6E-1BAB2BE87740}">
      <dgm:prSet/>
      <dgm:spPr/>
      <dgm:t>
        <a:bodyPr/>
        <a:lstStyle/>
        <a:p>
          <a:endParaRPr lang="en-AU"/>
        </a:p>
      </dgm:t>
    </dgm:pt>
    <dgm:pt modelId="{DF090940-5544-483E-85BD-013255CDE572}">
      <dgm:prSet phldrT="[Text]"/>
      <dgm:spPr/>
      <dgm:t>
        <a:bodyPr/>
        <a:lstStyle/>
        <a:p>
          <a:r>
            <a:rPr lang="en-AU" dirty="0"/>
            <a:t>Decide how to conduct the reflection</a:t>
          </a:r>
        </a:p>
      </dgm:t>
    </dgm:pt>
    <dgm:pt modelId="{F66DAA85-7372-4D8D-91BE-5EC694D57C37}" type="parTrans" cxnId="{90EA5BB8-4CF1-4D74-9124-0416A87C150A}">
      <dgm:prSet/>
      <dgm:spPr/>
      <dgm:t>
        <a:bodyPr/>
        <a:lstStyle/>
        <a:p>
          <a:endParaRPr lang="en-AU"/>
        </a:p>
      </dgm:t>
    </dgm:pt>
    <dgm:pt modelId="{274927E2-B297-44FA-A4E0-0DDCC3BF0BA3}" type="sibTrans" cxnId="{90EA5BB8-4CF1-4D74-9124-0416A87C150A}">
      <dgm:prSet/>
      <dgm:spPr/>
      <dgm:t>
        <a:bodyPr/>
        <a:lstStyle/>
        <a:p>
          <a:endParaRPr lang="en-AU"/>
        </a:p>
      </dgm:t>
    </dgm:pt>
    <dgm:pt modelId="{09FC8E35-3A83-4288-93BA-72C2F7B95F52}">
      <dgm:prSet phldrT="[Text]"/>
      <dgm:spPr/>
      <dgm:t>
        <a:bodyPr/>
        <a:lstStyle/>
        <a:p>
          <a:r>
            <a:rPr lang="en-AU" dirty="0"/>
            <a:t>Conduct the reflection</a:t>
          </a:r>
        </a:p>
      </dgm:t>
    </dgm:pt>
    <dgm:pt modelId="{342E358F-6782-4A5D-A75B-49B09E545A80}" type="parTrans" cxnId="{3CEB39FF-33EE-4559-B4AE-E0E70D70DBA6}">
      <dgm:prSet/>
      <dgm:spPr/>
      <dgm:t>
        <a:bodyPr/>
        <a:lstStyle/>
        <a:p>
          <a:endParaRPr lang="en-AU"/>
        </a:p>
      </dgm:t>
    </dgm:pt>
    <dgm:pt modelId="{08A77383-E7E2-439C-8D72-00E9CE49FD04}" type="sibTrans" cxnId="{3CEB39FF-33EE-4559-B4AE-E0E70D70DBA6}">
      <dgm:prSet/>
      <dgm:spPr/>
      <dgm:t>
        <a:bodyPr/>
        <a:lstStyle/>
        <a:p>
          <a:endParaRPr lang="en-AU"/>
        </a:p>
      </dgm:t>
    </dgm:pt>
    <dgm:pt modelId="{AAFACB49-09C8-4BB6-8819-80B753644C00}">
      <dgm:prSet phldrT="[Text]"/>
      <dgm:spPr/>
      <dgm:t>
        <a:bodyPr/>
        <a:lstStyle/>
        <a:p>
          <a:r>
            <a:rPr lang="en-AU" dirty="0"/>
            <a:t>Present feedback and self-reflect</a:t>
          </a:r>
        </a:p>
      </dgm:t>
    </dgm:pt>
    <dgm:pt modelId="{FAA904FD-7AFE-4A84-80A5-868CFA37AF55}" type="parTrans" cxnId="{F5CA5A64-A781-4CEE-AF7D-04B7B614C5D5}">
      <dgm:prSet/>
      <dgm:spPr/>
      <dgm:t>
        <a:bodyPr/>
        <a:lstStyle/>
        <a:p>
          <a:endParaRPr lang="en-AU"/>
        </a:p>
      </dgm:t>
    </dgm:pt>
    <dgm:pt modelId="{81A54586-D8D9-434E-AD34-40D8880AFB14}" type="sibTrans" cxnId="{F5CA5A64-A781-4CEE-AF7D-04B7B614C5D5}">
      <dgm:prSet/>
      <dgm:spPr/>
      <dgm:t>
        <a:bodyPr/>
        <a:lstStyle/>
        <a:p>
          <a:endParaRPr lang="en-AU"/>
        </a:p>
      </dgm:t>
    </dgm:pt>
    <dgm:pt modelId="{85781AF3-79E8-449F-8F52-9AEA731E6D47}">
      <dgm:prSet phldrT="[Text]"/>
      <dgm:spPr/>
      <dgm:t>
        <a:bodyPr/>
        <a:lstStyle/>
        <a:p>
          <a:r>
            <a:rPr lang="en-AU" b="1" dirty="0"/>
            <a:t>RESPOND</a:t>
          </a:r>
        </a:p>
      </dgm:t>
    </dgm:pt>
    <dgm:pt modelId="{8170E09E-260B-49D4-8D22-AD5DF4FDD3E0}" type="parTrans" cxnId="{D3D3ECE7-0DC5-4E57-B0AD-9BF0B49EC0C5}">
      <dgm:prSet/>
      <dgm:spPr/>
      <dgm:t>
        <a:bodyPr/>
        <a:lstStyle/>
        <a:p>
          <a:endParaRPr lang="en-AU"/>
        </a:p>
      </dgm:t>
    </dgm:pt>
    <dgm:pt modelId="{4977E466-34B4-4CEC-8416-DE3E55244165}" type="sibTrans" cxnId="{D3D3ECE7-0DC5-4E57-B0AD-9BF0B49EC0C5}">
      <dgm:prSet/>
      <dgm:spPr/>
      <dgm:t>
        <a:bodyPr/>
        <a:lstStyle/>
        <a:p>
          <a:endParaRPr lang="en-AU"/>
        </a:p>
      </dgm:t>
    </dgm:pt>
    <dgm:pt modelId="{813DEEFA-6AC7-40B9-A04C-825BB8B8B8B4}">
      <dgm:prSet phldrT="[Text]"/>
      <dgm:spPr/>
      <dgm:t>
        <a:bodyPr/>
        <a:lstStyle/>
        <a:p>
          <a:r>
            <a:rPr lang="en-AU" dirty="0"/>
            <a:t>Discuss feedback and set new goals</a:t>
          </a:r>
        </a:p>
      </dgm:t>
    </dgm:pt>
    <dgm:pt modelId="{448BEF1C-DCD2-448B-97D7-D26EA060335A}" type="parTrans" cxnId="{A194F596-2C02-444F-9417-69C5DAAED3B7}">
      <dgm:prSet/>
      <dgm:spPr/>
      <dgm:t>
        <a:bodyPr/>
        <a:lstStyle/>
        <a:p>
          <a:endParaRPr lang="en-AU"/>
        </a:p>
      </dgm:t>
    </dgm:pt>
    <dgm:pt modelId="{E6959610-3ECE-4C8C-8CD6-473569982B15}" type="sibTrans" cxnId="{A194F596-2C02-444F-9417-69C5DAAED3B7}">
      <dgm:prSet/>
      <dgm:spPr/>
      <dgm:t>
        <a:bodyPr/>
        <a:lstStyle/>
        <a:p>
          <a:endParaRPr lang="en-AU"/>
        </a:p>
      </dgm:t>
    </dgm:pt>
    <dgm:pt modelId="{F94508ED-F42B-4513-88B5-EF602094C611}" type="pres">
      <dgm:prSet presAssocID="{1B74C308-113B-411B-A252-5A1E2A737A39}" presName="CompostProcess" presStyleCnt="0">
        <dgm:presLayoutVars>
          <dgm:dir/>
          <dgm:resizeHandles val="exact"/>
        </dgm:presLayoutVars>
      </dgm:prSet>
      <dgm:spPr/>
    </dgm:pt>
    <dgm:pt modelId="{6BC069B1-7045-47ED-8B4B-B8AFC039DB5D}" type="pres">
      <dgm:prSet presAssocID="{1B74C308-113B-411B-A252-5A1E2A737A39}" presName="arrow" presStyleLbl="bgShp" presStyleIdx="0" presStyleCnt="1" custScaleX="117647" custLinFactNeighborX="-138" custLinFactNeighborY="9887"/>
      <dgm:spPr/>
    </dgm:pt>
    <dgm:pt modelId="{13F2EEA1-FEC5-4709-9288-E8C19318C6ED}" type="pres">
      <dgm:prSet presAssocID="{1B74C308-113B-411B-A252-5A1E2A737A39}" presName="linearProcess" presStyleCnt="0"/>
      <dgm:spPr/>
    </dgm:pt>
    <dgm:pt modelId="{E31E2E4A-6427-465D-AC12-C6E72CE0F4CF}" type="pres">
      <dgm:prSet presAssocID="{8013B628-1F18-4F77-93A8-63E606EE6E32}" presName="textNode" presStyleLbl="node1" presStyleIdx="0" presStyleCnt="4">
        <dgm:presLayoutVars>
          <dgm:bulletEnabled val="1"/>
        </dgm:presLayoutVars>
      </dgm:prSet>
      <dgm:spPr/>
    </dgm:pt>
    <dgm:pt modelId="{DB680FBE-4E9E-48EA-8E04-EB9A9556CC94}" type="pres">
      <dgm:prSet presAssocID="{B371BDEF-C3D4-44D4-8B06-3D1DF7C7D783}" presName="sibTrans" presStyleCnt="0"/>
      <dgm:spPr/>
    </dgm:pt>
    <dgm:pt modelId="{67ECB0CE-F72B-4A0E-A917-AD3E78DB0C44}" type="pres">
      <dgm:prSet presAssocID="{76A144BE-5920-4A13-9047-54C2F1B32CA2}" presName="textNode" presStyleLbl="node1" presStyleIdx="1" presStyleCnt="4">
        <dgm:presLayoutVars>
          <dgm:bulletEnabled val="1"/>
        </dgm:presLayoutVars>
      </dgm:prSet>
      <dgm:spPr/>
    </dgm:pt>
    <dgm:pt modelId="{34D02F33-1737-4B8C-AFFE-92280AA4FE3E}" type="pres">
      <dgm:prSet presAssocID="{EF7FE445-0BAB-4B9E-888F-585ABF68C22F}" presName="sibTrans" presStyleCnt="0"/>
      <dgm:spPr/>
    </dgm:pt>
    <dgm:pt modelId="{61CBD663-845B-4D54-AF21-A0F3362F51D7}" type="pres">
      <dgm:prSet presAssocID="{FF2357F8-7FEF-451A-91EF-3CB414F50A3F}" presName="textNode" presStyleLbl="node1" presStyleIdx="2" presStyleCnt="4">
        <dgm:presLayoutVars>
          <dgm:bulletEnabled val="1"/>
        </dgm:presLayoutVars>
      </dgm:prSet>
      <dgm:spPr/>
    </dgm:pt>
    <dgm:pt modelId="{27590C67-941E-438E-B6B6-05DAAD62CA58}" type="pres">
      <dgm:prSet presAssocID="{0A318C60-3F25-424A-AE16-22CA4491DB56}" presName="sibTrans" presStyleCnt="0"/>
      <dgm:spPr/>
    </dgm:pt>
    <dgm:pt modelId="{920E833F-F246-4EF8-A681-50E5AA0C3D10}" type="pres">
      <dgm:prSet presAssocID="{85781AF3-79E8-449F-8F52-9AEA731E6D47}" presName="textNode" presStyleLbl="node1" presStyleIdx="3" presStyleCnt="4">
        <dgm:presLayoutVars>
          <dgm:bulletEnabled val="1"/>
        </dgm:presLayoutVars>
      </dgm:prSet>
      <dgm:spPr/>
    </dgm:pt>
  </dgm:ptLst>
  <dgm:cxnLst>
    <dgm:cxn modelId="{DBFD7C1F-A95F-4774-AB50-77E9E0E7DA39}" type="presOf" srcId="{85781AF3-79E8-449F-8F52-9AEA731E6D47}" destId="{920E833F-F246-4EF8-A681-50E5AA0C3D10}" srcOrd="0" destOrd="0" presId="urn:microsoft.com/office/officeart/2005/8/layout/hProcess9"/>
    <dgm:cxn modelId="{FABE5833-18E4-45EE-AB0C-620270B6CE85}" type="presOf" srcId="{76A144BE-5920-4A13-9047-54C2F1B32CA2}" destId="{67ECB0CE-F72B-4A0E-A917-AD3E78DB0C44}" srcOrd="0" destOrd="0" presId="urn:microsoft.com/office/officeart/2005/8/layout/hProcess9"/>
    <dgm:cxn modelId="{B04F8442-5BAF-4B1E-9B3F-997D55BC6E0A}" type="presOf" srcId="{09FC8E35-3A83-4288-93BA-72C2F7B95F52}" destId="{67ECB0CE-F72B-4A0E-A917-AD3E78DB0C44}" srcOrd="0" destOrd="1" presId="urn:microsoft.com/office/officeart/2005/8/layout/hProcess9"/>
    <dgm:cxn modelId="{C68FCE44-97D6-4C91-8D6E-1BAB2BE87740}" srcId="{1B74C308-113B-411B-A252-5A1E2A737A39}" destId="{FF2357F8-7FEF-451A-91EF-3CB414F50A3F}" srcOrd="2" destOrd="0" parTransId="{B8D7D14F-AB73-47DD-8F08-D4D8476ADFF6}" sibTransId="{0A318C60-3F25-424A-AE16-22CA4491DB56}"/>
    <dgm:cxn modelId="{9B44EB52-04A3-48EC-B492-A2120D1FC049}" type="presOf" srcId="{813DEEFA-6AC7-40B9-A04C-825BB8B8B8B4}" destId="{920E833F-F246-4EF8-A681-50E5AA0C3D10}" srcOrd="0" destOrd="1" presId="urn:microsoft.com/office/officeart/2005/8/layout/hProcess9"/>
    <dgm:cxn modelId="{F5CA5A64-A781-4CEE-AF7D-04B7B614C5D5}" srcId="{FF2357F8-7FEF-451A-91EF-3CB414F50A3F}" destId="{AAFACB49-09C8-4BB6-8819-80B753644C00}" srcOrd="0" destOrd="0" parTransId="{FAA904FD-7AFE-4A84-80A5-868CFA37AF55}" sibTransId="{81A54586-D8D9-434E-AD34-40D8880AFB14}"/>
    <dgm:cxn modelId="{5A37B67A-1F27-475C-B4C7-74233B1CEEB8}" type="presOf" srcId="{DF090940-5544-483E-85BD-013255CDE572}" destId="{E31E2E4A-6427-465D-AC12-C6E72CE0F4CF}" srcOrd="0" destOrd="1" presId="urn:microsoft.com/office/officeart/2005/8/layout/hProcess9"/>
    <dgm:cxn modelId="{769A5B80-6024-4F09-AD20-6A9508E7B899}" type="presOf" srcId="{FF2357F8-7FEF-451A-91EF-3CB414F50A3F}" destId="{61CBD663-845B-4D54-AF21-A0F3362F51D7}" srcOrd="0" destOrd="0" presId="urn:microsoft.com/office/officeart/2005/8/layout/hProcess9"/>
    <dgm:cxn modelId="{F15B7E85-96A4-412D-B20B-A3F5B9EEA292}" srcId="{1B74C308-113B-411B-A252-5A1E2A737A39}" destId="{8013B628-1F18-4F77-93A8-63E606EE6E32}" srcOrd="0" destOrd="0" parTransId="{CF684B25-2DE2-4FB0-A333-0E7B0EF188F6}" sibTransId="{B371BDEF-C3D4-44D4-8B06-3D1DF7C7D783}"/>
    <dgm:cxn modelId="{43009290-2575-4E4B-93C2-7E3216BE4955}" type="presOf" srcId="{1B74C308-113B-411B-A252-5A1E2A737A39}" destId="{F94508ED-F42B-4513-88B5-EF602094C611}" srcOrd="0" destOrd="0" presId="urn:microsoft.com/office/officeart/2005/8/layout/hProcess9"/>
    <dgm:cxn modelId="{9764FD92-D83B-4160-932D-D1433E1EE4C1}" type="presOf" srcId="{AAFACB49-09C8-4BB6-8819-80B753644C00}" destId="{61CBD663-845B-4D54-AF21-A0F3362F51D7}" srcOrd="0" destOrd="1" presId="urn:microsoft.com/office/officeart/2005/8/layout/hProcess9"/>
    <dgm:cxn modelId="{A194F596-2C02-444F-9417-69C5DAAED3B7}" srcId="{85781AF3-79E8-449F-8F52-9AEA731E6D47}" destId="{813DEEFA-6AC7-40B9-A04C-825BB8B8B8B4}" srcOrd="0" destOrd="0" parTransId="{448BEF1C-DCD2-448B-97D7-D26EA060335A}" sibTransId="{E6959610-3ECE-4C8C-8CD6-473569982B15}"/>
    <dgm:cxn modelId="{9329499C-9815-451D-823C-954A0DC1C8F6}" type="presOf" srcId="{8013B628-1F18-4F77-93A8-63E606EE6E32}" destId="{E31E2E4A-6427-465D-AC12-C6E72CE0F4CF}" srcOrd="0" destOrd="0" presId="urn:microsoft.com/office/officeart/2005/8/layout/hProcess9"/>
    <dgm:cxn modelId="{90EA5BB8-4CF1-4D74-9124-0416A87C150A}" srcId="{8013B628-1F18-4F77-93A8-63E606EE6E32}" destId="{DF090940-5544-483E-85BD-013255CDE572}" srcOrd="0" destOrd="0" parTransId="{F66DAA85-7372-4D8D-91BE-5EC694D57C37}" sibTransId="{274927E2-B297-44FA-A4E0-0DDCC3BF0BA3}"/>
    <dgm:cxn modelId="{D3D3ECE7-0DC5-4E57-B0AD-9BF0B49EC0C5}" srcId="{1B74C308-113B-411B-A252-5A1E2A737A39}" destId="{85781AF3-79E8-449F-8F52-9AEA731E6D47}" srcOrd="3" destOrd="0" parTransId="{8170E09E-260B-49D4-8D22-AD5DF4FDD3E0}" sibTransId="{4977E466-34B4-4CEC-8416-DE3E55244165}"/>
    <dgm:cxn modelId="{4F2FF7EE-FC9D-429A-8F3D-5B7AFD609559}" srcId="{1B74C308-113B-411B-A252-5A1E2A737A39}" destId="{76A144BE-5920-4A13-9047-54C2F1B32CA2}" srcOrd="1" destOrd="0" parTransId="{FB72550E-3C35-4503-8AAF-0D795BA55EB5}" sibTransId="{EF7FE445-0BAB-4B9E-888F-585ABF68C22F}"/>
    <dgm:cxn modelId="{3CEB39FF-33EE-4559-B4AE-E0E70D70DBA6}" srcId="{76A144BE-5920-4A13-9047-54C2F1B32CA2}" destId="{09FC8E35-3A83-4288-93BA-72C2F7B95F52}" srcOrd="0" destOrd="0" parTransId="{342E358F-6782-4A5D-A75B-49B09E545A80}" sibTransId="{08A77383-E7E2-439C-8D72-00E9CE49FD04}"/>
    <dgm:cxn modelId="{C95CD46C-BA27-4979-81C5-A6C552E12280}" type="presParOf" srcId="{F94508ED-F42B-4513-88B5-EF602094C611}" destId="{6BC069B1-7045-47ED-8B4B-B8AFC039DB5D}" srcOrd="0" destOrd="0" presId="urn:microsoft.com/office/officeart/2005/8/layout/hProcess9"/>
    <dgm:cxn modelId="{3995F204-1382-4669-943C-3D108D7912F4}" type="presParOf" srcId="{F94508ED-F42B-4513-88B5-EF602094C611}" destId="{13F2EEA1-FEC5-4709-9288-E8C19318C6ED}" srcOrd="1" destOrd="0" presId="urn:microsoft.com/office/officeart/2005/8/layout/hProcess9"/>
    <dgm:cxn modelId="{CC3F38CF-0B46-4CAB-8EFA-42C4B49C3912}" type="presParOf" srcId="{13F2EEA1-FEC5-4709-9288-E8C19318C6ED}" destId="{E31E2E4A-6427-465D-AC12-C6E72CE0F4CF}" srcOrd="0" destOrd="0" presId="urn:microsoft.com/office/officeart/2005/8/layout/hProcess9"/>
    <dgm:cxn modelId="{AAAD8A0B-3FBF-4AA4-876F-AC0FF344D988}" type="presParOf" srcId="{13F2EEA1-FEC5-4709-9288-E8C19318C6ED}" destId="{DB680FBE-4E9E-48EA-8E04-EB9A9556CC94}" srcOrd="1" destOrd="0" presId="urn:microsoft.com/office/officeart/2005/8/layout/hProcess9"/>
    <dgm:cxn modelId="{79B9C5E6-E496-49C7-84F9-9DC649C2E0F5}" type="presParOf" srcId="{13F2EEA1-FEC5-4709-9288-E8C19318C6ED}" destId="{67ECB0CE-F72B-4A0E-A917-AD3E78DB0C44}" srcOrd="2" destOrd="0" presId="urn:microsoft.com/office/officeart/2005/8/layout/hProcess9"/>
    <dgm:cxn modelId="{7E7A4CCA-A259-4EBA-A6A5-1CF03B26C6DC}" type="presParOf" srcId="{13F2EEA1-FEC5-4709-9288-E8C19318C6ED}" destId="{34D02F33-1737-4B8C-AFFE-92280AA4FE3E}" srcOrd="3" destOrd="0" presId="urn:microsoft.com/office/officeart/2005/8/layout/hProcess9"/>
    <dgm:cxn modelId="{AEEA5600-DBD8-44AC-BA69-60B455857BE6}" type="presParOf" srcId="{13F2EEA1-FEC5-4709-9288-E8C19318C6ED}" destId="{61CBD663-845B-4D54-AF21-A0F3362F51D7}" srcOrd="4" destOrd="0" presId="urn:microsoft.com/office/officeart/2005/8/layout/hProcess9"/>
    <dgm:cxn modelId="{716B0AD0-1E58-4CC5-9D9B-B0BC1D5D2088}" type="presParOf" srcId="{13F2EEA1-FEC5-4709-9288-E8C19318C6ED}" destId="{27590C67-941E-438E-B6B6-05DAAD62CA58}" srcOrd="5" destOrd="0" presId="urn:microsoft.com/office/officeart/2005/8/layout/hProcess9"/>
    <dgm:cxn modelId="{1683E795-7E96-4848-8937-0D88FBBDA437}" type="presParOf" srcId="{13F2EEA1-FEC5-4709-9288-E8C19318C6ED}" destId="{920E833F-F246-4EF8-A681-50E5AA0C3D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7ABEC8-0AC1-4061-B4B8-9D0427E26C55}" type="doc">
      <dgm:prSet loTypeId="urn:microsoft.com/office/officeart/2009/3/layout/BlockDescendingList" loCatId="list" qsTypeId="urn:microsoft.com/office/officeart/2005/8/quickstyle/simple1" qsCatId="simple" csTypeId="urn:microsoft.com/office/officeart/2005/8/colors/accent1_2" csCatId="accent1" phldr="1"/>
      <dgm:spPr/>
      <dgm:t>
        <a:bodyPr/>
        <a:lstStyle/>
        <a:p>
          <a:endParaRPr lang="en-AU"/>
        </a:p>
      </dgm:t>
    </dgm:pt>
    <dgm:pt modelId="{EBC15FC7-67EE-4802-B63D-95C197D19D92}">
      <dgm:prSet phldrT="[Text]"/>
      <dgm:spPr>
        <a:solidFill>
          <a:schemeClr val="accent1">
            <a:lumMod val="75000"/>
          </a:schemeClr>
        </a:solidFill>
      </dgm:spPr>
      <dgm:t>
        <a:bodyPr/>
        <a:lstStyle/>
        <a:p>
          <a:r>
            <a:rPr lang="en-AU" b="1" dirty="0">
              <a:latin typeface="Century Gothic" panose="020B0502020202020204" pitchFamily="34" charset="0"/>
            </a:rPr>
            <a:t>Introduction</a:t>
          </a:r>
        </a:p>
      </dgm:t>
    </dgm:pt>
    <dgm:pt modelId="{2A248D20-68FD-4493-8D97-3941CED172B0}" type="parTrans" cxnId="{2684D7EF-BEB1-47DC-A3BA-DD8D9E5F14E3}">
      <dgm:prSet/>
      <dgm:spPr/>
      <dgm:t>
        <a:bodyPr/>
        <a:lstStyle/>
        <a:p>
          <a:endParaRPr lang="en-AU"/>
        </a:p>
      </dgm:t>
    </dgm:pt>
    <dgm:pt modelId="{958F4429-A890-45BB-8FE6-46D6958297B4}" type="sibTrans" cxnId="{2684D7EF-BEB1-47DC-A3BA-DD8D9E5F14E3}">
      <dgm:prSet/>
      <dgm:spPr/>
      <dgm:t>
        <a:bodyPr/>
        <a:lstStyle/>
        <a:p>
          <a:endParaRPr lang="en-AU"/>
        </a:p>
      </dgm:t>
    </dgm:pt>
    <dgm:pt modelId="{5B1EA6F8-228F-4E34-8A5C-BFE18DABFEB3}">
      <dgm:prSet phldrT="[Text]"/>
      <dgm:spPr/>
      <dgm:t>
        <a:bodyPr/>
        <a:lstStyle/>
        <a:p>
          <a:r>
            <a:rPr lang="en-AU" b="1" dirty="0">
              <a:latin typeface="Century Gothic" panose="020B0502020202020204" pitchFamily="34" charset="0"/>
            </a:rPr>
            <a:t>Body</a:t>
          </a:r>
        </a:p>
      </dgm:t>
    </dgm:pt>
    <dgm:pt modelId="{504C7478-6933-4CF3-A6A7-01CF1FD6A88B}" type="parTrans" cxnId="{D9E3DB38-9AE0-4A3F-9E1D-309D7F265966}">
      <dgm:prSet/>
      <dgm:spPr/>
      <dgm:t>
        <a:bodyPr/>
        <a:lstStyle/>
        <a:p>
          <a:endParaRPr lang="en-AU"/>
        </a:p>
      </dgm:t>
    </dgm:pt>
    <dgm:pt modelId="{02F93E01-6D00-4C2B-8365-8FBAA701C94F}" type="sibTrans" cxnId="{D9E3DB38-9AE0-4A3F-9E1D-309D7F265966}">
      <dgm:prSet/>
      <dgm:spPr/>
      <dgm:t>
        <a:bodyPr/>
        <a:lstStyle/>
        <a:p>
          <a:endParaRPr lang="en-AU"/>
        </a:p>
      </dgm:t>
    </dgm:pt>
    <dgm:pt modelId="{D0352FB6-5504-4772-B6BA-9E71ADA0D5EA}">
      <dgm:prSet phldrT="[Text]" custT="1"/>
      <dgm:spPr/>
      <dgm:t>
        <a:bodyPr/>
        <a:lstStyle/>
        <a:p>
          <a:pPr algn="l">
            <a:spcAft>
              <a:spcPts val="0"/>
            </a:spcAft>
            <a:buNone/>
          </a:pPr>
          <a:r>
            <a:rPr lang="en-AU" sz="1800" dirty="0"/>
            <a:t>Part A</a:t>
          </a:r>
        </a:p>
      </dgm:t>
    </dgm:pt>
    <dgm:pt modelId="{61CEDC11-D2D6-43BB-9530-A720484CB063}" type="parTrans" cxnId="{2B5962E1-BF2E-41EB-86B9-ED4BFF984E27}">
      <dgm:prSet/>
      <dgm:spPr/>
      <dgm:t>
        <a:bodyPr/>
        <a:lstStyle/>
        <a:p>
          <a:endParaRPr lang="en-AU"/>
        </a:p>
      </dgm:t>
    </dgm:pt>
    <dgm:pt modelId="{BF963BC4-2A11-4DDE-8486-A2490F6D264C}" type="sibTrans" cxnId="{2B5962E1-BF2E-41EB-86B9-ED4BFF984E27}">
      <dgm:prSet/>
      <dgm:spPr/>
      <dgm:t>
        <a:bodyPr/>
        <a:lstStyle/>
        <a:p>
          <a:endParaRPr lang="en-AU"/>
        </a:p>
      </dgm:t>
    </dgm:pt>
    <dgm:pt modelId="{6F2F7746-F15A-4F4F-894B-5170B4A8526D}">
      <dgm:prSet phldrT="[Text]" custT="1"/>
      <dgm:spPr/>
      <dgm:t>
        <a:bodyPr/>
        <a:lstStyle/>
        <a:p>
          <a:pPr algn="l">
            <a:spcAft>
              <a:spcPts val="0"/>
            </a:spcAft>
            <a:buNone/>
          </a:pPr>
          <a:r>
            <a:rPr lang="en-AU" sz="1800" dirty="0"/>
            <a:t>Part B</a:t>
          </a:r>
        </a:p>
      </dgm:t>
    </dgm:pt>
    <dgm:pt modelId="{957E2C8B-0CB8-437C-84E4-5DEFB92B10E0}" type="parTrans" cxnId="{29BA0AA6-FB95-47A7-B2DD-D721A4DAB661}">
      <dgm:prSet/>
      <dgm:spPr/>
      <dgm:t>
        <a:bodyPr/>
        <a:lstStyle/>
        <a:p>
          <a:endParaRPr lang="en-AU"/>
        </a:p>
      </dgm:t>
    </dgm:pt>
    <dgm:pt modelId="{D0760CE0-DEC4-44D2-9D0E-0BE2F2265E5C}" type="sibTrans" cxnId="{29BA0AA6-FB95-47A7-B2DD-D721A4DAB661}">
      <dgm:prSet/>
      <dgm:spPr/>
      <dgm:t>
        <a:bodyPr/>
        <a:lstStyle/>
        <a:p>
          <a:endParaRPr lang="en-AU"/>
        </a:p>
      </dgm:t>
    </dgm:pt>
    <dgm:pt modelId="{844B7708-DECB-41BE-A3F4-82618327A756}">
      <dgm:prSet phldrT="[Text]"/>
      <dgm:spPr>
        <a:solidFill>
          <a:schemeClr val="accent1">
            <a:lumMod val="60000"/>
            <a:lumOff val="40000"/>
          </a:schemeClr>
        </a:solidFill>
      </dgm:spPr>
      <dgm:t>
        <a:bodyPr/>
        <a:lstStyle/>
        <a:p>
          <a:r>
            <a:rPr lang="en-AU" b="1" dirty="0">
              <a:solidFill>
                <a:schemeClr val="tx1">
                  <a:lumMod val="85000"/>
                  <a:lumOff val="15000"/>
                </a:schemeClr>
              </a:solidFill>
              <a:latin typeface="Century Gothic" panose="020B0502020202020204" pitchFamily="34" charset="0"/>
            </a:rPr>
            <a:t>Conclusion</a:t>
          </a:r>
        </a:p>
      </dgm:t>
    </dgm:pt>
    <dgm:pt modelId="{013F3B11-820A-4E97-A324-071227A4F0FA}" type="parTrans" cxnId="{A2419C3E-226B-4F3A-AD6A-04E53C741067}">
      <dgm:prSet/>
      <dgm:spPr/>
      <dgm:t>
        <a:bodyPr/>
        <a:lstStyle/>
        <a:p>
          <a:endParaRPr lang="en-AU"/>
        </a:p>
      </dgm:t>
    </dgm:pt>
    <dgm:pt modelId="{A2E08E22-FC9D-485F-85AE-9F2E857D06EA}" type="sibTrans" cxnId="{A2419C3E-226B-4F3A-AD6A-04E53C741067}">
      <dgm:prSet/>
      <dgm:spPr/>
      <dgm:t>
        <a:bodyPr/>
        <a:lstStyle/>
        <a:p>
          <a:endParaRPr lang="en-AU"/>
        </a:p>
      </dgm:t>
    </dgm:pt>
    <dgm:pt modelId="{51428BEA-8E10-4670-B32F-837D3505B0D3}">
      <dgm:prSet phldrT="[Text]" custT="1"/>
      <dgm:spPr/>
      <dgm:t>
        <a:bodyPr/>
        <a:lstStyle/>
        <a:p>
          <a:pPr algn="l">
            <a:spcAft>
              <a:spcPts val="0"/>
            </a:spcAft>
            <a:buNone/>
          </a:pPr>
          <a:r>
            <a:rPr lang="en-AU" sz="1800" dirty="0">
              <a:solidFill>
                <a:schemeClr val="tx1">
                  <a:lumMod val="85000"/>
                  <a:lumOff val="15000"/>
                </a:schemeClr>
              </a:solidFill>
            </a:rPr>
            <a:t>Conclusion</a:t>
          </a:r>
        </a:p>
      </dgm:t>
    </dgm:pt>
    <dgm:pt modelId="{977CD0DB-D0CE-4916-8F12-ADF1E7A5311F}" type="parTrans" cxnId="{F066361D-A75D-4C91-A1FC-AEC3F430837E}">
      <dgm:prSet/>
      <dgm:spPr/>
      <dgm:t>
        <a:bodyPr/>
        <a:lstStyle/>
        <a:p>
          <a:endParaRPr lang="en-AU"/>
        </a:p>
      </dgm:t>
    </dgm:pt>
    <dgm:pt modelId="{7B5D0E9D-9776-4987-BBE2-C6982EB348B7}" type="sibTrans" cxnId="{F066361D-A75D-4C91-A1FC-AEC3F430837E}">
      <dgm:prSet/>
      <dgm:spPr/>
      <dgm:t>
        <a:bodyPr/>
        <a:lstStyle/>
        <a:p>
          <a:endParaRPr lang="en-AU"/>
        </a:p>
      </dgm:t>
    </dgm:pt>
    <dgm:pt modelId="{3C1175C2-537F-4F08-99FF-12F714102B31}">
      <dgm:prSet phldrT="[Text]"/>
      <dgm:spPr>
        <a:solidFill>
          <a:schemeClr val="accent1">
            <a:lumMod val="20000"/>
            <a:lumOff val="80000"/>
          </a:schemeClr>
        </a:solidFill>
      </dgm:spPr>
      <dgm:t>
        <a:bodyPr/>
        <a:lstStyle/>
        <a:p>
          <a:r>
            <a:rPr lang="en-AU" b="1" dirty="0">
              <a:solidFill>
                <a:schemeClr val="tx1">
                  <a:lumMod val="75000"/>
                  <a:lumOff val="25000"/>
                </a:schemeClr>
              </a:solidFill>
              <a:latin typeface="Century Gothic" panose="020B0502020202020204" pitchFamily="34" charset="0"/>
            </a:rPr>
            <a:t>Appendices</a:t>
          </a:r>
        </a:p>
      </dgm:t>
    </dgm:pt>
    <dgm:pt modelId="{3F23DEE8-5D91-45B9-91F5-CC4DB00515EE}" type="parTrans" cxnId="{3FEAE208-0500-42D1-8838-BC29E11AEBB6}">
      <dgm:prSet/>
      <dgm:spPr/>
      <dgm:t>
        <a:bodyPr/>
        <a:lstStyle/>
        <a:p>
          <a:endParaRPr lang="en-AU"/>
        </a:p>
      </dgm:t>
    </dgm:pt>
    <dgm:pt modelId="{954AD346-9247-4339-9F5E-D3226362D487}" type="sibTrans" cxnId="{3FEAE208-0500-42D1-8838-BC29E11AEBB6}">
      <dgm:prSet/>
      <dgm:spPr/>
      <dgm:t>
        <a:bodyPr/>
        <a:lstStyle/>
        <a:p>
          <a:endParaRPr lang="en-AU"/>
        </a:p>
      </dgm:t>
    </dgm:pt>
    <dgm:pt modelId="{12D7A66E-9E22-4B76-AF42-C68825420E00}">
      <dgm:prSet phldrT="[Text]"/>
      <dgm:spPr/>
      <dgm:t>
        <a:bodyPr/>
        <a:lstStyle/>
        <a:p>
          <a:r>
            <a:rPr lang="en-AU" dirty="0">
              <a:solidFill>
                <a:schemeClr val="tx1">
                  <a:lumMod val="75000"/>
                  <a:lumOff val="25000"/>
                </a:schemeClr>
              </a:solidFill>
            </a:rPr>
            <a:t>Supporting Documents</a:t>
          </a:r>
        </a:p>
        <a:p>
          <a:endParaRPr lang="en-AU" dirty="0">
            <a:solidFill>
              <a:schemeClr val="tx1">
                <a:lumMod val="75000"/>
                <a:lumOff val="25000"/>
              </a:schemeClr>
            </a:solidFill>
          </a:endParaRPr>
        </a:p>
      </dgm:t>
    </dgm:pt>
    <dgm:pt modelId="{1ED2D03A-1F83-4D92-8A99-B7E319DCA7CC}" type="parTrans" cxnId="{C64655BD-3A70-4B55-923F-E88628B8DC1C}">
      <dgm:prSet/>
      <dgm:spPr/>
      <dgm:t>
        <a:bodyPr/>
        <a:lstStyle/>
        <a:p>
          <a:endParaRPr lang="en-AU"/>
        </a:p>
      </dgm:t>
    </dgm:pt>
    <dgm:pt modelId="{4AD47DDF-9A63-40A2-A31E-2FFABBD28E9B}" type="sibTrans" cxnId="{C64655BD-3A70-4B55-923F-E88628B8DC1C}">
      <dgm:prSet/>
      <dgm:spPr/>
      <dgm:t>
        <a:bodyPr/>
        <a:lstStyle/>
        <a:p>
          <a:endParaRPr lang="en-AU"/>
        </a:p>
      </dgm:t>
    </dgm:pt>
    <dgm:pt modelId="{4763A894-2EAC-48BA-8082-E44F4AC5622E}">
      <dgm:prSet phldrT="[Text]"/>
      <dgm:spPr/>
      <dgm:t>
        <a:bodyPr/>
        <a:lstStyle/>
        <a:p>
          <a:r>
            <a:rPr lang="en-AU" dirty="0">
              <a:solidFill>
                <a:schemeClr val="tx1">
                  <a:lumMod val="75000"/>
                  <a:lumOff val="25000"/>
                </a:schemeClr>
              </a:solidFill>
            </a:rPr>
            <a:t>Agendas and Minutes</a:t>
          </a:r>
        </a:p>
        <a:p>
          <a:endParaRPr lang="en-AU" dirty="0">
            <a:solidFill>
              <a:schemeClr val="tx1">
                <a:lumMod val="75000"/>
                <a:lumOff val="25000"/>
              </a:schemeClr>
            </a:solidFill>
          </a:endParaRPr>
        </a:p>
      </dgm:t>
    </dgm:pt>
    <dgm:pt modelId="{6AF32376-0286-4725-AB3A-031F80C0788B}" type="parTrans" cxnId="{5CB19CE1-3A23-4B01-B9EB-0F30B27ABECA}">
      <dgm:prSet/>
      <dgm:spPr/>
      <dgm:t>
        <a:bodyPr/>
        <a:lstStyle/>
        <a:p>
          <a:endParaRPr lang="en-AU"/>
        </a:p>
      </dgm:t>
    </dgm:pt>
    <dgm:pt modelId="{05CAA189-F59E-4FC7-BF6C-C559A18789C3}" type="sibTrans" cxnId="{5CB19CE1-3A23-4B01-B9EB-0F30B27ABECA}">
      <dgm:prSet/>
      <dgm:spPr/>
      <dgm:t>
        <a:bodyPr/>
        <a:lstStyle/>
        <a:p>
          <a:endParaRPr lang="en-AU"/>
        </a:p>
      </dgm:t>
    </dgm:pt>
    <dgm:pt modelId="{3924FD1F-E9EB-485D-88C0-A76480210A94}">
      <dgm:prSet phldrT="[Text]"/>
      <dgm:spPr/>
      <dgm:t>
        <a:bodyPr/>
        <a:lstStyle/>
        <a:p>
          <a:r>
            <a:rPr lang="en-AU" dirty="0">
              <a:solidFill>
                <a:schemeClr val="tx1">
                  <a:lumMod val="75000"/>
                  <a:lumOff val="25000"/>
                </a:schemeClr>
              </a:solidFill>
            </a:rPr>
            <a:t>Team Reflections</a:t>
          </a:r>
        </a:p>
      </dgm:t>
    </dgm:pt>
    <dgm:pt modelId="{6FE5213F-E8FF-42E7-B7C9-B718249FE7BD}" type="parTrans" cxnId="{7C096DC3-DA26-4AF8-9158-7C4C7F94C100}">
      <dgm:prSet/>
      <dgm:spPr/>
      <dgm:t>
        <a:bodyPr/>
        <a:lstStyle/>
        <a:p>
          <a:endParaRPr lang="en-AU"/>
        </a:p>
      </dgm:t>
    </dgm:pt>
    <dgm:pt modelId="{1CBDEEA5-33F3-43F1-B127-66CDAAF20DC5}" type="sibTrans" cxnId="{7C096DC3-DA26-4AF8-9158-7C4C7F94C100}">
      <dgm:prSet/>
      <dgm:spPr/>
      <dgm:t>
        <a:bodyPr/>
        <a:lstStyle/>
        <a:p>
          <a:endParaRPr lang="en-AU"/>
        </a:p>
      </dgm:t>
    </dgm:pt>
    <dgm:pt modelId="{8038389B-6248-479C-BC88-2E4F2B5C0459}">
      <dgm:prSet phldrT="[Text]" custT="1"/>
      <dgm:spPr/>
      <dgm:t>
        <a:bodyPr/>
        <a:lstStyle/>
        <a:p>
          <a:pPr marL="0" algn="l">
            <a:spcAft>
              <a:spcPts val="0"/>
            </a:spcAft>
            <a:buNone/>
          </a:pPr>
          <a:r>
            <a:rPr lang="en-AU" sz="1800" dirty="0">
              <a:latin typeface="+mn-lt"/>
            </a:rPr>
            <a:t>Rubric</a:t>
          </a:r>
        </a:p>
      </dgm:t>
    </dgm:pt>
    <dgm:pt modelId="{6883A203-53C7-4AED-99AC-67ED713458AF}" type="parTrans" cxnId="{BE8200E0-56AB-4DB4-BDA6-7F2692FB985B}">
      <dgm:prSet/>
      <dgm:spPr/>
      <dgm:t>
        <a:bodyPr/>
        <a:lstStyle/>
        <a:p>
          <a:endParaRPr lang="en-AU"/>
        </a:p>
      </dgm:t>
    </dgm:pt>
    <dgm:pt modelId="{3EDBCBAF-C581-4FDF-B392-7D1B1497240E}" type="sibTrans" cxnId="{BE8200E0-56AB-4DB4-BDA6-7F2692FB985B}">
      <dgm:prSet/>
      <dgm:spPr/>
      <dgm:t>
        <a:bodyPr/>
        <a:lstStyle/>
        <a:p>
          <a:endParaRPr lang="en-AU"/>
        </a:p>
      </dgm:t>
    </dgm:pt>
    <dgm:pt modelId="{48BBF117-EEC2-4ECC-8A52-BEAE39841BD5}">
      <dgm:prSet phldrT="[Text]" custT="1"/>
      <dgm:spPr/>
      <dgm:t>
        <a:bodyPr/>
        <a:lstStyle/>
        <a:p>
          <a:pPr algn="l">
            <a:spcAft>
              <a:spcPts val="0"/>
            </a:spcAft>
            <a:buNone/>
          </a:pPr>
          <a:r>
            <a:rPr lang="en-AU" sz="1800" dirty="0"/>
            <a:t>Part C</a:t>
          </a:r>
        </a:p>
      </dgm:t>
    </dgm:pt>
    <dgm:pt modelId="{E2A1BB56-B163-4D23-ACB7-0A75CA6AFB8C}" type="parTrans" cxnId="{9C29CCFE-AB51-4791-9B8F-6CE61DDAB167}">
      <dgm:prSet/>
      <dgm:spPr/>
      <dgm:t>
        <a:bodyPr/>
        <a:lstStyle/>
        <a:p>
          <a:endParaRPr lang="en-AU"/>
        </a:p>
      </dgm:t>
    </dgm:pt>
    <dgm:pt modelId="{E945A32D-7231-4C58-ACF8-F96CB0187EAD}" type="sibTrans" cxnId="{9C29CCFE-AB51-4791-9B8F-6CE61DDAB167}">
      <dgm:prSet/>
      <dgm:spPr/>
      <dgm:t>
        <a:bodyPr/>
        <a:lstStyle/>
        <a:p>
          <a:endParaRPr lang="en-AU"/>
        </a:p>
      </dgm:t>
    </dgm:pt>
    <dgm:pt modelId="{E5CB8395-6484-4CCE-A6E6-C372E0E218EB}">
      <dgm:prSet phldrT="[Text]" custT="1"/>
      <dgm:spPr/>
      <dgm:t>
        <a:bodyPr/>
        <a:lstStyle/>
        <a:p>
          <a:pPr algn="l">
            <a:spcAft>
              <a:spcPts val="0"/>
            </a:spcAft>
            <a:buNone/>
          </a:pPr>
          <a:r>
            <a:rPr lang="en-AU" sz="1800" dirty="0">
              <a:solidFill>
                <a:schemeClr val="tx1">
                  <a:lumMod val="85000"/>
                  <a:lumOff val="15000"/>
                </a:schemeClr>
              </a:solidFill>
            </a:rPr>
            <a:t>References</a:t>
          </a:r>
        </a:p>
      </dgm:t>
    </dgm:pt>
    <dgm:pt modelId="{9232DA39-5732-404A-931A-C6334E06ECBC}" type="parTrans" cxnId="{0A48AE58-E870-445D-B043-5E7A8E32CE45}">
      <dgm:prSet/>
      <dgm:spPr/>
      <dgm:t>
        <a:bodyPr/>
        <a:lstStyle/>
        <a:p>
          <a:endParaRPr lang="en-AU"/>
        </a:p>
      </dgm:t>
    </dgm:pt>
    <dgm:pt modelId="{CE951CA2-E2AC-45FF-899D-F73BE5A8EB87}" type="sibTrans" cxnId="{0A48AE58-E870-445D-B043-5E7A8E32CE45}">
      <dgm:prSet/>
      <dgm:spPr/>
      <dgm:t>
        <a:bodyPr/>
        <a:lstStyle/>
        <a:p>
          <a:endParaRPr lang="en-AU"/>
        </a:p>
      </dgm:t>
    </dgm:pt>
    <dgm:pt modelId="{5A910116-97A4-45F3-BB17-8D6643AD9DDB}">
      <dgm:prSet phldrT="[Text]" custT="1"/>
      <dgm:spPr/>
      <dgm:t>
        <a:bodyPr/>
        <a:lstStyle/>
        <a:p>
          <a:pPr marL="114300" algn="l">
            <a:spcAft>
              <a:spcPts val="0"/>
            </a:spcAft>
            <a:buNone/>
          </a:pPr>
          <a:r>
            <a:rPr lang="en-AU" sz="1400" dirty="0">
              <a:latin typeface="+mn-lt"/>
            </a:rPr>
            <a:t>1 Page MAX</a:t>
          </a:r>
          <a:endParaRPr lang="en-AU" sz="1600" dirty="0">
            <a:latin typeface="+mn-lt"/>
          </a:endParaRPr>
        </a:p>
      </dgm:t>
    </dgm:pt>
    <dgm:pt modelId="{D33ACFD9-4DC7-40DF-8820-519F1C5C1C95}" type="parTrans" cxnId="{7E1A1904-19F7-4662-99A5-742B4C09769B}">
      <dgm:prSet/>
      <dgm:spPr/>
      <dgm:t>
        <a:bodyPr/>
        <a:lstStyle/>
        <a:p>
          <a:endParaRPr lang="en-AU"/>
        </a:p>
      </dgm:t>
    </dgm:pt>
    <dgm:pt modelId="{A9845023-A026-40AB-BFD6-245F0E81AF7E}" type="sibTrans" cxnId="{7E1A1904-19F7-4662-99A5-742B4C09769B}">
      <dgm:prSet/>
      <dgm:spPr/>
      <dgm:t>
        <a:bodyPr/>
        <a:lstStyle/>
        <a:p>
          <a:endParaRPr lang="en-AU"/>
        </a:p>
      </dgm:t>
    </dgm:pt>
    <dgm:pt modelId="{FEFA9D64-48BD-46EA-BB7E-9E6A6AA01B1D}">
      <dgm:prSet phldrT="[Text]" custT="1"/>
      <dgm:spPr/>
      <dgm:t>
        <a:bodyPr/>
        <a:lstStyle/>
        <a:p>
          <a:pPr marL="0" algn="l">
            <a:spcAft>
              <a:spcPts val="0"/>
            </a:spcAft>
            <a:buNone/>
          </a:pPr>
          <a:r>
            <a:rPr lang="en-AU" sz="1800" dirty="0">
              <a:latin typeface="+mn-lt"/>
            </a:rPr>
            <a:t>Table of Contents</a:t>
          </a:r>
        </a:p>
      </dgm:t>
    </dgm:pt>
    <dgm:pt modelId="{699B5157-AAFD-404D-9A20-B49AC39647BE}" type="parTrans" cxnId="{1C8477C7-1C51-4CF7-BEB0-8A651BB955A0}">
      <dgm:prSet/>
      <dgm:spPr/>
      <dgm:t>
        <a:bodyPr/>
        <a:lstStyle/>
        <a:p>
          <a:endParaRPr lang="en-AU"/>
        </a:p>
      </dgm:t>
    </dgm:pt>
    <dgm:pt modelId="{18986FB3-CFDB-4D45-900B-CCF5B44122E8}" type="sibTrans" cxnId="{1C8477C7-1C51-4CF7-BEB0-8A651BB955A0}">
      <dgm:prSet/>
      <dgm:spPr/>
      <dgm:t>
        <a:bodyPr/>
        <a:lstStyle/>
        <a:p>
          <a:endParaRPr lang="en-AU"/>
        </a:p>
      </dgm:t>
    </dgm:pt>
    <dgm:pt modelId="{0CF90353-D2CF-4F0E-BB66-015301876BE2}">
      <dgm:prSet phldrT="[Text]" custT="1"/>
      <dgm:spPr/>
      <dgm:t>
        <a:bodyPr/>
        <a:lstStyle/>
        <a:p>
          <a:pPr marL="114300" algn="l">
            <a:spcAft>
              <a:spcPts val="0"/>
            </a:spcAft>
            <a:buNone/>
          </a:pPr>
          <a:r>
            <a:rPr lang="en-AU" sz="1400" dirty="0">
              <a:latin typeface="+mn-lt"/>
            </a:rPr>
            <a:t>1 Page</a:t>
          </a:r>
        </a:p>
      </dgm:t>
    </dgm:pt>
    <dgm:pt modelId="{157DDB8A-BF24-4B67-BE8A-25D02A93B5C1}" type="parTrans" cxnId="{9B1ADF9C-2BF9-4397-ADD8-97FF75020BCA}">
      <dgm:prSet/>
      <dgm:spPr/>
      <dgm:t>
        <a:bodyPr/>
        <a:lstStyle/>
        <a:p>
          <a:endParaRPr lang="en-AU"/>
        </a:p>
      </dgm:t>
    </dgm:pt>
    <dgm:pt modelId="{C0CCC0C8-CCB6-43F7-AA95-5FE9FD46D2B5}" type="sibTrans" cxnId="{9B1ADF9C-2BF9-4397-ADD8-97FF75020BCA}">
      <dgm:prSet/>
      <dgm:spPr/>
      <dgm:t>
        <a:bodyPr/>
        <a:lstStyle/>
        <a:p>
          <a:endParaRPr lang="en-AU"/>
        </a:p>
      </dgm:t>
    </dgm:pt>
    <dgm:pt modelId="{DD3532D9-254F-4587-BC06-24BCFF6DA889}">
      <dgm:prSet phldrT="[Text]" custT="1"/>
      <dgm:spPr/>
      <dgm:t>
        <a:bodyPr/>
        <a:lstStyle/>
        <a:p>
          <a:pPr marL="0" algn="l">
            <a:spcAft>
              <a:spcPts val="0"/>
            </a:spcAft>
            <a:buNone/>
          </a:pPr>
          <a:r>
            <a:rPr lang="en-AU" sz="1800" dirty="0">
              <a:latin typeface="+mn-lt"/>
            </a:rPr>
            <a:t>Executive Summary </a:t>
          </a:r>
        </a:p>
      </dgm:t>
    </dgm:pt>
    <dgm:pt modelId="{F0D68A8D-4AEB-4FDE-9B55-905BC88CE2E0}" type="parTrans" cxnId="{9D455EAB-3FBE-4568-9307-9EBF40873102}">
      <dgm:prSet/>
      <dgm:spPr/>
      <dgm:t>
        <a:bodyPr/>
        <a:lstStyle/>
        <a:p>
          <a:endParaRPr lang="en-AU"/>
        </a:p>
      </dgm:t>
    </dgm:pt>
    <dgm:pt modelId="{EFAD11FB-BCDD-418C-BAF2-1BD3DEC3999A}" type="sibTrans" cxnId="{9D455EAB-3FBE-4568-9307-9EBF40873102}">
      <dgm:prSet/>
      <dgm:spPr/>
      <dgm:t>
        <a:bodyPr/>
        <a:lstStyle/>
        <a:p>
          <a:endParaRPr lang="en-AU"/>
        </a:p>
      </dgm:t>
    </dgm:pt>
    <dgm:pt modelId="{5C191CD2-5449-4BEA-84AD-B88A1E860DC7}">
      <dgm:prSet phldrT="[Text]" custT="1"/>
      <dgm:spPr/>
      <dgm:t>
        <a:bodyPr/>
        <a:lstStyle/>
        <a:p>
          <a:pPr marL="114300" algn="l">
            <a:spcAft>
              <a:spcPts val="0"/>
            </a:spcAft>
            <a:buNone/>
          </a:pPr>
          <a:r>
            <a:rPr lang="en-AU" sz="1400" dirty="0">
              <a:latin typeface="+mn-lt"/>
            </a:rPr>
            <a:t>1-2 Pages</a:t>
          </a:r>
        </a:p>
      </dgm:t>
    </dgm:pt>
    <dgm:pt modelId="{676A3495-5977-4921-8E8C-40008AC066AE}" type="parTrans" cxnId="{E5DEEE9A-E2FB-48F8-86DD-FFD70092631B}">
      <dgm:prSet/>
      <dgm:spPr/>
      <dgm:t>
        <a:bodyPr/>
        <a:lstStyle/>
        <a:p>
          <a:endParaRPr lang="en-AU"/>
        </a:p>
      </dgm:t>
    </dgm:pt>
    <dgm:pt modelId="{4229AF5D-0A8A-4E7E-8FFE-B80A5259B6C7}" type="sibTrans" cxnId="{E5DEEE9A-E2FB-48F8-86DD-FFD70092631B}">
      <dgm:prSet/>
      <dgm:spPr/>
      <dgm:t>
        <a:bodyPr/>
        <a:lstStyle/>
        <a:p>
          <a:endParaRPr lang="en-AU"/>
        </a:p>
      </dgm:t>
    </dgm:pt>
    <dgm:pt modelId="{F5C5C92D-BF94-4304-BA7C-CDC5C3D7CF1E}">
      <dgm:prSet phldrT="[Text]" custT="1"/>
      <dgm:spPr/>
      <dgm:t>
        <a:bodyPr/>
        <a:lstStyle/>
        <a:p>
          <a:pPr marL="0" algn="l">
            <a:spcAft>
              <a:spcPts val="0"/>
            </a:spcAft>
            <a:buNone/>
          </a:pPr>
          <a:r>
            <a:rPr lang="en-AU" sz="1800" dirty="0">
              <a:latin typeface="+mn-lt"/>
            </a:rPr>
            <a:t>Cover Page</a:t>
          </a:r>
        </a:p>
      </dgm:t>
    </dgm:pt>
    <dgm:pt modelId="{C3FC2A22-F87B-4704-BA10-BC61E248B6DA}" type="parTrans" cxnId="{68080F58-0A1F-4DBC-B455-92628BCAEB90}">
      <dgm:prSet/>
      <dgm:spPr/>
      <dgm:t>
        <a:bodyPr/>
        <a:lstStyle/>
        <a:p>
          <a:endParaRPr lang="en-AU"/>
        </a:p>
      </dgm:t>
    </dgm:pt>
    <dgm:pt modelId="{BF9528B7-6038-478B-958B-760B41A1185F}" type="sibTrans" cxnId="{68080F58-0A1F-4DBC-B455-92628BCAEB90}">
      <dgm:prSet/>
      <dgm:spPr/>
      <dgm:t>
        <a:bodyPr/>
        <a:lstStyle/>
        <a:p>
          <a:endParaRPr lang="en-AU"/>
        </a:p>
      </dgm:t>
    </dgm:pt>
    <dgm:pt modelId="{016A6F25-9E10-4C82-B97A-97F08D28A6C3}">
      <dgm:prSet phldrT="[Text]" custT="1"/>
      <dgm:spPr/>
      <dgm:t>
        <a:bodyPr/>
        <a:lstStyle/>
        <a:p>
          <a:pPr marL="0" algn="l">
            <a:spcAft>
              <a:spcPts val="0"/>
            </a:spcAft>
            <a:buNone/>
          </a:pPr>
          <a:r>
            <a:rPr lang="en-AU" sz="1400" dirty="0">
              <a:latin typeface="+mn-lt"/>
            </a:rPr>
            <a:t>1 Page</a:t>
          </a:r>
        </a:p>
      </dgm:t>
    </dgm:pt>
    <dgm:pt modelId="{9383B013-2E6F-40BF-AFE9-1D9CEE4911B1}" type="parTrans" cxnId="{7F2966D5-DB69-4AD3-8932-96EE4C963E27}">
      <dgm:prSet/>
      <dgm:spPr/>
      <dgm:t>
        <a:bodyPr/>
        <a:lstStyle/>
        <a:p>
          <a:endParaRPr lang="en-AU"/>
        </a:p>
      </dgm:t>
    </dgm:pt>
    <dgm:pt modelId="{6463CD1B-71F5-424F-AADD-182708D32BF0}" type="sibTrans" cxnId="{7F2966D5-DB69-4AD3-8932-96EE4C963E27}">
      <dgm:prSet/>
      <dgm:spPr/>
      <dgm:t>
        <a:bodyPr/>
        <a:lstStyle/>
        <a:p>
          <a:endParaRPr lang="en-AU"/>
        </a:p>
      </dgm:t>
    </dgm:pt>
    <dgm:pt modelId="{985420E1-23AD-4D9A-A92D-53D6A51C0318}">
      <dgm:prSet phldrT="[Text]" custT="1"/>
      <dgm:spPr/>
      <dgm:t>
        <a:bodyPr/>
        <a:lstStyle/>
        <a:p>
          <a:pPr algn="l">
            <a:spcAft>
              <a:spcPts val="0"/>
            </a:spcAft>
            <a:buNone/>
          </a:pPr>
          <a:r>
            <a:rPr lang="en-AU" sz="1400" dirty="0"/>
            <a:t>1500 Words (+/- 75)</a:t>
          </a:r>
        </a:p>
      </dgm:t>
    </dgm:pt>
    <dgm:pt modelId="{CB8D9AA3-D492-43F9-A50E-0442CA95612A}" type="parTrans" cxnId="{87287193-3D08-48A0-8A7D-EEF374FE0C80}">
      <dgm:prSet/>
      <dgm:spPr/>
      <dgm:t>
        <a:bodyPr/>
        <a:lstStyle/>
        <a:p>
          <a:endParaRPr lang="en-AU"/>
        </a:p>
      </dgm:t>
    </dgm:pt>
    <dgm:pt modelId="{B21DA01B-6C53-44E5-AE73-4B17B46B60BC}" type="sibTrans" cxnId="{87287193-3D08-48A0-8A7D-EEF374FE0C80}">
      <dgm:prSet/>
      <dgm:spPr/>
      <dgm:t>
        <a:bodyPr/>
        <a:lstStyle/>
        <a:p>
          <a:endParaRPr lang="en-AU"/>
        </a:p>
      </dgm:t>
    </dgm:pt>
    <dgm:pt modelId="{7E5FA989-B355-4AD3-875D-3516D8A2545B}">
      <dgm:prSet phldrT="[Text]" custT="1"/>
      <dgm:spPr/>
      <dgm:t>
        <a:bodyPr/>
        <a:lstStyle/>
        <a:p>
          <a:pPr algn="l">
            <a:spcAft>
              <a:spcPts val="0"/>
            </a:spcAft>
            <a:buNone/>
          </a:pPr>
          <a:r>
            <a:rPr lang="en-AU" sz="1400" dirty="0"/>
            <a:t>2000 Words (+/- 100)</a:t>
          </a:r>
        </a:p>
      </dgm:t>
    </dgm:pt>
    <dgm:pt modelId="{439DA28E-66B6-4EA1-8071-46751ECE6F6C}" type="parTrans" cxnId="{44B0FD75-5A0B-4AD4-8AF3-77E7E8618A8B}">
      <dgm:prSet/>
      <dgm:spPr/>
      <dgm:t>
        <a:bodyPr/>
        <a:lstStyle/>
        <a:p>
          <a:endParaRPr lang="en-AU"/>
        </a:p>
      </dgm:t>
    </dgm:pt>
    <dgm:pt modelId="{26537D0C-8B55-4867-89B4-574FC82EFEC3}" type="sibTrans" cxnId="{44B0FD75-5A0B-4AD4-8AF3-77E7E8618A8B}">
      <dgm:prSet/>
      <dgm:spPr/>
      <dgm:t>
        <a:bodyPr/>
        <a:lstStyle/>
        <a:p>
          <a:endParaRPr lang="en-AU"/>
        </a:p>
      </dgm:t>
    </dgm:pt>
    <dgm:pt modelId="{D0223097-71B8-4128-B011-01F6060CC350}">
      <dgm:prSet phldrT="[Text]" custT="1"/>
      <dgm:spPr/>
      <dgm:t>
        <a:bodyPr/>
        <a:lstStyle/>
        <a:p>
          <a:pPr algn="l">
            <a:spcAft>
              <a:spcPts val="0"/>
            </a:spcAft>
            <a:buNone/>
          </a:pPr>
          <a:r>
            <a:rPr lang="en-AU" sz="1400" dirty="0"/>
            <a:t>2500 Words (+/- 125)</a:t>
          </a:r>
          <a:endParaRPr lang="en-AU" sz="1200" dirty="0"/>
        </a:p>
      </dgm:t>
    </dgm:pt>
    <dgm:pt modelId="{FEE14AC6-5D3B-4675-9EA3-2723369A357C}" type="parTrans" cxnId="{56B929F7-6E4F-46C9-99C8-77E441543A4B}">
      <dgm:prSet/>
      <dgm:spPr/>
      <dgm:t>
        <a:bodyPr/>
        <a:lstStyle/>
        <a:p>
          <a:endParaRPr lang="en-AU"/>
        </a:p>
      </dgm:t>
    </dgm:pt>
    <dgm:pt modelId="{179617A6-D483-4124-9F0A-BED65660BAD1}" type="sibTrans" cxnId="{56B929F7-6E4F-46C9-99C8-77E441543A4B}">
      <dgm:prSet/>
      <dgm:spPr/>
      <dgm:t>
        <a:bodyPr/>
        <a:lstStyle/>
        <a:p>
          <a:endParaRPr lang="en-AU"/>
        </a:p>
      </dgm:t>
    </dgm:pt>
    <dgm:pt modelId="{105702C7-219F-4634-B118-C59E533F16B2}">
      <dgm:prSet phldrT="[Text]" custT="1"/>
      <dgm:spPr/>
      <dgm:t>
        <a:bodyPr/>
        <a:lstStyle/>
        <a:p>
          <a:pPr algn="l">
            <a:spcAft>
              <a:spcPts val="0"/>
            </a:spcAft>
            <a:buNone/>
          </a:pPr>
          <a:r>
            <a:rPr lang="en-AU" sz="1400" dirty="0">
              <a:solidFill>
                <a:schemeClr val="tx1">
                  <a:lumMod val="85000"/>
                  <a:lumOff val="15000"/>
                </a:schemeClr>
              </a:solidFill>
            </a:rPr>
            <a:t>1 Page MAX</a:t>
          </a:r>
          <a:endParaRPr lang="en-AU" sz="1200" dirty="0">
            <a:solidFill>
              <a:schemeClr val="tx1">
                <a:lumMod val="85000"/>
                <a:lumOff val="15000"/>
              </a:schemeClr>
            </a:solidFill>
          </a:endParaRPr>
        </a:p>
      </dgm:t>
    </dgm:pt>
    <dgm:pt modelId="{8B2B3597-3AFD-42F9-B4E5-28E314303D1C}" type="parTrans" cxnId="{3DA553FE-5C3B-45D6-8E3F-7CB867AFFA64}">
      <dgm:prSet/>
      <dgm:spPr/>
      <dgm:t>
        <a:bodyPr/>
        <a:lstStyle/>
        <a:p>
          <a:endParaRPr lang="en-AU"/>
        </a:p>
      </dgm:t>
    </dgm:pt>
    <dgm:pt modelId="{C4F8360D-B535-4EFA-AA11-A599ADEC3A58}" type="sibTrans" cxnId="{3DA553FE-5C3B-45D6-8E3F-7CB867AFFA64}">
      <dgm:prSet/>
      <dgm:spPr/>
      <dgm:t>
        <a:bodyPr/>
        <a:lstStyle/>
        <a:p>
          <a:endParaRPr lang="en-AU"/>
        </a:p>
      </dgm:t>
    </dgm:pt>
    <dgm:pt modelId="{C63D26F0-2C91-4BB7-94F6-4B8155C0F53A}">
      <dgm:prSet phldrT="[Text]" custT="1"/>
      <dgm:spPr/>
      <dgm:t>
        <a:bodyPr/>
        <a:lstStyle/>
        <a:p>
          <a:pPr algn="l">
            <a:spcAft>
              <a:spcPts val="0"/>
            </a:spcAft>
            <a:buNone/>
          </a:pPr>
          <a:r>
            <a:rPr lang="en-AU" sz="1400" dirty="0">
              <a:solidFill>
                <a:schemeClr val="tx1">
                  <a:lumMod val="85000"/>
                  <a:lumOff val="15000"/>
                </a:schemeClr>
              </a:solidFill>
            </a:rPr>
            <a:t>3/4 Page MIN</a:t>
          </a:r>
        </a:p>
      </dgm:t>
    </dgm:pt>
    <dgm:pt modelId="{360112F4-AA11-453B-A34F-B6BD1C3BE716}" type="parTrans" cxnId="{2FD819E8-3F40-441B-BEE8-77176DA444E0}">
      <dgm:prSet/>
      <dgm:spPr/>
      <dgm:t>
        <a:bodyPr/>
        <a:lstStyle/>
        <a:p>
          <a:endParaRPr lang="en-AU"/>
        </a:p>
      </dgm:t>
    </dgm:pt>
    <dgm:pt modelId="{DCB6D587-B648-46FD-9B03-13E82DA6D962}" type="sibTrans" cxnId="{2FD819E8-3F40-441B-BEE8-77176DA444E0}">
      <dgm:prSet/>
      <dgm:spPr/>
      <dgm:t>
        <a:bodyPr/>
        <a:lstStyle/>
        <a:p>
          <a:endParaRPr lang="en-AU"/>
        </a:p>
      </dgm:t>
    </dgm:pt>
    <dgm:pt modelId="{5452E9A3-33F0-406B-81AE-D077C9EE31CD}">
      <dgm:prSet phldrT="[Text]" custT="1"/>
      <dgm:spPr/>
      <dgm:t>
        <a:bodyPr/>
        <a:lstStyle/>
        <a:p>
          <a:pPr marL="114300" algn="l">
            <a:spcAft>
              <a:spcPct val="15000"/>
            </a:spcAft>
            <a:buNone/>
          </a:pPr>
          <a:endParaRPr lang="en-AU" sz="1400" dirty="0">
            <a:latin typeface="+mn-lt"/>
          </a:endParaRPr>
        </a:p>
      </dgm:t>
    </dgm:pt>
    <dgm:pt modelId="{E26B4416-5E1D-48D5-A20C-607B55AC8515}" type="parTrans" cxnId="{FF4DC55F-2A91-41A1-AA4A-B8BC4F630483}">
      <dgm:prSet/>
      <dgm:spPr/>
      <dgm:t>
        <a:bodyPr/>
        <a:lstStyle/>
        <a:p>
          <a:endParaRPr lang="en-AU"/>
        </a:p>
      </dgm:t>
    </dgm:pt>
    <dgm:pt modelId="{7855BDC7-6088-4669-91CF-D2C32DB813F7}" type="sibTrans" cxnId="{FF4DC55F-2A91-41A1-AA4A-B8BC4F630483}">
      <dgm:prSet/>
      <dgm:spPr/>
      <dgm:t>
        <a:bodyPr/>
        <a:lstStyle/>
        <a:p>
          <a:endParaRPr lang="en-AU"/>
        </a:p>
      </dgm:t>
    </dgm:pt>
    <dgm:pt modelId="{789181C3-4A36-4CFC-8BCA-3EFA0D950491}">
      <dgm:prSet phldrT="[Text]" custT="1"/>
      <dgm:spPr/>
      <dgm:t>
        <a:bodyPr/>
        <a:lstStyle/>
        <a:p>
          <a:pPr marL="114300" algn="l">
            <a:spcAft>
              <a:spcPts val="0"/>
            </a:spcAft>
            <a:buNone/>
          </a:pPr>
          <a:endParaRPr lang="en-AU" sz="1400" dirty="0">
            <a:latin typeface="+mn-lt"/>
          </a:endParaRPr>
        </a:p>
      </dgm:t>
    </dgm:pt>
    <dgm:pt modelId="{E2DA90C4-8D90-4859-8A08-0FC794B0177A}" type="parTrans" cxnId="{900BC082-5511-4A0C-9D1E-09CA5771CD90}">
      <dgm:prSet/>
      <dgm:spPr/>
      <dgm:t>
        <a:bodyPr/>
        <a:lstStyle/>
        <a:p>
          <a:endParaRPr lang="en-AU"/>
        </a:p>
      </dgm:t>
    </dgm:pt>
    <dgm:pt modelId="{AFAF1350-CB41-49F2-BA07-FF55C6F1B11E}" type="sibTrans" cxnId="{900BC082-5511-4A0C-9D1E-09CA5771CD90}">
      <dgm:prSet/>
      <dgm:spPr/>
      <dgm:t>
        <a:bodyPr/>
        <a:lstStyle/>
        <a:p>
          <a:endParaRPr lang="en-AU"/>
        </a:p>
      </dgm:t>
    </dgm:pt>
    <dgm:pt modelId="{7B5CF0F9-F7F6-415A-B8DC-8D7133AA85F2}">
      <dgm:prSet phldrT="[Text]" custT="1"/>
      <dgm:spPr/>
      <dgm:t>
        <a:bodyPr/>
        <a:lstStyle/>
        <a:p>
          <a:pPr marL="114300" algn="l">
            <a:spcAft>
              <a:spcPts val="0"/>
            </a:spcAft>
            <a:buNone/>
          </a:pPr>
          <a:endParaRPr lang="en-AU" sz="1400" dirty="0">
            <a:latin typeface="+mn-lt"/>
          </a:endParaRPr>
        </a:p>
      </dgm:t>
    </dgm:pt>
    <dgm:pt modelId="{4AFADA5E-08F6-4FD0-9F86-7C414FD47BD7}" type="parTrans" cxnId="{1EA9A874-F5B1-4071-9916-4EBB9219B298}">
      <dgm:prSet/>
      <dgm:spPr/>
      <dgm:t>
        <a:bodyPr/>
        <a:lstStyle/>
        <a:p>
          <a:endParaRPr lang="en-AU"/>
        </a:p>
      </dgm:t>
    </dgm:pt>
    <dgm:pt modelId="{380A6B74-A399-4B37-AD36-CD9C47DF7B17}" type="sibTrans" cxnId="{1EA9A874-F5B1-4071-9916-4EBB9219B298}">
      <dgm:prSet/>
      <dgm:spPr/>
      <dgm:t>
        <a:bodyPr/>
        <a:lstStyle/>
        <a:p>
          <a:endParaRPr lang="en-AU"/>
        </a:p>
      </dgm:t>
    </dgm:pt>
    <dgm:pt modelId="{753FA30E-3C9C-45A4-8721-7287842A096E}">
      <dgm:prSet phldrT="[Text]" custT="1"/>
      <dgm:spPr/>
      <dgm:t>
        <a:bodyPr/>
        <a:lstStyle/>
        <a:p>
          <a:pPr algn="l">
            <a:spcAft>
              <a:spcPts val="0"/>
            </a:spcAft>
            <a:buNone/>
          </a:pPr>
          <a:endParaRPr lang="en-AU" sz="1400" dirty="0"/>
        </a:p>
      </dgm:t>
    </dgm:pt>
    <dgm:pt modelId="{8BF89C6A-6D7C-42E3-BD26-8CC5946A728E}" type="parTrans" cxnId="{3278AC23-CF27-4F82-9CAB-145F0A99458B}">
      <dgm:prSet/>
      <dgm:spPr/>
      <dgm:t>
        <a:bodyPr/>
        <a:lstStyle/>
        <a:p>
          <a:endParaRPr lang="en-AU"/>
        </a:p>
      </dgm:t>
    </dgm:pt>
    <dgm:pt modelId="{528B7476-82A1-48ED-9565-124612FAA858}" type="sibTrans" cxnId="{3278AC23-CF27-4F82-9CAB-145F0A99458B}">
      <dgm:prSet/>
      <dgm:spPr/>
      <dgm:t>
        <a:bodyPr/>
        <a:lstStyle/>
        <a:p>
          <a:endParaRPr lang="en-AU"/>
        </a:p>
      </dgm:t>
    </dgm:pt>
    <dgm:pt modelId="{5662D82B-A615-4498-9D10-9CC3B34998E5}">
      <dgm:prSet phldrT="[Text]" custT="1"/>
      <dgm:spPr/>
      <dgm:t>
        <a:bodyPr/>
        <a:lstStyle/>
        <a:p>
          <a:pPr algn="l">
            <a:spcAft>
              <a:spcPts val="0"/>
            </a:spcAft>
            <a:buNone/>
          </a:pPr>
          <a:endParaRPr lang="en-AU" sz="1400" dirty="0"/>
        </a:p>
      </dgm:t>
    </dgm:pt>
    <dgm:pt modelId="{988DDCF5-2D80-41BB-BD49-F514DC9E9EB3}" type="parTrans" cxnId="{B764E068-80CD-49DC-A782-948D2B250A0B}">
      <dgm:prSet/>
      <dgm:spPr/>
      <dgm:t>
        <a:bodyPr/>
        <a:lstStyle/>
        <a:p>
          <a:endParaRPr lang="en-AU"/>
        </a:p>
      </dgm:t>
    </dgm:pt>
    <dgm:pt modelId="{810F8994-506D-4FC5-8248-E190B195893C}" type="sibTrans" cxnId="{B764E068-80CD-49DC-A782-948D2B250A0B}">
      <dgm:prSet/>
      <dgm:spPr/>
      <dgm:t>
        <a:bodyPr/>
        <a:lstStyle/>
        <a:p>
          <a:endParaRPr lang="en-AU"/>
        </a:p>
      </dgm:t>
    </dgm:pt>
    <dgm:pt modelId="{E7052FA0-DD13-4138-839B-F25655B9D498}">
      <dgm:prSet phldrT="[Text]" custT="1"/>
      <dgm:spPr/>
      <dgm:t>
        <a:bodyPr/>
        <a:lstStyle/>
        <a:p>
          <a:pPr algn="l">
            <a:spcAft>
              <a:spcPts val="0"/>
            </a:spcAft>
            <a:buNone/>
          </a:pPr>
          <a:endParaRPr lang="en-AU" sz="1200" dirty="0">
            <a:solidFill>
              <a:schemeClr val="tx1">
                <a:lumMod val="85000"/>
                <a:lumOff val="15000"/>
              </a:schemeClr>
            </a:solidFill>
          </a:endParaRPr>
        </a:p>
      </dgm:t>
    </dgm:pt>
    <dgm:pt modelId="{464732D8-A7C2-4DB5-A23A-F4776062E94E}" type="parTrans" cxnId="{FAD06644-C73B-4D74-BA06-3EAB42A9E56B}">
      <dgm:prSet/>
      <dgm:spPr/>
      <dgm:t>
        <a:bodyPr/>
        <a:lstStyle/>
        <a:p>
          <a:endParaRPr lang="en-AU"/>
        </a:p>
      </dgm:t>
    </dgm:pt>
    <dgm:pt modelId="{21C52C58-B2F6-4524-B986-500720FC9A69}" type="sibTrans" cxnId="{FAD06644-C73B-4D74-BA06-3EAB42A9E56B}">
      <dgm:prSet/>
      <dgm:spPr/>
      <dgm:t>
        <a:bodyPr/>
        <a:lstStyle/>
        <a:p>
          <a:endParaRPr lang="en-AU"/>
        </a:p>
      </dgm:t>
    </dgm:pt>
    <dgm:pt modelId="{EDDEEAB0-95A1-4726-8193-034E18E0AB6F}">
      <dgm:prSet phldrT="[Text]" custT="1"/>
      <dgm:spPr/>
      <dgm:t>
        <a:bodyPr/>
        <a:lstStyle/>
        <a:p>
          <a:pPr marL="0" algn="l">
            <a:spcAft>
              <a:spcPts val="0"/>
            </a:spcAft>
            <a:buNone/>
          </a:pPr>
          <a:endParaRPr lang="en-AU" sz="1400" dirty="0">
            <a:latin typeface="+mn-lt"/>
          </a:endParaRPr>
        </a:p>
      </dgm:t>
    </dgm:pt>
    <dgm:pt modelId="{195EE01F-6BB9-4127-A121-EB65A8555CAF}" type="parTrans" cxnId="{A5947542-9C77-48E5-85CE-29195EF2E64A}">
      <dgm:prSet/>
      <dgm:spPr/>
      <dgm:t>
        <a:bodyPr/>
        <a:lstStyle/>
        <a:p>
          <a:endParaRPr lang="en-AU"/>
        </a:p>
      </dgm:t>
    </dgm:pt>
    <dgm:pt modelId="{374D587A-62CC-4705-B31C-E8F2905E8F14}" type="sibTrans" cxnId="{A5947542-9C77-48E5-85CE-29195EF2E64A}">
      <dgm:prSet/>
      <dgm:spPr/>
      <dgm:t>
        <a:bodyPr/>
        <a:lstStyle/>
        <a:p>
          <a:endParaRPr lang="en-AU"/>
        </a:p>
      </dgm:t>
    </dgm:pt>
    <dgm:pt modelId="{06167559-2D0E-43D1-8690-C6E3B009D969}">
      <dgm:prSet phldrT="[Text]" custT="1"/>
      <dgm:spPr/>
      <dgm:t>
        <a:bodyPr/>
        <a:lstStyle/>
        <a:p>
          <a:pPr marL="114300" algn="l">
            <a:spcAft>
              <a:spcPts val="0"/>
            </a:spcAft>
            <a:buNone/>
          </a:pPr>
          <a:endParaRPr lang="en-AU" sz="1400" dirty="0">
            <a:latin typeface="+mn-lt"/>
          </a:endParaRPr>
        </a:p>
      </dgm:t>
    </dgm:pt>
    <dgm:pt modelId="{DFE20154-2A5E-4779-8E2F-9938DEB65EC4}" type="parTrans" cxnId="{30DEA605-86AC-4A11-8CFA-4A5590A2F7D1}">
      <dgm:prSet/>
      <dgm:spPr/>
      <dgm:t>
        <a:bodyPr/>
        <a:lstStyle/>
        <a:p>
          <a:endParaRPr lang="en-AU"/>
        </a:p>
      </dgm:t>
    </dgm:pt>
    <dgm:pt modelId="{EA921458-7990-41CE-B494-98469F15024D}" type="sibTrans" cxnId="{30DEA605-86AC-4A11-8CFA-4A5590A2F7D1}">
      <dgm:prSet/>
      <dgm:spPr/>
      <dgm:t>
        <a:bodyPr/>
        <a:lstStyle/>
        <a:p>
          <a:endParaRPr lang="en-AU"/>
        </a:p>
      </dgm:t>
    </dgm:pt>
    <dgm:pt modelId="{CB5F8934-123B-47C6-A151-D3B385B34493}">
      <dgm:prSet phldrT="[Text]" custT="1"/>
      <dgm:spPr/>
      <dgm:t>
        <a:bodyPr/>
        <a:lstStyle/>
        <a:p>
          <a:pPr marL="114300" algn="l">
            <a:spcAft>
              <a:spcPts val="0"/>
            </a:spcAft>
            <a:buNone/>
          </a:pPr>
          <a:endParaRPr lang="en-AU" sz="1400" dirty="0">
            <a:latin typeface="+mn-lt"/>
          </a:endParaRPr>
        </a:p>
      </dgm:t>
    </dgm:pt>
    <dgm:pt modelId="{DD77E087-BF64-4DB2-821A-71A77ABCCEE4}" type="parTrans" cxnId="{6D3D23AB-8997-447E-9075-F447568AB59D}">
      <dgm:prSet/>
      <dgm:spPr/>
      <dgm:t>
        <a:bodyPr/>
        <a:lstStyle/>
        <a:p>
          <a:endParaRPr lang="en-AU"/>
        </a:p>
      </dgm:t>
    </dgm:pt>
    <dgm:pt modelId="{7E9AEA55-0940-4AE4-8A40-1F38589863D8}" type="sibTrans" cxnId="{6D3D23AB-8997-447E-9075-F447568AB59D}">
      <dgm:prSet/>
      <dgm:spPr/>
      <dgm:t>
        <a:bodyPr/>
        <a:lstStyle/>
        <a:p>
          <a:endParaRPr lang="en-AU"/>
        </a:p>
      </dgm:t>
    </dgm:pt>
    <dgm:pt modelId="{508B346E-63C5-4945-B223-298E161DD73F}">
      <dgm:prSet phldrT="[Text]" custT="1"/>
      <dgm:spPr/>
      <dgm:t>
        <a:bodyPr/>
        <a:lstStyle/>
        <a:p>
          <a:pPr algn="l">
            <a:spcAft>
              <a:spcPts val="0"/>
            </a:spcAft>
            <a:buNone/>
          </a:pPr>
          <a:endParaRPr lang="en-AU" sz="1400" dirty="0"/>
        </a:p>
      </dgm:t>
    </dgm:pt>
    <dgm:pt modelId="{06C1A393-F45D-49B9-8985-DCB2AD12A3C3}" type="parTrans" cxnId="{94F6EA59-4191-446F-953D-780EE428482F}">
      <dgm:prSet/>
      <dgm:spPr/>
      <dgm:t>
        <a:bodyPr/>
        <a:lstStyle/>
        <a:p>
          <a:endParaRPr lang="en-AU"/>
        </a:p>
      </dgm:t>
    </dgm:pt>
    <dgm:pt modelId="{66D201FA-3FE7-4C16-B826-2CEE3970465F}" type="sibTrans" cxnId="{94F6EA59-4191-446F-953D-780EE428482F}">
      <dgm:prSet/>
      <dgm:spPr/>
      <dgm:t>
        <a:bodyPr/>
        <a:lstStyle/>
        <a:p>
          <a:endParaRPr lang="en-AU"/>
        </a:p>
      </dgm:t>
    </dgm:pt>
    <dgm:pt modelId="{AA9B9E3C-A98D-4363-9937-0503CDFB7D0B}">
      <dgm:prSet phldrT="[Text]" custT="1"/>
      <dgm:spPr/>
      <dgm:t>
        <a:bodyPr/>
        <a:lstStyle/>
        <a:p>
          <a:pPr algn="l">
            <a:spcAft>
              <a:spcPts val="0"/>
            </a:spcAft>
            <a:buNone/>
          </a:pPr>
          <a:endParaRPr lang="en-AU" sz="1400" dirty="0"/>
        </a:p>
      </dgm:t>
    </dgm:pt>
    <dgm:pt modelId="{25FA8BDE-2644-4B0A-9329-46F3CA84C512}" type="parTrans" cxnId="{A74131D9-ECE2-4BDA-BEF3-C9EE1F7E38E9}">
      <dgm:prSet/>
      <dgm:spPr/>
      <dgm:t>
        <a:bodyPr/>
        <a:lstStyle/>
        <a:p>
          <a:endParaRPr lang="en-AU"/>
        </a:p>
      </dgm:t>
    </dgm:pt>
    <dgm:pt modelId="{82EA8DE0-6AF4-4E03-9A58-1BF5D5303341}" type="sibTrans" cxnId="{A74131D9-ECE2-4BDA-BEF3-C9EE1F7E38E9}">
      <dgm:prSet/>
      <dgm:spPr/>
      <dgm:t>
        <a:bodyPr/>
        <a:lstStyle/>
        <a:p>
          <a:endParaRPr lang="en-AU"/>
        </a:p>
      </dgm:t>
    </dgm:pt>
    <dgm:pt modelId="{DAA819EA-1B9D-48A7-BBDF-DF229FDFD801}">
      <dgm:prSet phldrT="[Text]" custT="1"/>
      <dgm:spPr/>
      <dgm:t>
        <a:bodyPr/>
        <a:lstStyle/>
        <a:p>
          <a:pPr algn="l">
            <a:spcAft>
              <a:spcPts val="0"/>
            </a:spcAft>
            <a:buNone/>
          </a:pPr>
          <a:endParaRPr lang="en-AU" sz="1200" dirty="0">
            <a:solidFill>
              <a:schemeClr val="tx1">
                <a:lumMod val="85000"/>
                <a:lumOff val="15000"/>
              </a:schemeClr>
            </a:solidFill>
          </a:endParaRPr>
        </a:p>
      </dgm:t>
    </dgm:pt>
    <dgm:pt modelId="{509ED70C-37A4-4235-8C73-C832DBA239D8}" type="parTrans" cxnId="{4D1C5C5E-FF09-43EC-AD59-C0CF00BC4911}">
      <dgm:prSet/>
      <dgm:spPr/>
      <dgm:t>
        <a:bodyPr/>
        <a:lstStyle/>
        <a:p>
          <a:endParaRPr lang="en-AU"/>
        </a:p>
      </dgm:t>
    </dgm:pt>
    <dgm:pt modelId="{7AB6ADFF-A4BE-4A7D-A2B2-0F71D33A48A1}" type="sibTrans" cxnId="{4D1C5C5E-FF09-43EC-AD59-C0CF00BC4911}">
      <dgm:prSet/>
      <dgm:spPr/>
      <dgm:t>
        <a:bodyPr/>
        <a:lstStyle/>
        <a:p>
          <a:endParaRPr lang="en-AU"/>
        </a:p>
      </dgm:t>
    </dgm:pt>
    <dgm:pt modelId="{EDB58B41-0F3D-4BE1-8568-E7B55075FD54}" type="pres">
      <dgm:prSet presAssocID="{C47ABEC8-0AC1-4061-B4B8-9D0427E26C55}" presName="Name0" presStyleCnt="0">
        <dgm:presLayoutVars>
          <dgm:chMax val="7"/>
          <dgm:chPref val="7"/>
          <dgm:dir/>
          <dgm:animLvl val="lvl"/>
        </dgm:presLayoutVars>
      </dgm:prSet>
      <dgm:spPr/>
    </dgm:pt>
    <dgm:pt modelId="{BF8CB0B9-C8D0-4A52-ADE3-EB886765539B}" type="pres">
      <dgm:prSet presAssocID="{EBC15FC7-67EE-4802-B63D-95C197D19D92}" presName="parentText_1" presStyleLbl="node1" presStyleIdx="0" presStyleCnt="4">
        <dgm:presLayoutVars>
          <dgm:chMax val="1"/>
          <dgm:chPref val="1"/>
          <dgm:bulletEnabled val="1"/>
        </dgm:presLayoutVars>
      </dgm:prSet>
      <dgm:spPr/>
    </dgm:pt>
    <dgm:pt modelId="{2EB2FEE6-59F5-439A-8667-73D2471485A7}" type="pres">
      <dgm:prSet presAssocID="{EBC15FC7-67EE-4802-B63D-95C197D19D92}" presName="childText_1" presStyleLbl="node1" presStyleIdx="0" presStyleCnt="4" custLinFactNeighborX="3560" custLinFactNeighborY="498">
        <dgm:presLayoutVars>
          <dgm:chMax val="0"/>
          <dgm:chPref val="0"/>
          <dgm:bulletEnabled val="1"/>
        </dgm:presLayoutVars>
      </dgm:prSet>
      <dgm:spPr/>
    </dgm:pt>
    <dgm:pt modelId="{EC79E882-C71C-404F-A9A1-5CC7BB6E9559}" type="pres">
      <dgm:prSet presAssocID="{EBC15FC7-67EE-4802-B63D-95C197D19D92}" presName="accentShape_1" presStyleCnt="0"/>
      <dgm:spPr/>
    </dgm:pt>
    <dgm:pt modelId="{0132E5B8-51DB-4F34-BE23-DF08C893C787}" type="pres">
      <dgm:prSet presAssocID="{EBC15FC7-67EE-4802-B63D-95C197D19D92}" presName="imageRepeatNode" presStyleLbl="node1" presStyleIdx="0" presStyleCnt="4"/>
      <dgm:spPr/>
    </dgm:pt>
    <dgm:pt modelId="{4D459BDD-5042-4464-9734-E23D8254E2C1}" type="pres">
      <dgm:prSet presAssocID="{5B1EA6F8-228F-4E34-8A5C-BFE18DABFEB3}" presName="parentText_2" presStyleLbl="node1" presStyleIdx="0" presStyleCnt="4">
        <dgm:presLayoutVars>
          <dgm:chMax val="1"/>
          <dgm:chPref val="1"/>
          <dgm:bulletEnabled val="1"/>
        </dgm:presLayoutVars>
      </dgm:prSet>
      <dgm:spPr/>
    </dgm:pt>
    <dgm:pt modelId="{6663FD30-40EC-4007-AEF4-081E7F7689E6}" type="pres">
      <dgm:prSet presAssocID="{5B1EA6F8-228F-4E34-8A5C-BFE18DABFEB3}" presName="childText_2" presStyleLbl="node2" presStyleIdx="0" presStyleCnt="0" custLinFactNeighborX="6229" custLinFactNeighborY="566">
        <dgm:presLayoutVars>
          <dgm:chMax val="0"/>
          <dgm:chPref val="0"/>
          <dgm:bulletEnabled val="1"/>
        </dgm:presLayoutVars>
      </dgm:prSet>
      <dgm:spPr/>
    </dgm:pt>
    <dgm:pt modelId="{FAC99684-ECFD-4E47-9B09-BAC2A0F833BE}" type="pres">
      <dgm:prSet presAssocID="{5B1EA6F8-228F-4E34-8A5C-BFE18DABFEB3}" presName="accentShape_2" presStyleCnt="0"/>
      <dgm:spPr/>
    </dgm:pt>
    <dgm:pt modelId="{805C10D9-456F-4C44-883C-05B34AD05330}" type="pres">
      <dgm:prSet presAssocID="{5B1EA6F8-228F-4E34-8A5C-BFE18DABFEB3}" presName="imageRepeatNode" presStyleLbl="node1" presStyleIdx="1" presStyleCnt="4"/>
      <dgm:spPr/>
    </dgm:pt>
    <dgm:pt modelId="{600DA89D-03BB-4558-AA48-2E174552029C}" type="pres">
      <dgm:prSet presAssocID="{844B7708-DECB-41BE-A3F4-82618327A756}" presName="parentText_3" presStyleLbl="node1" presStyleIdx="1" presStyleCnt="4">
        <dgm:presLayoutVars>
          <dgm:chMax val="1"/>
          <dgm:chPref val="1"/>
          <dgm:bulletEnabled val="1"/>
        </dgm:presLayoutVars>
      </dgm:prSet>
      <dgm:spPr/>
    </dgm:pt>
    <dgm:pt modelId="{061B82C7-DFD6-4D6F-91F4-B03CB5187A20}" type="pres">
      <dgm:prSet presAssocID="{844B7708-DECB-41BE-A3F4-82618327A756}" presName="childText_3" presStyleLbl="node2" presStyleIdx="0" presStyleCnt="0" custLinFactNeighborX="1780" custLinFactNeighborY="660">
        <dgm:presLayoutVars>
          <dgm:chMax val="0"/>
          <dgm:chPref val="0"/>
          <dgm:bulletEnabled val="1"/>
        </dgm:presLayoutVars>
      </dgm:prSet>
      <dgm:spPr/>
    </dgm:pt>
    <dgm:pt modelId="{8CCD1B5B-E3DB-4175-A63F-86A3F7D3BAC6}" type="pres">
      <dgm:prSet presAssocID="{844B7708-DECB-41BE-A3F4-82618327A756}" presName="accentShape_3" presStyleCnt="0"/>
      <dgm:spPr/>
    </dgm:pt>
    <dgm:pt modelId="{3D071A25-6700-4833-AE2B-205DB750A709}" type="pres">
      <dgm:prSet presAssocID="{844B7708-DECB-41BE-A3F4-82618327A756}" presName="imageRepeatNode" presStyleLbl="node1" presStyleIdx="2" presStyleCnt="4"/>
      <dgm:spPr/>
    </dgm:pt>
    <dgm:pt modelId="{5B836CFF-AE48-4F8C-95CC-B0A74C13F9E5}" type="pres">
      <dgm:prSet presAssocID="{3C1175C2-537F-4F08-99FF-12F714102B31}" presName="parentText_4" presStyleLbl="node1" presStyleIdx="2" presStyleCnt="4">
        <dgm:presLayoutVars>
          <dgm:chMax val="1"/>
          <dgm:chPref val="1"/>
          <dgm:bulletEnabled val="1"/>
        </dgm:presLayoutVars>
      </dgm:prSet>
      <dgm:spPr/>
    </dgm:pt>
    <dgm:pt modelId="{163BE216-B5E5-4D14-BEF4-D35A770CEB28}" type="pres">
      <dgm:prSet presAssocID="{3C1175C2-537F-4F08-99FF-12F714102B31}" presName="childText_4" presStyleLbl="node2" presStyleIdx="0" presStyleCnt="0" custLinFactNeighborX="1780" custLinFactNeighborY="796">
        <dgm:presLayoutVars>
          <dgm:chMax val="0"/>
          <dgm:chPref val="0"/>
          <dgm:bulletEnabled val="1"/>
        </dgm:presLayoutVars>
      </dgm:prSet>
      <dgm:spPr/>
    </dgm:pt>
    <dgm:pt modelId="{E7385238-BFE0-4342-B60B-00A769265848}" type="pres">
      <dgm:prSet presAssocID="{3C1175C2-537F-4F08-99FF-12F714102B31}" presName="accentShape_4" presStyleCnt="0"/>
      <dgm:spPr/>
    </dgm:pt>
    <dgm:pt modelId="{EEB08647-B577-4288-A6F2-51BAA3AFAC67}" type="pres">
      <dgm:prSet presAssocID="{3C1175C2-537F-4F08-99FF-12F714102B31}" presName="imageRepeatNode" presStyleLbl="node1" presStyleIdx="3" presStyleCnt="4"/>
      <dgm:spPr/>
    </dgm:pt>
  </dgm:ptLst>
  <dgm:cxnLst>
    <dgm:cxn modelId="{A4B9B801-9AED-4DA9-811F-85CAE2F69030}" type="presOf" srcId="{D0223097-71B8-4128-B011-01F6060CC350}" destId="{6663FD30-40EC-4007-AEF4-081E7F7689E6}" srcOrd="0" destOrd="9" presId="urn:microsoft.com/office/officeart/2009/3/layout/BlockDescendingList"/>
    <dgm:cxn modelId="{7E1A1904-19F7-4662-99A5-742B4C09769B}" srcId="{DD3532D9-254F-4587-BC06-24BCFF6DA889}" destId="{5A910116-97A4-45F3-BB17-8D6643AD9DDB}" srcOrd="0" destOrd="0" parTransId="{D33ACFD9-4DC7-40DF-8820-519F1C5C1C95}" sibTransId="{A9845023-A026-40AB-BFD6-245F0E81AF7E}"/>
    <dgm:cxn modelId="{40A97605-721D-49F6-8BCA-794010D9726D}" type="presOf" srcId="{EBC15FC7-67EE-4802-B63D-95C197D19D92}" destId="{0132E5B8-51DB-4F34-BE23-DF08C893C787}" srcOrd="1" destOrd="0" presId="urn:microsoft.com/office/officeart/2009/3/layout/BlockDescendingList"/>
    <dgm:cxn modelId="{30DEA605-86AC-4A11-8CFA-4A5590A2F7D1}" srcId="{F5C5C92D-BF94-4304-BA7C-CDC5C3D7CF1E}" destId="{06167559-2D0E-43D1-8690-C6E3B009D969}" srcOrd="1" destOrd="0" parTransId="{DFE20154-2A5E-4779-8E2F-9938DEB65EC4}" sibTransId="{EA921458-7990-41CE-B494-98469F15024D}"/>
    <dgm:cxn modelId="{3FEAE208-0500-42D1-8838-BC29E11AEBB6}" srcId="{C47ABEC8-0AC1-4061-B4B8-9D0427E26C55}" destId="{3C1175C2-537F-4F08-99FF-12F714102B31}" srcOrd="3" destOrd="0" parTransId="{3F23DEE8-5D91-45B9-91F5-CC4DB00515EE}" sibTransId="{954AD346-9247-4339-9F5E-D3226362D487}"/>
    <dgm:cxn modelId="{9620ED0A-76D9-480E-801F-3AA92F3252C5}" type="presOf" srcId="{F5C5C92D-BF94-4304-BA7C-CDC5C3D7CF1E}" destId="{2EB2FEE6-59F5-439A-8667-73D2471485A7}" srcOrd="0" destOrd="4" presId="urn:microsoft.com/office/officeart/2009/3/layout/BlockDescendingList"/>
    <dgm:cxn modelId="{24FDCD0F-C776-4EDF-B050-CE9607E77AD1}" type="presOf" srcId="{D0352FB6-5504-4772-B6BA-9E71ADA0D5EA}" destId="{6663FD30-40EC-4007-AEF4-081E7F7689E6}" srcOrd="0" destOrd="0" presId="urn:microsoft.com/office/officeart/2009/3/layout/BlockDescendingList"/>
    <dgm:cxn modelId="{CB898811-3177-4FF2-AE76-E81D59556FEA}" type="presOf" srcId="{844B7708-DECB-41BE-A3F4-82618327A756}" destId="{3D071A25-6700-4833-AE2B-205DB750A709}" srcOrd="1" destOrd="0" presId="urn:microsoft.com/office/officeart/2009/3/layout/BlockDescendingList"/>
    <dgm:cxn modelId="{F066361D-A75D-4C91-A1FC-AEC3F430837E}" srcId="{844B7708-DECB-41BE-A3F4-82618327A756}" destId="{51428BEA-8E10-4670-B32F-837D3505B0D3}" srcOrd="0" destOrd="0" parTransId="{977CD0DB-D0CE-4916-8F12-ADF1E7A5311F}" sibTransId="{7B5D0E9D-9776-4987-BBE2-C6982EB348B7}"/>
    <dgm:cxn modelId="{3278AC23-CF27-4F82-9CAB-145F0A99458B}" srcId="{D0352FB6-5504-4772-B6BA-9E71ADA0D5EA}" destId="{753FA30E-3C9C-45A4-8721-7287842A096E}" srcOrd="2" destOrd="0" parTransId="{8BF89C6A-6D7C-42E3-BD26-8CC5946A728E}" sibTransId="{528B7476-82A1-48ED-9565-124612FAA858}"/>
    <dgm:cxn modelId="{FEEE3726-3E95-4ED8-851E-7C7F8B98BD5F}" type="presOf" srcId="{51428BEA-8E10-4670-B32F-837D3505B0D3}" destId="{061B82C7-DFD6-4D6F-91F4-B03CB5187A20}" srcOrd="0" destOrd="0" presId="urn:microsoft.com/office/officeart/2009/3/layout/BlockDescendingList"/>
    <dgm:cxn modelId="{760AF935-D200-4847-9E85-9F0D05839110}" type="presOf" srcId="{5A910116-97A4-45F3-BB17-8D6643AD9DDB}" destId="{2EB2FEE6-59F5-439A-8667-73D2471485A7}" srcOrd="0" destOrd="13" presId="urn:microsoft.com/office/officeart/2009/3/layout/BlockDescendingList"/>
    <dgm:cxn modelId="{D9E3DB38-9AE0-4A3F-9E1D-309D7F265966}" srcId="{C47ABEC8-0AC1-4061-B4B8-9D0427E26C55}" destId="{5B1EA6F8-228F-4E34-8A5C-BFE18DABFEB3}" srcOrd="1" destOrd="0" parTransId="{504C7478-6933-4CF3-A6A7-01CF1FD6A88B}" sibTransId="{02F93E01-6D00-4C2B-8365-8FBAA701C94F}"/>
    <dgm:cxn modelId="{9E1B843C-660C-435E-8C99-435679885917}" type="presOf" srcId="{5662D82B-A615-4498-9D10-9CC3B34998E5}" destId="{6663FD30-40EC-4007-AEF4-081E7F7689E6}" srcOrd="0" destOrd="7" presId="urn:microsoft.com/office/officeart/2009/3/layout/BlockDescendingList"/>
    <dgm:cxn modelId="{85AE3E3E-6A35-4B98-9F6A-98979FC92122}" type="presOf" srcId="{CB5F8934-123B-47C6-A151-D3B385B34493}" destId="{2EB2FEE6-59F5-439A-8667-73D2471485A7}" srcOrd="0" destOrd="10" presId="urn:microsoft.com/office/officeart/2009/3/layout/BlockDescendingList"/>
    <dgm:cxn modelId="{A2419C3E-226B-4F3A-AD6A-04E53C741067}" srcId="{C47ABEC8-0AC1-4061-B4B8-9D0427E26C55}" destId="{844B7708-DECB-41BE-A3F4-82618327A756}" srcOrd="2" destOrd="0" parTransId="{013F3B11-820A-4E97-A324-071227A4F0FA}" sibTransId="{A2E08E22-FC9D-485F-85AE-9F2E857D06EA}"/>
    <dgm:cxn modelId="{EED51D41-F3CC-49B0-BF3B-6EEA225B95FE}" type="presOf" srcId="{6F2F7746-F15A-4F4F-894B-5170B4A8526D}" destId="{6663FD30-40EC-4007-AEF4-081E7F7689E6}" srcOrd="0" destOrd="4" presId="urn:microsoft.com/office/officeart/2009/3/layout/BlockDescendingList"/>
    <dgm:cxn modelId="{A5947542-9C77-48E5-85CE-29195EF2E64A}" srcId="{8038389B-6248-479C-BC88-2E4F2B5C0459}" destId="{EDDEEAB0-95A1-4726-8193-034E18E0AB6F}" srcOrd="1" destOrd="0" parTransId="{195EE01F-6BB9-4127-A121-EB65A8555CAF}" sibTransId="{374D587A-62CC-4705-B31C-E8F2905E8F14}"/>
    <dgm:cxn modelId="{FAD06644-C73B-4D74-BA06-3EAB42A9E56B}" srcId="{51428BEA-8E10-4670-B32F-837D3505B0D3}" destId="{E7052FA0-DD13-4138-839B-F25655B9D498}" srcOrd="2" destOrd="0" parTransId="{464732D8-A7C2-4DB5-A23A-F4776062E94E}" sibTransId="{21C52C58-B2F6-4524-B986-500720FC9A69}"/>
    <dgm:cxn modelId="{68EC0B48-94E9-4A38-AB2A-5F41F2EEE9F3}" type="presOf" srcId="{3C1175C2-537F-4F08-99FF-12F714102B31}" destId="{5B836CFF-AE48-4F8C-95CC-B0A74C13F9E5}" srcOrd="0" destOrd="0" presId="urn:microsoft.com/office/officeart/2009/3/layout/BlockDescendingList"/>
    <dgm:cxn modelId="{9AAC744C-4182-4F6E-ACA3-F28F81F7A266}" type="presOf" srcId="{06167559-2D0E-43D1-8690-C6E3B009D969}" destId="{2EB2FEE6-59F5-439A-8667-73D2471485A7}" srcOrd="0" destOrd="6" presId="urn:microsoft.com/office/officeart/2009/3/layout/BlockDescendingList"/>
    <dgm:cxn modelId="{ED23BB4C-CD68-4681-9581-D775E2B3782C}" type="presOf" srcId="{985420E1-23AD-4D9A-A92D-53D6A51C0318}" destId="{6663FD30-40EC-4007-AEF4-081E7F7689E6}" srcOrd="0" destOrd="1" presId="urn:microsoft.com/office/officeart/2009/3/layout/BlockDescendingList"/>
    <dgm:cxn modelId="{C6C77252-E14B-428A-904A-9A3BE9DB65D0}" type="presOf" srcId="{E7052FA0-DD13-4138-839B-F25655B9D498}" destId="{061B82C7-DFD6-4D6F-91F4-B03CB5187A20}" srcOrd="0" destOrd="3" presId="urn:microsoft.com/office/officeart/2009/3/layout/BlockDescendingList"/>
    <dgm:cxn modelId="{68080F58-0A1F-4DBC-B455-92628BCAEB90}" srcId="{EBC15FC7-67EE-4802-B63D-95C197D19D92}" destId="{F5C5C92D-BF94-4304-BA7C-CDC5C3D7CF1E}" srcOrd="1" destOrd="0" parTransId="{C3FC2A22-F87B-4704-BA10-BC61E248B6DA}" sibTransId="{BF9528B7-6038-478B-958B-760B41A1185F}"/>
    <dgm:cxn modelId="{0A48AE58-E870-445D-B043-5E7A8E32CE45}" srcId="{844B7708-DECB-41BE-A3F4-82618327A756}" destId="{E5CB8395-6484-4CCE-A6E6-C372E0E218EB}" srcOrd="1" destOrd="0" parTransId="{9232DA39-5732-404A-931A-C6334E06ECBC}" sibTransId="{CE951CA2-E2AC-45FF-899D-F73BE5A8EB87}"/>
    <dgm:cxn modelId="{94F6EA59-4191-446F-953D-780EE428482F}" srcId="{D0352FB6-5504-4772-B6BA-9E71ADA0D5EA}" destId="{508B346E-63C5-4945-B223-298E161DD73F}" srcOrd="1" destOrd="0" parTransId="{06C1A393-F45D-49B9-8985-DCB2AD12A3C3}" sibTransId="{66D201FA-3FE7-4C16-B826-2CEE3970465F}"/>
    <dgm:cxn modelId="{8A02935A-5B3C-4FC5-B822-E6BD744306DA}" type="presOf" srcId="{508B346E-63C5-4945-B223-298E161DD73F}" destId="{6663FD30-40EC-4007-AEF4-081E7F7689E6}" srcOrd="0" destOrd="2" presId="urn:microsoft.com/office/officeart/2009/3/layout/BlockDescendingList"/>
    <dgm:cxn modelId="{4D1C5C5E-FF09-43EC-AD59-C0CF00BC4911}" srcId="{51428BEA-8E10-4670-B32F-837D3505B0D3}" destId="{DAA819EA-1B9D-48A7-BBDF-DF229FDFD801}" srcOrd="1" destOrd="0" parTransId="{509ED70C-37A4-4235-8C73-C832DBA239D8}" sibTransId="{7AB6ADFF-A4BE-4A7D-A2B2-0F71D33A48A1}"/>
    <dgm:cxn modelId="{FF4DC55F-2A91-41A1-AA4A-B8BC4F630483}" srcId="{8038389B-6248-479C-BC88-2E4F2B5C0459}" destId="{5452E9A3-33F0-406B-81AE-D077C9EE31CD}" srcOrd="2" destOrd="0" parTransId="{E26B4416-5E1D-48D5-A20C-607B55AC8515}" sibTransId="{7855BDC7-6088-4669-91CF-D2C32DB813F7}"/>
    <dgm:cxn modelId="{B764E068-80CD-49DC-A782-948D2B250A0B}" srcId="{6F2F7746-F15A-4F4F-894B-5170B4A8526D}" destId="{5662D82B-A615-4498-9D10-9CC3B34998E5}" srcOrd="2" destOrd="0" parTransId="{988DDCF5-2D80-41BB-BD49-F514DC9E9EB3}" sibTransId="{810F8994-506D-4FC5-8248-E190B195893C}"/>
    <dgm:cxn modelId="{64E30D6C-B9A7-4B12-BF89-225FCA53DAB2}" type="presOf" srcId="{48BBF117-EEC2-4ECC-8A52-BEAE39841BD5}" destId="{6663FD30-40EC-4007-AEF4-081E7F7689E6}" srcOrd="0" destOrd="8" presId="urn:microsoft.com/office/officeart/2009/3/layout/BlockDescendingList"/>
    <dgm:cxn modelId="{7F6A3972-4E98-43E6-895B-79DA9D895A7C}" type="presOf" srcId="{753FA30E-3C9C-45A4-8721-7287842A096E}" destId="{6663FD30-40EC-4007-AEF4-081E7F7689E6}" srcOrd="0" destOrd="3" presId="urn:microsoft.com/office/officeart/2009/3/layout/BlockDescendingList"/>
    <dgm:cxn modelId="{0F864872-ADC6-472C-AF3F-E4AFE5D7DCDB}" type="presOf" srcId="{016A6F25-9E10-4C82-B97A-97F08D28A6C3}" destId="{2EB2FEE6-59F5-439A-8667-73D2471485A7}" srcOrd="0" destOrd="1" presId="urn:microsoft.com/office/officeart/2009/3/layout/BlockDescendingList"/>
    <dgm:cxn modelId="{4D6AFF73-0DF9-44AC-9190-F647BBA64389}" type="presOf" srcId="{EDDEEAB0-95A1-4726-8193-034E18E0AB6F}" destId="{2EB2FEE6-59F5-439A-8667-73D2471485A7}" srcOrd="0" destOrd="2" presId="urn:microsoft.com/office/officeart/2009/3/layout/BlockDescendingList"/>
    <dgm:cxn modelId="{1EA9A874-F5B1-4071-9916-4EBB9219B298}" srcId="{FEFA9D64-48BD-46EA-BB7E-9E6A6AA01B1D}" destId="{7B5CF0F9-F7F6-415A-B8DC-8D7133AA85F2}" srcOrd="2" destOrd="0" parTransId="{4AFADA5E-08F6-4FD0-9F86-7C414FD47BD7}" sibTransId="{380A6B74-A399-4B37-AD36-CD9C47DF7B17}"/>
    <dgm:cxn modelId="{44B0FD75-5A0B-4AD4-8AF3-77E7E8618A8B}" srcId="{6F2F7746-F15A-4F4F-894B-5170B4A8526D}" destId="{7E5FA989-B355-4AD3-875D-3516D8A2545B}" srcOrd="0" destOrd="0" parTransId="{439DA28E-66B6-4EA1-8071-46751ECE6F6C}" sibTransId="{26537D0C-8B55-4867-89B4-574FC82EFEC3}"/>
    <dgm:cxn modelId="{3E692B79-153C-464F-96CB-3AD998DBF990}" type="presOf" srcId="{5B1EA6F8-228F-4E34-8A5C-BFE18DABFEB3}" destId="{4D459BDD-5042-4464-9734-E23D8254E2C1}" srcOrd="0" destOrd="0" presId="urn:microsoft.com/office/officeart/2009/3/layout/BlockDescendingList"/>
    <dgm:cxn modelId="{900BC082-5511-4A0C-9D1E-09CA5771CD90}" srcId="{F5C5C92D-BF94-4304-BA7C-CDC5C3D7CF1E}" destId="{789181C3-4A36-4CFC-8BCA-3EFA0D950491}" srcOrd="2" destOrd="0" parTransId="{E2DA90C4-8D90-4859-8A08-0FC794B0177A}" sibTransId="{AFAF1350-CB41-49F2-BA07-FF55C6F1B11E}"/>
    <dgm:cxn modelId="{3B8AC786-62E2-4865-905F-CE61AB883250}" type="presOf" srcId="{789181C3-4A36-4CFC-8BCA-3EFA0D950491}" destId="{2EB2FEE6-59F5-439A-8667-73D2471485A7}" srcOrd="0" destOrd="7" presId="urn:microsoft.com/office/officeart/2009/3/layout/BlockDescendingList"/>
    <dgm:cxn modelId="{E196FC8A-14CE-43EB-A0A2-1B6E577F2DBE}" type="presOf" srcId="{DAA819EA-1B9D-48A7-BBDF-DF229FDFD801}" destId="{061B82C7-DFD6-4D6F-91F4-B03CB5187A20}" srcOrd="0" destOrd="2" presId="urn:microsoft.com/office/officeart/2009/3/layout/BlockDescendingList"/>
    <dgm:cxn modelId="{BA58808E-4300-4042-A8F1-D19D4CA817F8}" type="presOf" srcId="{E5CB8395-6484-4CCE-A6E6-C372E0E218EB}" destId="{061B82C7-DFD6-4D6F-91F4-B03CB5187A20}" srcOrd="0" destOrd="4" presId="urn:microsoft.com/office/officeart/2009/3/layout/BlockDescendingList"/>
    <dgm:cxn modelId="{87287193-3D08-48A0-8A7D-EEF374FE0C80}" srcId="{D0352FB6-5504-4772-B6BA-9E71ADA0D5EA}" destId="{985420E1-23AD-4D9A-A92D-53D6A51C0318}" srcOrd="0" destOrd="0" parTransId="{CB8D9AA3-D492-43F9-A50E-0442CA95612A}" sibTransId="{B21DA01B-6C53-44E5-AE73-4B17B46B60BC}"/>
    <dgm:cxn modelId="{E5DEEE9A-E2FB-48F8-86DD-FFD70092631B}" srcId="{FEFA9D64-48BD-46EA-BB7E-9E6A6AA01B1D}" destId="{5C191CD2-5449-4BEA-84AD-B88A1E860DC7}" srcOrd="0" destOrd="0" parTransId="{676A3495-5977-4921-8E8C-40008AC066AE}" sibTransId="{4229AF5D-0A8A-4E7E-8FFE-B80A5259B6C7}"/>
    <dgm:cxn modelId="{9B1ADF9C-2BF9-4397-ADD8-97FF75020BCA}" srcId="{F5C5C92D-BF94-4304-BA7C-CDC5C3D7CF1E}" destId="{0CF90353-D2CF-4F0E-BB66-015301876BE2}" srcOrd="0" destOrd="0" parTransId="{157DDB8A-BF24-4B67-BE8A-25D02A93B5C1}" sibTransId="{C0CCC0C8-CCB6-43F7-AA95-5FE9FD46D2B5}"/>
    <dgm:cxn modelId="{12ABC69E-1A75-4E6D-AE80-093C17B3DEF3}" type="presOf" srcId="{AA9B9E3C-A98D-4363-9937-0503CDFB7D0B}" destId="{6663FD30-40EC-4007-AEF4-081E7F7689E6}" srcOrd="0" destOrd="6" presId="urn:microsoft.com/office/officeart/2009/3/layout/BlockDescendingList"/>
    <dgm:cxn modelId="{29BA0AA6-FB95-47A7-B2DD-D721A4DAB661}" srcId="{5B1EA6F8-228F-4E34-8A5C-BFE18DABFEB3}" destId="{6F2F7746-F15A-4F4F-894B-5170B4A8526D}" srcOrd="1" destOrd="0" parTransId="{957E2C8B-0CB8-437C-84E4-5DEFB92B10E0}" sibTransId="{D0760CE0-DEC4-44D2-9D0E-0BE2F2265E5C}"/>
    <dgm:cxn modelId="{CE33F4A6-744D-430B-8E5D-5BD79F4D9E1B}" type="presOf" srcId="{5B1EA6F8-228F-4E34-8A5C-BFE18DABFEB3}" destId="{805C10D9-456F-4C44-883C-05B34AD05330}" srcOrd="1" destOrd="0" presId="urn:microsoft.com/office/officeart/2009/3/layout/BlockDescendingList"/>
    <dgm:cxn modelId="{1B76ECA9-BAC8-411B-AD4B-E6FCBB6911AB}" type="presOf" srcId="{3924FD1F-E9EB-485D-88C0-A76480210A94}" destId="{163BE216-B5E5-4D14-BEF4-D35A770CEB28}" srcOrd="0" destOrd="2" presId="urn:microsoft.com/office/officeart/2009/3/layout/BlockDescendingList"/>
    <dgm:cxn modelId="{6D3D23AB-8997-447E-9075-F447568AB59D}" srcId="{FEFA9D64-48BD-46EA-BB7E-9E6A6AA01B1D}" destId="{CB5F8934-123B-47C6-A151-D3B385B34493}" srcOrd="1" destOrd="0" parTransId="{DD77E087-BF64-4DB2-821A-71A77ABCCEE4}" sibTransId="{7E9AEA55-0940-4AE4-8A40-1F38589863D8}"/>
    <dgm:cxn modelId="{9D455EAB-3FBE-4568-9307-9EBF40873102}" srcId="{EBC15FC7-67EE-4802-B63D-95C197D19D92}" destId="{DD3532D9-254F-4587-BC06-24BCFF6DA889}" srcOrd="3" destOrd="0" parTransId="{F0D68A8D-4AEB-4FDE-9B55-905BC88CE2E0}" sibTransId="{EFAD11FB-BCDD-418C-BAF2-1BD3DEC3999A}"/>
    <dgm:cxn modelId="{1173F7AC-B82B-433A-9013-C836BEB570F2}" type="presOf" srcId="{C63D26F0-2C91-4BB7-94F6-4B8155C0F53A}" destId="{061B82C7-DFD6-4D6F-91F4-B03CB5187A20}" srcOrd="0" destOrd="5" presId="urn:microsoft.com/office/officeart/2009/3/layout/BlockDescendingList"/>
    <dgm:cxn modelId="{B9B63AB2-BA33-4BEA-BCF3-A34A5F9FA209}" type="presOf" srcId="{105702C7-219F-4634-B118-C59E533F16B2}" destId="{061B82C7-DFD6-4D6F-91F4-B03CB5187A20}" srcOrd="0" destOrd="1" presId="urn:microsoft.com/office/officeart/2009/3/layout/BlockDescendingList"/>
    <dgm:cxn modelId="{B3AF17B8-3723-4067-B2AD-60EF36F3B1D1}" type="presOf" srcId="{DD3532D9-254F-4587-BC06-24BCFF6DA889}" destId="{2EB2FEE6-59F5-439A-8667-73D2471485A7}" srcOrd="0" destOrd="12" presId="urn:microsoft.com/office/officeart/2009/3/layout/BlockDescendingList"/>
    <dgm:cxn modelId="{C64655BD-3A70-4B55-923F-E88628B8DC1C}" srcId="{3C1175C2-537F-4F08-99FF-12F714102B31}" destId="{12D7A66E-9E22-4B76-AF42-C68825420E00}" srcOrd="0" destOrd="0" parTransId="{1ED2D03A-1F83-4D92-8A99-B7E319DCA7CC}" sibTransId="{4AD47DDF-9A63-40A2-A31E-2FFABBD28E9B}"/>
    <dgm:cxn modelId="{86F869BF-535A-4ABE-A718-D5392C5DE1BB}" type="presOf" srcId="{7E5FA989-B355-4AD3-875D-3516D8A2545B}" destId="{6663FD30-40EC-4007-AEF4-081E7F7689E6}" srcOrd="0" destOrd="5" presId="urn:microsoft.com/office/officeart/2009/3/layout/BlockDescendingList"/>
    <dgm:cxn modelId="{F595EABF-12B5-45E9-93F0-3991F9B208D0}" type="presOf" srcId="{5452E9A3-33F0-406B-81AE-D077C9EE31CD}" destId="{2EB2FEE6-59F5-439A-8667-73D2471485A7}" srcOrd="0" destOrd="3" presId="urn:microsoft.com/office/officeart/2009/3/layout/BlockDescendingList"/>
    <dgm:cxn modelId="{7C096DC3-DA26-4AF8-9158-7C4C7F94C100}" srcId="{3C1175C2-537F-4F08-99FF-12F714102B31}" destId="{3924FD1F-E9EB-485D-88C0-A76480210A94}" srcOrd="2" destOrd="0" parTransId="{6FE5213F-E8FF-42E7-B7C9-B718249FE7BD}" sibTransId="{1CBDEEA5-33F3-43F1-B127-66CDAAF20DC5}"/>
    <dgm:cxn modelId="{1C8477C7-1C51-4CF7-BEB0-8A651BB955A0}" srcId="{EBC15FC7-67EE-4802-B63D-95C197D19D92}" destId="{FEFA9D64-48BD-46EA-BB7E-9E6A6AA01B1D}" srcOrd="2" destOrd="0" parTransId="{699B5157-AAFD-404D-9A20-B49AC39647BE}" sibTransId="{18986FB3-CFDB-4D45-900B-CCF5B44122E8}"/>
    <dgm:cxn modelId="{F77D84CB-9157-4E1C-8C73-AE8D5CC1AAC0}" type="presOf" srcId="{844B7708-DECB-41BE-A3F4-82618327A756}" destId="{600DA89D-03BB-4558-AA48-2E174552029C}" srcOrd="0" destOrd="0" presId="urn:microsoft.com/office/officeart/2009/3/layout/BlockDescendingList"/>
    <dgm:cxn modelId="{7F2966D5-DB69-4AD3-8932-96EE4C963E27}" srcId="{8038389B-6248-479C-BC88-2E4F2B5C0459}" destId="{016A6F25-9E10-4C82-B97A-97F08D28A6C3}" srcOrd="0" destOrd="0" parTransId="{9383B013-2E6F-40BF-AFE9-1D9CEE4911B1}" sibTransId="{6463CD1B-71F5-424F-AADD-182708D32BF0}"/>
    <dgm:cxn modelId="{8BE00CD8-19A5-4CF1-A443-0BF746CBC7F6}" type="presOf" srcId="{7B5CF0F9-F7F6-415A-B8DC-8D7133AA85F2}" destId="{2EB2FEE6-59F5-439A-8667-73D2471485A7}" srcOrd="0" destOrd="11" presId="urn:microsoft.com/office/officeart/2009/3/layout/BlockDescendingList"/>
    <dgm:cxn modelId="{A74131D9-ECE2-4BDA-BEF3-C9EE1F7E38E9}" srcId="{6F2F7746-F15A-4F4F-894B-5170B4A8526D}" destId="{AA9B9E3C-A98D-4363-9937-0503CDFB7D0B}" srcOrd="1" destOrd="0" parTransId="{25FA8BDE-2644-4B0A-9329-46F3CA84C512}" sibTransId="{82EA8DE0-6AF4-4E03-9A58-1BF5D5303341}"/>
    <dgm:cxn modelId="{B494C0DA-9630-4351-9E0B-3D2431263B81}" type="presOf" srcId="{EBC15FC7-67EE-4802-B63D-95C197D19D92}" destId="{BF8CB0B9-C8D0-4A52-ADE3-EB886765539B}" srcOrd="0" destOrd="0" presId="urn:microsoft.com/office/officeart/2009/3/layout/BlockDescendingList"/>
    <dgm:cxn modelId="{BE8200E0-56AB-4DB4-BDA6-7F2692FB985B}" srcId="{EBC15FC7-67EE-4802-B63D-95C197D19D92}" destId="{8038389B-6248-479C-BC88-2E4F2B5C0459}" srcOrd="0" destOrd="0" parTransId="{6883A203-53C7-4AED-99AC-67ED713458AF}" sibTransId="{3EDBCBAF-C581-4FDF-B392-7D1B1497240E}"/>
    <dgm:cxn modelId="{2B5962E1-BF2E-41EB-86B9-ED4BFF984E27}" srcId="{5B1EA6F8-228F-4E34-8A5C-BFE18DABFEB3}" destId="{D0352FB6-5504-4772-B6BA-9E71ADA0D5EA}" srcOrd="0" destOrd="0" parTransId="{61CEDC11-D2D6-43BB-9530-A720484CB063}" sibTransId="{BF963BC4-2A11-4DDE-8486-A2490F6D264C}"/>
    <dgm:cxn modelId="{5CB19CE1-3A23-4B01-B9EB-0F30B27ABECA}" srcId="{3C1175C2-537F-4F08-99FF-12F714102B31}" destId="{4763A894-2EAC-48BA-8082-E44F4AC5622E}" srcOrd="1" destOrd="0" parTransId="{6AF32376-0286-4725-AB3A-031F80C0788B}" sibTransId="{05CAA189-F59E-4FC7-BF6C-C559A18789C3}"/>
    <dgm:cxn modelId="{2FD819E8-3F40-441B-BEE8-77176DA444E0}" srcId="{E5CB8395-6484-4CCE-A6E6-C372E0E218EB}" destId="{C63D26F0-2C91-4BB7-94F6-4B8155C0F53A}" srcOrd="0" destOrd="0" parTransId="{360112F4-AA11-453B-A34F-B6BD1C3BE716}" sibTransId="{DCB6D587-B648-46FD-9B03-13E82DA6D962}"/>
    <dgm:cxn modelId="{B1893CE8-61CC-41DE-8B4E-77C54E21120A}" type="presOf" srcId="{5C191CD2-5449-4BEA-84AD-B88A1E860DC7}" destId="{2EB2FEE6-59F5-439A-8667-73D2471485A7}" srcOrd="0" destOrd="9" presId="urn:microsoft.com/office/officeart/2009/3/layout/BlockDescendingList"/>
    <dgm:cxn modelId="{2684D7EF-BEB1-47DC-A3BA-DD8D9E5F14E3}" srcId="{C47ABEC8-0AC1-4061-B4B8-9D0427E26C55}" destId="{EBC15FC7-67EE-4802-B63D-95C197D19D92}" srcOrd="0" destOrd="0" parTransId="{2A248D20-68FD-4493-8D97-3941CED172B0}" sibTransId="{958F4429-A890-45BB-8FE6-46D6958297B4}"/>
    <dgm:cxn modelId="{7A05FCF0-2D6D-4C38-8E89-9A99BE02B556}" type="presOf" srcId="{FEFA9D64-48BD-46EA-BB7E-9E6A6AA01B1D}" destId="{2EB2FEE6-59F5-439A-8667-73D2471485A7}" srcOrd="0" destOrd="8" presId="urn:microsoft.com/office/officeart/2009/3/layout/BlockDescendingList"/>
    <dgm:cxn modelId="{E5EF45F2-BF69-46B1-B09C-D8AA8D8D8D8C}" type="presOf" srcId="{3C1175C2-537F-4F08-99FF-12F714102B31}" destId="{EEB08647-B577-4288-A6F2-51BAA3AFAC67}" srcOrd="1" destOrd="0" presId="urn:microsoft.com/office/officeart/2009/3/layout/BlockDescendingList"/>
    <dgm:cxn modelId="{380203F6-1B9C-4FDB-8C9E-E6568B643628}" type="presOf" srcId="{8038389B-6248-479C-BC88-2E4F2B5C0459}" destId="{2EB2FEE6-59F5-439A-8667-73D2471485A7}" srcOrd="0" destOrd="0" presId="urn:microsoft.com/office/officeart/2009/3/layout/BlockDescendingList"/>
    <dgm:cxn modelId="{1DD26BF6-4F1F-4E19-AD3E-4D53BE2EEED1}" type="presOf" srcId="{12D7A66E-9E22-4B76-AF42-C68825420E00}" destId="{163BE216-B5E5-4D14-BEF4-D35A770CEB28}" srcOrd="0" destOrd="0" presId="urn:microsoft.com/office/officeart/2009/3/layout/BlockDescendingList"/>
    <dgm:cxn modelId="{56B929F7-6E4F-46C9-99C8-77E441543A4B}" srcId="{48BBF117-EEC2-4ECC-8A52-BEAE39841BD5}" destId="{D0223097-71B8-4128-B011-01F6060CC350}" srcOrd="0" destOrd="0" parTransId="{FEE14AC6-5D3B-4675-9EA3-2723369A357C}" sibTransId="{179617A6-D483-4124-9F0A-BED65660BAD1}"/>
    <dgm:cxn modelId="{79C6E8F7-8116-42E5-8005-5F9361D72E1C}" type="presOf" srcId="{4763A894-2EAC-48BA-8082-E44F4AC5622E}" destId="{163BE216-B5E5-4D14-BEF4-D35A770CEB28}" srcOrd="0" destOrd="1" presId="urn:microsoft.com/office/officeart/2009/3/layout/BlockDescendingList"/>
    <dgm:cxn modelId="{D18737FD-3BB4-4C00-9F87-F5FFB9627F10}" type="presOf" srcId="{0CF90353-D2CF-4F0E-BB66-015301876BE2}" destId="{2EB2FEE6-59F5-439A-8667-73D2471485A7}" srcOrd="0" destOrd="5" presId="urn:microsoft.com/office/officeart/2009/3/layout/BlockDescendingList"/>
    <dgm:cxn modelId="{3DA553FE-5C3B-45D6-8E3F-7CB867AFFA64}" srcId="{51428BEA-8E10-4670-B32F-837D3505B0D3}" destId="{105702C7-219F-4634-B118-C59E533F16B2}" srcOrd="0" destOrd="0" parTransId="{8B2B3597-3AFD-42F9-B4E5-28E314303D1C}" sibTransId="{C4F8360D-B535-4EFA-AA11-A599ADEC3A58}"/>
    <dgm:cxn modelId="{B9957CFE-DE7B-489B-B27A-74183232F971}" type="presOf" srcId="{C47ABEC8-0AC1-4061-B4B8-9D0427E26C55}" destId="{EDB58B41-0F3D-4BE1-8568-E7B55075FD54}" srcOrd="0" destOrd="0" presId="urn:microsoft.com/office/officeart/2009/3/layout/BlockDescendingList"/>
    <dgm:cxn modelId="{9C29CCFE-AB51-4791-9B8F-6CE61DDAB167}" srcId="{5B1EA6F8-228F-4E34-8A5C-BFE18DABFEB3}" destId="{48BBF117-EEC2-4ECC-8A52-BEAE39841BD5}" srcOrd="2" destOrd="0" parTransId="{E2A1BB56-B163-4D23-ACB7-0A75CA6AFB8C}" sibTransId="{E945A32D-7231-4C58-ACF8-F96CB0187EAD}"/>
    <dgm:cxn modelId="{616086BC-D357-4744-95C6-C743D9E557AB}" type="presParOf" srcId="{EDB58B41-0F3D-4BE1-8568-E7B55075FD54}" destId="{BF8CB0B9-C8D0-4A52-ADE3-EB886765539B}" srcOrd="0" destOrd="0" presId="urn:microsoft.com/office/officeart/2009/3/layout/BlockDescendingList"/>
    <dgm:cxn modelId="{EEAC5151-9AB4-49D3-B323-CEB9CDAF9244}" type="presParOf" srcId="{EDB58B41-0F3D-4BE1-8568-E7B55075FD54}" destId="{2EB2FEE6-59F5-439A-8667-73D2471485A7}" srcOrd="1" destOrd="0" presId="urn:microsoft.com/office/officeart/2009/3/layout/BlockDescendingList"/>
    <dgm:cxn modelId="{89137949-6B6E-409C-BEAD-F09F150E4D90}" type="presParOf" srcId="{EDB58B41-0F3D-4BE1-8568-E7B55075FD54}" destId="{EC79E882-C71C-404F-A9A1-5CC7BB6E9559}" srcOrd="2" destOrd="0" presId="urn:microsoft.com/office/officeart/2009/3/layout/BlockDescendingList"/>
    <dgm:cxn modelId="{BA55561E-FEC1-4B91-B40D-DA6DF028189D}" type="presParOf" srcId="{EC79E882-C71C-404F-A9A1-5CC7BB6E9559}" destId="{0132E5B8-51DB-4F34-BE23-DF08C893C787}" srcOrd="0" destOrd="0" presId="urn:microsoft.com/office/officeart/2009/3/layout/BlockDescendingList"/>
    <dgm:cxn modelId="{721BCE2A-2C04-48B8-9C78-B958009697EE}" type="presParOf" srcId="{EDB58B41-0F3D-4BE1-8568-E7B55075FD54}" destId="{4D459BDD-5042-4464-9734-E23D8254E2C1}" srcOrd="3" destOrd="0" presId="urn:microsoft.com/office/officeart/2009/3/layout/BlockDescendingList"/>
    <dgm:cxn modelId="{0062D517-D91C-4ABB-B36A-049DF16AAB9A}" type="presParOf" srcId="{EDB58B41-0F3D-4BE1-8568-E7B55075FD54}" destId="{6663FD30-40EC-4007-AEF4-081E7F7689E6}" srcOrd="4" destOrd="0" presId="urn:microsoft.com/office/officeart/2009/3/layout/BlockDescendingList"/>
    <dgm:cxn modelId="{C2603583-89BC-4573-9D44-EACE638078E0}" type="presParOf" srcId="{EDB58B41-0F3D-4BE1-8568-E7B55075FD54}" destId="{FAC99684-ECFD-4E47-9B09-BAC2A0F833BE}" srcOrd="5" destOrd="0" presId="urn:microsoft.com/office/officeart/2009/3/layout/BlockDescendingList"/>
    <dgm:cxn modelId="{56E139BF-5150-48F5-B96E-E2D35FA77607}" type="presParOf" srcId="{FAC99684-ECFD-4E47-9B09-BAC2A0F833BE}" destId="{805C10D9-456F-4C44-883C-05B34AD05330}" srcOrd="0" destOrd="0" presId="urn:microsoft.com/office/officeart/2009/3/layout/BlockDescendingList"/>
    <dgm:cxn modelId="{3E299BA9-293C-4EE9-8974-AE1FB0D910E2}" type="presParOf" srcId="{EDB58B41-0F3D-4BE1-8568-E7B55075FD54}" destId="{600DA89D-03BB-4558-AA48-2E174552029C}" srcOrd="6" destOrd="0" presId="urn:microsoft.com/office/officeart/2009/3/layout/BlockDescendingList"/>
    <dgm:cxn modelId="{B24A69FA-F7EB-4524-AC34-DA4F48D2BD76}" type="presParOf" srcId="{EDB58B41-0F3D-4BE1-8568-E7B55075FD54}" destId="{061B82C7-DFD6-4D6F-91F4-B03CB5187A20}" srcOrd="7" destOrd="0" presId="urn:microsoft.com/office/officeart/2009/3/layout/BlockDescendingList"/>
    <dgm:cxn modelId="{848922B8-B742-471D-84C5-5AD1F9E1421A}" type="presParOf" srcId="{EDB58B41-0F3D-4BE1-8568-E7B55075FD54}" destId="{8CCD1B5B-E3DB-4175-A63F-86A3F7D3BAC6}" srcOrd="8" destOrd="0" presId="urn:microsoft.com/office/officeart/2009/3/layout/BlockDescendingList"/>
    <dgm:cxn modelId="{93F364A6-DC1F-48AF-85D0-CCB6E654F07C}" type="presParOf" srcId="{8CCD1B5B-E3DB-4175-A63F-86A3F7D3BAC6}" destId="{3D071A25-6700-4833-AE2B-205DB750A709}" srcOrd="0" destOrd="0" presId="urn:microsoft.com/office/officeart/2009/3/layout/BlockDescendingList"/>
    <dgm:cxn modelId="{25464FFC-7FB1-4418-A4C2-DBB3E5E153EA}" type="presParOf" srcId="{EDB58B41-0F3D-4BE1-8568-E7B55075FD54}" destId="{5B836CFF-AE48-4F8C-95CC-B0A74C13F9E5}" srcOrd="9" destOrd="0" presId="urn:microsoft.com/office/officeart/2009/3/layout/BlockDescendingList"/>
    <dgm:cxn modelId="{684BEA13-5D9B-4B6C-9CE0-6E5FAB04B9DA}" type="presParOf" srcId="{EDB58B41-0F3D-4BE1-8568-E7B55075FD54}" destId="{163BE216-B5E5-4D14-BEF4-D35A770CEB28}" srcOrd="10" destOrd="0" presId="urn:microsoft.com/office/officeart/2009/3/layout/BlockDescendingList"/>
    <dgm:cxn modelId="{E51F662C-FDCC-419B-81A4-06C5AC375626}" type="presParOf" srcId="{EDB58B41-0F3D-4BE1-8568-E7B55075FD54}" destId="{E7385238-BFE0-4342-B60B-00A769265848}" srcOrd="11" destOrd="0" presId="urn:microsoft.com/office/officeart/2009/3/layout/BlockDescendingList"/>
    <dgm:cxn modelId="{F9A0162B-D7AE-42BD-B4D1-1F1F80E6554C}" type="presParOf" srcId="{E7385238-BFE0-4342-B60B-00A769265848}" destId="{EEB08647-B577-4288-A6F2-51BAA3AFAC67}"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C3B62DB9-8F3A-430B-B48C-6E6955A3D484}">
      <dgm:prSet phldrT="[Text]"/>
      <dgm:spPr/>
      <dgm:t>
        <a:bodyPr/>
        <a:lstStyle/>
        <a:p>
          <a:r>
            <a:rPr lang="en-AU" b="1" dirty="0">
              <a:latin typeface="Century Gothic" panose="020B0502020202020204" pitchFamily="34" charset="0"/>
            </a:rPr>
            <a:t>DO</a:t>
          </a:r>
        </a:p>
      </dgm:t>
    </dgm:pt>
    <dgm:pt modelId="{0943F9D4-64D8-49BC-A0FA-0820F625B2CE}" type="parTrans" cxnId="{A0A2E04C-C63F-4A74-B1F9-9D14927F91F2}">
      <dgm:prSet/>
      <dgm:spPr/>
      <dgm:t>
        <a:bodyPr/>
        <a:lstStyle/>
        <a:p>
          <a:endParaRPr lang="en-AU"/>
        </a:p>
      </dgm:t>
    </dgm:pt>
    <dgm:pt modelId="{46CFCE82-1A92-4BFD-9F7A-38748CAA7F60}" type="sibTrans" cxnId="{A0A2E04C-C63F-4A74-B1F9-9D14927F91F2}">
      <dgm:prSet/>
      <dgm:spPr/>
      <dgm:t>
        <a:bodyPr/>
        <a:lstStyle/>
        <a:p>
          <a:endParaRPr lang="en-AU"/>
        </a:p>
      </dgm:t>
    </dgm:pt>
    <dgm:pt modelId="{EE2496C0-FEF6-4E24-B027-6B9A4EF8A5BF}">
      <dgm:prSet phldrT="[Text]"/>
      <dgm:spPr/>
      <dgm:t>
        <a:bodyPr/>
        <a:lstStyle/>
        <a:p>
          <a:pPr>
            <a:spcAft>
              <a:spcPts val="600"/>
            </a:spcAft>
          </a:pPr>
          <a:r>
            <a:rPr lang="en-AU" dirty="0">
              <a:latin typeface="Calibri (body)"/>
            </a:rPr>
            <a:t>Summarise each section of your report (A, B, and C)</a:t>
          </a:r>
        </a:p>
      </dgm:t>
    </dgm:pt>
    <dgm:pt modelId="{C48C4615-D431-4CD2-B879-7A2F0B5824F9}" type="parTrans" cxnId="{AC3D81B6-27D9-4825-902C-E1E4694607FC}">
      <dgm:prSet/>
      <dgm:spPr/>
      <dgm:t>
        <a:bodyPr/>
        <a:lstStyle/>
        <a:p>
          <a:endParaRPr lang="en-AU"/>
        </a:p>
      </dgm:t>
    </dgm:pt>
    <dgm:pt modelId="{A1C8F284-3430-41D0-B013-53A01F3DEEB0}" type="sibTrans" cxnId="{AC3D81B6-27D9-4825-902C-E1E4694607FC}">
      <dgm:prSet/>
      <dgm:spPr/>
      <dgm:t>
        <a:bodyPr/>
        <a:lstStyle/>
        <a:p>
          <a:endParaRPr lang="en-AU"/>
        </a:p>
      </dgm:t>
    </dgm:pt>
    <dgm:pt modelId="{19AAA73E-E50B-4567-81D6-AC0072FA3C42}">
      <dgm:prSet phldrT="[Text]"/>
      <dgm:spPr/>
      <dgm:t>
        <a:bodyPr/>
        <a:lstStyle/>
        <a:p>
          <a:pPr>
            <a:spcAft>
              <a:spcPts val="600"/>
            </a:spcAft>
          </a:pPr>
          <a:r>
            <a:rPr lang="en-AU" dirty="0">
              <a:latin typeface="Calibri (body)"/>
            </a:rPr>
            <a:t>Include key issues from project</a:t>
          </a:r>
        </a:p>
      </dgm:t>
    </dgm:pt>
    <dgm:pt modelId="{5F3E747F-3136-4073-8302-655871856757}" type="parTrans" cxnId="{FE28668B-7CE4-46B1-A4B1-260A7F3A96BF}">
      <dgm:prSet/>
      <dgm:spPr/>
      <dgm:t>
        <a:bodyPr/>
        <a:lstStyle/>
        <a:p>
          <a:endParaRPr lang="en-AU"/>
        </a:p>
      </dgm:t>
    </dgm:pt>
    <dgm:pt modelId="{9430B4B3-28C2-4038-8444-84FF77DA9702}" type="sibTrans" cxnId="{FE28668B-7CE4-46B1-A4B1-260A7F3A96BF}">
      <dgm:prSet/>
      <dgm:spPr/>
      <dgm:t>
        <a:bodyPr/>
        <a:lstStyle/>
        <a:p>
          <a:endParaRPr lang="en-AU"/>
        </a:p>
      </dgm:t>
    </dgm:pt>
    <dgm:pt modelId="{7A6DF1F5-5C3B-4566-AD23-8D26205E0C75}">
      <dgm:prSet phldrT="[Text]"/>
      <dgm:spPr/>
      <dgm:t>
        <a:bodyPr/>
        <a:lstStyle/>
        <a:p>
          <a:r>
            <a:rPr lang="en-AU" b="1" dirty="0">
              <a:latin typeface="Century Gothic" panose="020B0502020202020204" pitchFamily="34" charset="0"/>
            </a:rPr>
            <a:t>DO NOT</a:t>
          </a: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dgm:spPr/>
      <dgm:t>
        <a:bodyPr/>
        <a:lstStyle/>
        <a:p>
          <a:pPr>
            <a:spcAft>
              <a:spcPts val="600"/>
            </a:spcAft>
          </a:pPr>
          <a:r>
            <a:rPr lang="en-AU" dirty="0">
              <a:latin typeface="Calibri (body)"/>
            </a:rPr>
            <a:t>Only discuss the project background</a:t>
          </a: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D006BB7F-7DDA-4ECA-8C69-47D6D9302F4C}">
      <dgm:prSet phldrT="[Text]"/>
      <dgm:spPr/>
      <dgm:t>
        <a:bodyPr/>
        <a:lstStyle/>
        <a:p>
          <a:pPr>
            <a:spcAft>
              <a:spcPts val="600"/>
            </a:spcAft>
          </a:pPr>
          <a:r>
            <a:rPr lang="en-AU" dirty="0">
              <a:latin typeface="Calibri (body)"/>
            </a:rPr>
            <a:t>Include key recommendations</a:t>
          </a:r>
        </a:p>
      </dgm:t>
    </dgm:pt>
    <dgm:pt modelId="{12854EE2-E17F-462E-AF04-0556AF6194FC}" type="parTrans" cxnId="{BC1FFB4E-1072-4747-AF22-4D1852043551}">
      <dgm:prSet/>
      <dgm:spPr/>
      <dgm:t>
        <a:bodyPr/>
        <a:lstStyle/>
        <a:p>
          <a:endParaRPr lang="en-AU"/>
        </a:p>
      </dgm:t>
    </dgm:pt>
    <dgm:pt modelId="{485B9F09-9B84-4568-B41C-B168E3EB38D7}" type="sibTrans" cxnId="{BC1FFB4E-1072-4747-AF22-4D1852043551}">
      <dgm:prSet/>
      <dgm:spPr/>
      <dgm:t>
        <a:bodyPr/>
        <a:lstStyle/>
        <a:p>
          <a:endParaRPr lang="en-AU"/>
        </a:p>
      </dgm:t>
    </dgm:pt>
    <dgm:pt modelId="{335433C6-8CA7-4AFF-A6D3-7956FF594813}">
      <dgm:prSet phldrT="[Text]"/>
      <dgm:spPr/>
      <dgm:t>
        <a:bodyPr/>
        <a:lstStyle/>
        <a:p>
          <a:pPr>
            <a:spcAft>
              <a:spcPts val="600"/>
            </a:spcAft>
          </a:pPr>
          <a:r>
            <a:rPr lang="en-AU" dirty="0">
              <a:latin typeface="Calibri (body)"/>
            </a:rPr>
            <a:t>Treat this like a teaser to your report</a:t>
          </a:r>
        </a:p>
      </dgm:t>
    </dgm:pt>
    <dgm:pt modelId="{2274F124-F139-4F38-868E-4C15F6CEEA79}" type="parTrans" cxnId="{A672B045-3B2E-4BD9-BC58-C6C014EE5629}">
      <dgm:prSet/>
      <dgm:spPr/>
      <dgm:t>
        <a:bodyPr/>
        <a:lstStyle/>
        <a:p>
          <a:endParaRPr lang="en-AU"/>
        </a:p>
      </dgm:t>
    </dgm:pt>
    <dgm:pt modelId="{717699D7-B99E-4327-980A-D45B1BAB65F5}" type="sibTrans" cxnId="{A672B045-3B2E-4BD9-BC58-C6C014EE5629}">
      <dgm:prSet/>
      <dgm:spPr/>
      <dgm:t>
        <a:bodyPr/>
        <a:lstStyle/>
        <a:p>
          <a:endParaRPr lang="en-AU"/>
        </a:p>
      </dgm:t>
    </dgm:pt>
    <dgm:pt modelId="{A97ED326-B529-43E0-AFB8-0837DBE602CA}">
      <dgm:prSet phldrT="[Text]"/>
      <dgm:spPr/>
      <dgm:t>
        <a:bodyPr/>
        <a:lstStyle/>
        <a:p>
          <a:pPr>
            <a:spcAft>
              <a:spcPts val="600"/>
            </a:spcAft>
          </a:pPr>
          <a:r>
            <a:rPr lang="en-AU" dirty="0">
              <a:latin typeface="Calibri (body)"/>
            </a:rPr>
            <a:t>Write concisely (1 page MAX)</a:t>
          </a:r>
        </a:p>
      </dgm:t>
    </dgm:pt>
    <dgm:pt modelId="{1B42BB07-01DD-4F3E-9844-83802092320F}" type="parTrans" cxnId="{8D6521BC-B8EC-4C10-ACF1-73A4E47644DF}">
      <dgm:prSet/>
      <dgm:spPr/>
      <dgm:t>
        <a:bodyPr/>
        <a:lstStyle/>
        <a:p>
          <a:endParaRPr lang="en-AU"/>
        </a:p>
      </dgm:t>
    </dgm:pt>
    <dgm:pt modelId="{E766F188-C7E0-49A9-AB8F-5F018CB5F205}" type="sibTrans" cxnId="{8D6521BC-B8EC-4C10-ACF1-73A4E47644DF}">
      <dgm:prSet/>
      <dgm:spPr/>
      <dgm:t>
        <a:bodyPr/>
        <a:lstStyle/>
        <a:p>
          <a:endParaRPr lang="en-AU"/>
        </a:p>
      </dgm:t>
    </dgm:pt>
    <dgm:pt modelId="{7BC0277F-BD76-4395-A060-2D28137990F7}">
      <dgm:prSet phldrT="[Text]"/>
      <dgm:spPr/>
      <dgm:t>
        <a:bodyPr/>
        <a:lstStyle/>
        <a:p>
          <a:pPr>
            <a:spcAft>
              <a:spcPts val="600"/>
            </a:spcAft>
          </a:pPr>
          <a:endParaRPr lang="en-AU" dirty="0">
            <a:latin typeface="Calibri (body)"/>
          </a:endParaRPr>
        </a:p>
      </dgm:t>
    </dgm:pt>
    <dgm:pt modelId="{7A825F2A-957F-49BA-A004-7E369EC6D29B}" type="parTrans" cxnId="{F1FB1D1B-080F-4919-9ADD-91FF398F9F42}">
      <dgm:prSet/>
      <dgm:spPr/>
      <dgm:t>
        <a:bodyPr/>
        <a:lstStyle/>
        <a:p>
          <a:endParaRPr lang="en-AU"/>
        </a:p>
      </dgm:t>
    </dgm:pt>
    <dgm:pt modelId="{489D2D6A-9DA8-4672-BEBB-151A1A5E8891}" type="sibTrans" cxnId="{F1FB1D1B-080F-4919-9ADD-91FF398F9F42}">
      <dgm:prSet/>
      <dgm:spPr/>
      <dgm:t>
        <a:bodyPr/>
        <a:lstStyle/>
        <a:p>
          <a:endParaRPr lang="en-AU"/>
        </a:p>
      </dgm:t>
    </dgm:pt>
    <dgm:pt modelId="{4CEC711F-DB50-4F66-B436-A892E3B92F6C}">
      <dgm:prSet phldrT="[Text]"/>
      <dgm:spPr/>
      <dgm:t>
        <a:bodyPr/>
        <a:lstStyle/>
        <a:p>
          <a:pPr>
            <a:spcAft>
              <a:spcPts val="600"/>
            </a:spcAft>
          </a:pPr>
          <a:endParaRPr lang="en-AU" dirty="0">
            <a:latin typeface="Calibri (body)"/>
          </a:endParaRPr>
        </a:p>
      </dgm:t>
    </dgm:pt>
    <dgm:pt modelId="{C9D47EAE-E69F-416E-946E-D0E16BB72AC7}" type="parTrans" cxnId="{4D3155DF-D675-4441-AFDA-AB13D92B95AD}">
      <dgm:prSet/>
      <dgm:spPr/>
      <dgm:t>
        <a:bodyPr/>
        <a:lstStyle/>
        <a:p>
          <a:endParaRPr lang="en-AU"/>
        </a:p>
      </dgm:t>
    </dgm:pt>
    <dgm:pt modelId="{CDCBED66-04DB-41A6-971F-DCD3A799606E}" type="sibTrans" cxnId="{4D3155DF-D675-4441-AFDA-AB13D92B95AD}">
      <dgm:prSet/>
      <dgm:spPr/>
      <dgm:t>
        <a:bodyPr/>
        <a:lstStyle/>
        <a:p>
          <a:endParaRPr lang="en-AU"/>
        </a:p>
      </dgm:t>
    </dgm:pt>
    <dgm:pt modelId="{A2CF9492-575D-4B87-A32A-9FD3C659BA75}">
      <dgm:prSet phldrT="[Text]"/>
      <dgm:spPr/>
      <dgm:t>
        <a:bodyPr/>
        <a:lstStyle/>
        <a:p>
          <a:pPr>
            <a:spcAft>
              <a:spcPts val="600"/>
            </a:spcAft>
          </a:pPr>
          <a:endParaRPr lang="en-AU" dirty="0">
            <a:latin typeface="Calibri (body)"/>
          </a:endParaRPr>
        </a:p>
      </dgm:t>
    </dgm:pt>
    <dgm:pt modelId="{28BE612B-7952-4BDB-A78B-B0731C167C75}" type="parTrans" cxnId="{07B3ADE6-52F9-4D03-9436-AFF609186116}">
      <dgm:prSet/>
      <dgm:spPr/>
      <dgm:t>
        <a:bodyPr/>
        <a:lstStyle/>
        <a:p>
          <a:endParaRPr lang="en-AU"/>
        </a:p>
      </dgm:t>
    </dgm:pt>
    <dgm:pt modelId="{5CE92651-223A-4425-BBDA-1BDC1D0A4518}" type="sibTrans" cxnId="{07B3ADE6-52F9-4D03-9436-AFF609186116}">
      <dgm:prSet/>
      <dgm:spPr/>
      <dgm:t>
        <a:bodyPr/>
        <a:lstStyle/>
        <a:p>
          <a:endParaRPr lang="en-AU"/>
        </a:p>
      </dgm:t>
    </dgm:pt>
    <dgm:pt modelId="{B21C371A-E0B8-4E5A-9A14-D996B731CA27}">
      <dgm:prSet phldrT="[Text]"/>
      <dgm:spPr/>
      <dgm:t>
        <a:bodyPr/>
        <a:lstStyle/>
        <a:p>
          <a:pPr>
            <a:spcAft>
              <a:spcPts val="600"/>
            </a:spcAft>
          </a:pPr>
          <a:endParaRPr lang="en-AU" dirty="0">
            <a:latin typeface="Calibri (body)"/>
          </a:endParaRPr>
        </a:p>
      </dgm:t>
    </dgm:pt>
    <dgm:pt modelId="{3ABD73DC-1BBD-4137-BD5E-D5FF51E34FE3}" type="sibTrans" cxnId="{DA93675B-2773-4F1D-A23D-163F4320E53D}">
      <dgm:prSet/>
      <dgm:spPr/>
      <dgm:t>
        <a:bodyPr/>
        <a:lstStyle/>
        <a:p>
          <a:endParaRPr lang="en-AU"/>
        </a:p>
      </dgm:t>
    </dgm:pt>
    <dgm:pt modelId="{86F5FD72-CB91-4488-9AE5-D49EC712B914}" type="parTrans" cxnId="{DA93675B-2773-4F1D-A23D-163F4320E53D}">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FC02E686-33A0-40E4-9896-D9FA82A169F8}" type="pres">
      <dgm:prSet presAssocID="{C3B62DB9-8F3A-430B-B48C-6E6955A3D484}" presName="composite" presStyleCnt="0"/>
      <dgm:spPr/>
    </dgm:pt>
    <dgm:pt modelId="{970BF9C3-AC17-45F6-BFF3-B13F5760703A}" type="pres">
      <dgm:prSet presAssocID="{C3B62DB9-8F3A-430B-B48C-6E6955A3D484}" presName="parTx" presStyleLbl="alignNode1" presStyleIdx="0" presStyleCnt="2">
        <dgm:presLayoutVars>
          <dgm:chMax val="0"/>
          <dgm:chPref val="0"/>
          <dgm:bulletEnabled val="1"/>
        </dgm:presLayoutVars>
      </dgm:prSet>
      <dgm:spPr/>
    </dgm:pt>
    <dgm:pt modelId="{9CFAFA1E-6533-4401-83CC-8AAF13CC4863}" type="pres">
      <dgm:prSet presAssocID="{C3B62DB9-8F3A-430B-B48C-6E6955A3D484}" presName="desTx" presStyleLbl="alignAccFollowNode1" presStyleIdx="0" presStyleCnt="2">
        <dgm:presLayoutVars>
          <dgm:bulletEnabled val="1"/>
        </dgm:presLayoutVars>
      </dgm:prSet>
      <dgm:spPr/>
    </dgm:pt>
    <dgm:pt modelId="{CEBF30C3-90C5-4BCF-82FE-40727F305191}" type="pres">
      <dgm:prSet presAssocID="{46CFCE82-1A92-4BFD-9F7A-38748CAA7F60}" presName="space" presStyleCnt="0"/>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1" presStyleCnt="2">
        <dgm:presLayoutVars>
          <dgm:chMax val="0"/>
          <dgm:chPref val="0"/>
          <dgm:bulletEnabled val="1"/>
        </dgm:presLayoutVars>
      </dgm:prSet>
      <dgm:spPr/>
    </dgm:pt>
    <dgm:pt modelId="{C4CD2C49-48D6-4D59-BB50-8E2FF376C604}" type="pres">
      <dgm:prSet presAssocID="{7A6DF1F5-5C3B-4566-AD23-8D26205E0C75}" presName="desTx" presStyleLbl="alignAccFollowNode1" presStyleIdx="1" presStyleCnt="2">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F1FB1D1B-080F-4919-9ADD-91FF398F9F42}" srcId="{C3B62DB9-8F3A-430B-B48C-6E6955A3D484}" destId="{7BC0277F-BD76-4395-A060-2D28137990F7}" srcOrd="3" destOrd="0" parTransId="{7A825F2A-957F-49BA-A004-7E369EC6D29B}" sibTransId="{489D2D6A-9DA8-4672-BEBB-151A1A5E8891}"/>
    <dgm:cxn modelId="{61F5772D-D1F1-4500-9965-F7D7F93F28FB}" srcId="{BCF7DBA5-F2FB-475F-A35D-13901A43B459}" destId="{7A6DF1F5-5C3B-4566-AD23-8D26205E0C75}" srcOrd="1" destOrd="0" parTransId="{A8BC83CA-60B9-440F-BA9D-D0E3F1C29F4F}" sibTransId="{A3466F3D-BF5A-4E17-BF99-AAA384655603}"/>
    <dgm:cxn modelId="{B5433A3E-5E9F-4DAB-ACB4-5C3913777166}" type="presOf" srcId="{7A6DF1F5-5C3B-4566-AD23-8D26205E0C75}" destId="{D29198D7-ACB5-4262-B97F-77182E695F3C}" srcOrd="0" destOrd="0" presId="urn:microsoft.com/office/officeart/2005/8/layout/hList1"/>
    <dgm:cxn modelId="{A672B045-3B2E-4BD9-BC58-C6C014EE5629}" srcId="{7A6DF1F5-5C3B-4566-AD23-8D26205E0C75}" destId="{335433C6-8CA7-4AFF-A6D3-7956FF594813}" srcOrd="2" destOrd="0" parTransId="{2274F124-F139-4F38-868E-4C15F6CEEA79}" sibTransId="{717699D7-B99E-4327-980A-D45B1BAB65F5}"/>
    <dgm:cxn modelId="{E7AE7749-F8FF-4819-8EFB-2650A2AF2AA4}" type="presOf" srcId="{D006BB7F-7DDA-4ECA-8C69-47D6D9302F4C}" destId="{9CFAFA1E-6533-4401-83CC-8AAF13CC4863}" srcOrd="0" destOrd="4" presId="urn:microsoft.com/office/officeart/2005/8/layout/hList1"/>
    <dgm:cxn modelId="{A0A2E04C-C63F-4A74-B1F9-9D14927F91F2}" srcId="{BCF7DBA5-F2FB-475F-A35D-13901A43B459}" destId="{C3B62DB9-8F3A-430B-B48C-6E6955A3D484}" srcOrd="0" destOrd="0" parTransId="{0943F9D4-64D8-49BC-A0FA-0820F625B2CE}" sibTransId="{46CFCE82-1A92-4BFD-9F7A-38748CAA7F60}"/>
    <dgm:cxn modelId="{BC1FFB4E-1072-4747-AF22-4D1852043551}" srcId="{C3B62DB9-8F3A-430B-B48C-6E6955A3D484}" destId="{D006BB7F-7DDA-4ECA-8C69-47D6D9302F4C}" srcOrd="4" destOrd="0" parTransId="{12854EE2-E17F-462E-AF04-0556AF6194FC}" sibTransId="{485B9F09-9B84-4568-B41C-B168E3EB38D7}"/>
    <dgm:cxn modelId="{95850F57-40F9-4A2F-9327-5616E9EA8199}" type="presOf" srcId="{A2CF9492-575D-4B87-A32A-9FD3C659BA75}" destId="{C4CD2C49-48D6-4D59-BB50-8E2FF376C604}" srcOrd="0" destOrd="1" presId="urn:microsoft.com/office/officeart/2005/8/layout/hList1"/>
    <dgm:cxn modelId="{DA93675B-2773-4F1D-A23D-163F4320E53D}" srcId="{C3B62DB9-8F3A-430B-B48C-6E6955A3D484}" destId="{B21C371A-E0B8-4E5A-9A14-D996B731CA27}" srcOrd="1" destOrd="0" parTransId="{86F5FD72-CB91-4488-9AE5-D49EC712B914}" sibTransId="{3ABD73DC-1BBD-4137-BD5E-D5FF51E34FE3}"/>
    <dgm:cxn modelId="{3CD71666-45D8-4A22-B66E-DC2866EE9E50}" type="presOf" srcId="{B21C371A-E0B8-4E5A-9A14-D996B731CA27}" destId="{9CFAFA1E-6533-4401-83CC-8AAF13CC4863}" srcOrd="0" destOrd="1" presId="urn:microsoft.com/office/officeart/2005/8/layout/hList1"/>
    <dgm:cxn modelId="{FE28668B-7CE4-46B1-A4B1-260A7F3A96BF}" srcId="{C3B62DB9-8F3A-430B-B48C-6E6955A3D484}" destId="{19AAA73E-E50B-4567-81D6-AC0072FA3C42}" srcOrd="2" destOrd="0" parTransId="{5F3E747F-3136-4073-8302-655871856757}" sibTransId="{9430B4B3-28C2-4038-8444-84FF77DA9702}"/>
    <dgm:cxn modelId="{FBAE02A6-8E09-4169-9D08-323250BC63BD}" type="presOf" srcId="{335433C6-8CA7-4AFF-A6D3-7956FF594813}" destId="{C4CD2C49-48D6-4D59-BB50-8E2FF376C604}" srcOrd="0" destOrd="2" presId="urn:microsoft.com/office/officeart/2005/8/layout/hList1"/>
    <dgm:cxn modelId="{5794C7AE-0A35-495D-B452-B28FCE82E888}" type="presOf" srcId="{0FF534ED-9BBE-43E9-9C05-453E6543D460}" destId="{C4CD2C49-48D6-4D59-BB50-8E2FF376C604}" srcOrd="0" destOrd="0" presId="urn:microsoft.com/office/officeart/2005/8/layout/hList1"/>
    <dgm:cxn modelId="{FB34C2B3-4E0D-4D5F-9530-97E14BFFE9F5}" type="presOf" srcId="{7BC0277F-BD76-4395-A060-2D28137990F7}" destId="{9CFAFA1E-6533-4401-83CC-8AAF13CC4863}" srcOrd="0" destOrd="3" presId="urn:microsoft.com/office/officeart/2005/8/layout/hList1"/>
    <dgm:cxn modelId="{5BB66FB4-CE08-456E-ADAF-BAAF98569DBB}" type="presOf" srcId="{19AAA73E-E50B-4567-81D6-AC0072FA3C42}" destId="{9CFAFA1E-6533-4401-83CC-8AAF13CC4863}" srcOrd="0" destOrd="2" presId="urn:microsoft.com/office/officeart/2005/8/layout/hList1"/>
    <dgm:cxn modelId="{AC3D81B6-27D9-4825-902C-E1E4694607FC}" srcId="{C3B62DB9-8F3A-430B-B48C-6E6955A3D484}" destId="{EE2496C0-FEF6-4E24-B027-6B9A4EF8A5BF}" srcOrd="0" destOrd="0" parTransId="{C48C4615-D431-4CD2-B879-7A2F0B5824F9}" sibTransId="{A1C8F284-3430-41D0-B013-53A01F3DEEB0}"/>
    <dgm:cxn modelId="{31F4B1B8-C31F-43EA-8E58-F9E128FAD33B}" type="presOf" srcId="{A97ED326-B529-43E0-AFB8-0837DBE602CA}" destId="{9CFAFA1E-6533-4401-83CC-8AAF13CC4863}" srcOrd="0" destOrd="6" presId="urn:microsoft.com/office/officeart/2005/8/layout/hList1"/>
    <dgm:cxn modelId="{E3092FBB-C8F5-4652-97DA-AFF0E9F7100E}" type="presOf" srcId="{EE2496C0-FEF6-4E24-B027-6B9A4EF8A5BF}" destId="{9CFAFA1E-6533-4401-83CC-8AAF13CC4863}" srcOrd="0" destOrd="0" presId="urn:microsoft.com/office/officeart/2005/8/layout/hList1"/>
    <dgm:cxn modelId="{8D6521BC-B8EC-4C10-ACF1-73A4E47644DF}" srcId="{C3B62DB9-8F3A-430B-B48C-6E6955A3D484}" destId="{A97ED326-B529-43E0-AFB8-0837DBE602CA}" srcOrd="6" destOrd="0" parTransId="{1B42BB07-01DD-4F3E-9844-83802092320F}" sibTransId="{E766F188-C7E0-49A9-AB8F-5F018CB5F205}"/>
    <dgm:cxn modelId="{5FF37CDA-95E8-4DCB-90BE-AFB112639DBC}" type="presOf" srcId="{4CEC711F-DB50-4F66-B436-A892E3B92F6C}" destId="{9CFAFA1E-6533-4401-83CC-8AAF13CC4863}" srcOrd="0" destOrd="5" presId="urn:microsoft.com/office/officeart/2005/8/layout/hList1"/>
    <dgm:cxn modelId="{4D3155DF-D675-4441-AFDA-AB13D92B95AD}" srcId="{C3B62DB9-8F3A-430B-B48C-6E6955A3D484}" destId="{4CEC711F-DB50-4F66-B436-A892E3B92F6C}" srcOrd="5" destOrd="0" parTransId="{C9D47EAE-E69F-416E-946E-D0E16BB72AC7}" sibTransId="{CDCBED66-04DB-41A6-971F-DCD3A799606E}"/>
    <dgm:cxn modelId="{A520B2E0-47DB-44BA-B01D-4F1EF563F261}" type="presOf" srcId="{C3B62DB9-8F3A-430B-B48C-6E6955A3D484}" destId="{970BF9C3-AC17-45F6-BFF3-B13F5760703A}" srcOrd="0" destOrd="0" presId="urn:microsoft.com/office/officeart/2005/8/layout/hList1"/>
    <dgm:cxn modelId="{07B3ADE6-52F9-4D03-9436-AFF609186116}" srcId="{7A6DF1F5-5C3B-4566-AD23-8D26205E0C75}" destId="{A2CF9492-575D-4B87-A32A-9FD3C659BA75}" srcOrd="1" destOrd="0" parTransId="{28BE612B-7952-4BDB-A78B-B0731C167C75}" sibTransId="{5CE92651-223A-4425-BBDA-1BDC1D0A4518}"/>
    <dgm:cxn modelId="{D7FB6CFF-E7F9-475D-94CE-1521F073E365}" srcId="{7A6DF1F5-5C3B-4566-AD23-8D26205E0C75}" destId="{0FF534ED-9BBE-43E9-9C05-453E6543D460}" srcOrd="0" destOrd="0" parTransId="{B4EF232E-6B9D-45BB-9487-E8003C6282D2}" sibTransId="{FE1018FE-B687-4981-AE50-0C350FF55839}"/>
    <dgm:cxn modelId="{BD54B635-406B-48A8-9D1E-6A1A1B36750C}" type="presParOf" srcId="{E210BE63-D721-4E9C-B50B-E4722E2D7A9C}" destId="{FC02E686-33A0-40E4-9896-D9FA82A169F8}" srcOrd="0" destOrd="0" presId="urn:microsoft.com/office/officeart/2005/8/layout/hList1"/>
    <dgm:cxn modelId="{30622B72-5CF0-457F-8427-CD00F3D4C203}" type="presParOf" srcId="{FC02E686-33A0-40E4-9896-D9FA82A169F8}" destId="{970BF9C3-AC17-45F6-BFF3-B13F5760703A}" srcOrd="0" destOrd="0" presId="urn:microsoft.com/office/officeart/2005/8/layout/hList1"/>
    <dgm:cxn modelId="{8F66016D-F032-4F3E-8BDE-7699E03384D6}" type="presParOf" srcId="{FC02E686-33A0-40E4-9896-D9FA82A169F8}" destId="{9CFAFA1E-6533-4401-83CC-8AAF13CC4863}" srcOrd="1" destOrd="0" presId="urn:microsoft.com/office/officeart/2005/8/layout/hList1"/>
    <dgm:cxn modelId="{04A3FA53-71DC-4CD9-A615-027D340ADD56}" type="presParOf" srcId="{E210BE63-D721-4E9C-B50B-E4722E2D7A9C}" destId="{CEBF30C3-90C5-4BCF-82FE-40727F305191}" srcOrd="1" destOrd="0" presId="urn:microsoft.com/office/officeart/2005/8/layout/hList1"/>
    <dgm:cxn modelId="{00555467-769E-4CC1-BD28-C6EDDED7654E}" type="presParOf" srcId="{E210BE63-D721-4E9C-B50B-E4722E2D7A9C}" destId="{BDCEF715-ECF2-42CC-A578-5743EF5B9837}" srcOrd="2"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C3B62DB9-8F3A-430B-B48C-6E6955A3D484}">
      <dgm:prSet phldrT="[Text]" custT="1"/>
      <dgm:spPr>
        <a:solidFill>
          <a:schemeClr val="accent3"/>
        </a:solidFill>
        <a:ln>
          <a:solidFill>
            <a:schemeClr val="accent3"/>
          </a:solidFill>
        </a:ln>
      </dgm:spPr>
      <dgm:t>
        <a:bodyPr/>
        <a:lstStyle/>
        <a:p>
          <a:r>
            <a:rPr lang="en-AU" sz="2400" b="1" dirty="0">
              <a:latin typeface="Century Gothic" panose="020B0502020202020204" pitchFamily="34" charset="0"/>
            </a:rPr>
            <a:t>FLOW AND CLARITY</a:t>
          </a:r>
        </a:p>
      </dgm:t>
    </dgm:pt>
    <dgm:pt modelId="{0943F9D4-64D8-49BC-A0FA-0820F625B2CE}" type="parTrans" cxnId="{A0A2E04C-C63F-4A74-B1F9-9D14927F91F2}">
      <dgm:prSet/>
      <dgm:spPr/>
      <dgm:t>
        <a:bodyPr/>
        <a:lstStyle/>
        <a:p>
          <a:endParaRPr lang="en-AU"/>
        </a:p>
      </dgm:t>
    </dgm:pt>
    <dgm:pt modelId="{46CFCE82-1A92-4BFD-9F7A-38748CAA7F60}" type="sibTrans" cxnId="{A0A2E04C-C63F-4A74-B1F9-9D14927F91F2}">
      <dgm:prSet/>
      <dgm:spPr/>
      <dgm:t>
        <a:bodyPr/>
        <a:lstStyle/>
        <a:p>
          <a:endParaRPr lang="en-AU"/>
        </a:p>
      </dgm:t>
    </dgm:pt>
    <dgm:pt modelId="{EE2496C0-FEF6-4E24-B027-6B9A4EF8A5BF}">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2200" dirty="0">
              <a:solidFill>
                <a:srgbClr val="000000"/>
              </a:solidFill>
              <a:latin typeface="Calibri (body)"/>
              <a:ea typeface="Helvetica Light"/>
              <a:cs typeface="Helvetica Light"/>
              <a:sym typeface="Helvetica Light"/>
            </a:rPr>
            <a:t>Which competencies are most relevant to your project?</a:t>
          </a:r>
          <a:endParaRPr lang="en-AU" sz="2200" dirty="0">
            <a:latin typeface="Calibri (body)"/>
          </a:endParaRPr>
        </a:p>
      </dgm:t>
    </dgm:pt>
    <dgm:pt modelId="{C48C4615-D431-4CD2-B879-7A2F0B5824F9}" type="parTrans" cxnId="{AC3D81B6-27D9-4825-902C-E1E4694607FC}">
      <dgm:prSet/>
      <dgm:spPr/>
      <dgm:t>
        <a:bodyPr/>
        <a:lstStyle/>
        <a:p>
          <a:endParaRPr lang="en-AU"/>
        </a:p>
      </dgm:t>
    </dgm:pt>
    <dgm:pt modelId="{A1C8F284-3430-41D0-B013-53A01F3DEEB0}" type="sibTrans" cxnId="{AC3D81B6-27D9-4825-902C-E1E4694607FC}">
      <dgm:prSet/>
      <dgm:spPr/>
      <dgm:t>
        <a:bodyPr/>
        <a:lstStyle/>
        <a:p>
          <a:endParaRPr lang="en-AU"/>
        </a:p>
      </dgm:t>
    </dgm:pt>
    <dgm:pt modelId="{19AAA73E-E50B-4567-81D6-AC0072FA3C42}">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2200" dirty="0">
              <a:solidFill>
                <a:srgbClr val="000000"/>
              </a:solidFill>
              <a:latin typeface="Calibri (body)"/>
              <a:ea typeface="Helvetica Light"/>
              <a:cs typeface="Helvetica Light"/>
              <a:sym typeface="Helvetica Light"/>
            </a:rPr>
            <a:t>Which competencies are most relevant to which lifecycle phases?</a:t>
          </a:r>
          <a:endParaRPr lang="en-AU" sz="2200" dirty="0">
            <a:latin typeface="Calibri (body)"/>
          </a:endParaRPr>
        </a:p>
      </dgm:t>
    </dgm:pt>
    <dgm:pt modelId="{5F3E747F-3136-4073-8302-655871856757}" type="parTrans" cxnId="{FE28668B-7CE4-46B1-A4B1-260A7F3A96BF}">
      <dgm:prSet/>
      <dgm:spPr/>
      <dgm:t>
        <a:bodyPr/>
        <a:lstStyle/>
        <a:p>
          <a:endParaRPr lang="en-AU"/>
        </a:p>
      </dgm:t>
    </dgm:pt>
    <dgm:pt modelId="{9430B4B3-28C2-4038-8444-84FF77DA9702}" type="sibTrans" cxnId="{FE28668B-7CE4-46B1-A4B1-260A7F3A96BF}">
      <dgm:prSet/>
      <dgm:spPr/>
      <dgm:t>
        <a:bodyPr/>
        <a:lstStyle/>
        <a:p>
          <a:endParaRPr lang="en-AU"/>
        </a:p>
      </dgm:t>
    </dgm:pt>
    <dgm:pt modelId="{7A6DF1F5-5C3B-4566-AD23-8D26205E0C75}">
      <dgm:prSet phldrT="[Text]" custT="1"/>
      <dgm:spPr/>
      <dgm:t>
        <a:bodyPr/>
        <a:lstStyle/>
        <a:p>
          <a:r>
            <a:rPr lang="en-AU" sz="2400" b="1" dirty="0">
              <a:latin typeface="Century Gothic" panose="020B0502020202020204" pitchFamily="34" charset="0"/>
            </a:rPr>
            <a:t>EDITING</a:t>
          </a:r>
          <a:endParaRPr lang="en-AU" sz="3000" b="1" dirty="0">
            <a:latin typeface="Century Gothic" panose="020B0502020202020204" pitchFamily="34" charset="0"/>
          </a:endParaRP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custT="1"/>
      <dgm:spPr/>
      <dgm:t>
        <a:bodyPr/>
        <a:lstStyle/>
        <a:p>
          <a:pPr>
            <a:spcAft>
              <a:spcPts val="600"/>
            </a:spcAft>
          </a:pPr>
          <a:r>
            <a:rPr lang="en-AU" sz="2200" dirty="0">
              <a:solidFill>
                <a:srgbClr val="000000"/>
              </a:solidFill>
              <a:latin typeface="Calibri" panose="020F0502020204030204" pitchFamily="34" charset="0"/>
              <a:ea typeface="Helvetica Light"/>
              <a:cs typeface="Calibri" panose="020F0502020204030204" pitchFamily="34" charset="0"/>
              <a:sym typeface="Helvetica Light"/>
            </a:rPr>
            <a:t>Team collaboration is key!!</a:t>
          </a:r>
          <a:endParaRPr lang="en-AU" sz="2200" dirty="0">
            <a:latin typeface="Calibri (body)"/>
          </a:endParaRP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335433C6-8CA7-4AFF-A6D3-7956FF594813}">
      <dgm:prSet phldrT="[Text]" custT="1"/>
      <dgm:spPr/>
      <dgm:t>
        <a:bodyPr/>
        <a:lstStyle/>
        <a:p>
          <a:pPr>
            <a:spcAft>
              <a:spcPts val="600"/>
            </a:spcAft>
          </a:pPr>
          <a:r>
            <a:rPr lang="en-AU" sz="2200" dirty="0">
              <a:solidFill>
                <a:srgbClr val="000000"/>
              </a:solidFill>
              <a:latin typeface="Calibri" panose="020F0502020204030204" pitchFamily="34" charset="0"/>
              <a:ea typeface="Helvetica Light"/>
              <a:cs typeface="Calibri" panose="020F0502020204030204" pitchFamily="34" charset="0"/>
              <a:sym typeface="Helvetica Light"/>
            </a:rPr>
            <a:t>Break up walls of text with images, graphs, lists, subheadings, tables, etc. </a:t>
          </a:r>
          <a:endParaRPr lang="en-AU" sz="2200" dirty="0">
            <a:latin typeface="Calibri (body)"/>
          </a:endParaRPr>
        </a:p>
      </dgm:t>
    </dgm:pt>
    <dgm:pt modelId="{2274F124-F139-4F38-868E-4C15F6CEEA79}" type="parTrans" cxnId="{A672B045-3B2E-4BD9-BC58-C6C014EE5629}">
      <dgm:prSet/>
      <dgm:spPr/>
      <dgm:t>
        <a:bodyPr/>
        <a:lstStyle/>
        <a:p>
          <a:endParaRPr lang="en-AU"/>
        </a:p>
      </dgm:t>
    </dgm:pt>
    <dgm:pt modelId="{717699D7-B99E-4327-980A-D45B1BAB65F5}" type="sibTrans" cxnId="{A672B045-3B2E-4BD9-BC58-C6C014EE5629}">
      <dgm:prSet/>
      <dgm:spPr/>
      <dgm:t>
        <a:bodyPr/>
        <a:lstStyle/>
        <a:p>
          <a:endParaRPr lang="en-AU"/>
        </a:p>
      </dgm:t>
    </dgm:pt>
    <dgm:pt modelId="{B21C371A-E0B8-4E5A-9A14-D996B731CA27}">
      <dgm:prSet phldrT="[Text]"/>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endParaRPr lang="en-AU" sz="1600" dirty="0">
            <a:latin typeface="Calibri (body)"/>
          </a:endParaRPr>
        </a:p>
      </dgm:t>
    </dgm:pt>
    <dgm:pt modelId="{86F5FD72-CB91-4488-9AE5-D49EC712B914}" type="parTrans" cxnId="{DA93675B-2773-4F1D-A23D-163F4320E53D}">
      <dgm:prSet/>
      <dgm:spPr/>
      <dgm:t>
        <a:bodyPr/>
        <a:lstStyle/>
        <a:p>
          <a:endParaRPr lang="en-AU"/>
        </a:p>
      </dgm:t>
    </dgm:pt>
    <dgm:pt modelId="{3ABD73DC-1BBD-4137-BD5E-D5FF51E34FE3}" type="sibTrans" cxnId="{DA93675B-2773-4F1D-A23D-163F4320E53D}">
      <dgm:prSet/>
      <dgm:spPr/>
      <dgm:t>
        <a:bodyPr/>
        <a:lstStyle/>
        <a:p>
          <a:endParaRPr lang="en-AU"/>
        </a:p>
      </dgm:t>
    </dgm:pt>
    <dgm:pt modelId="{A2CF9492-575D-4B87-A32A-9FD3C659BA75}">
      <dgm:prSet phldrT="[Text]"/>
      <dgm:spPr/>
      <dgm:t>
        <a:bodyPr/>
        <a:lstStyle/>
        <a:p>
          <a:pPr>
            <a:spcAft>
              <a:spcPts val="600"/>
            </a:spcAft>
          </a:pPr>
          <a:endParaRPr lang="en-AU" sz="2400" dirty="0">
            <a:latin typeface="Calibri (body)"/>
          </a:endParaRPr>
        </a:p>
      </dgm:t>
    </dgm:pt>
    <dgm:pt modelId="{28BE612B-7952-4BDB-A78B-B0731C167C75}" type="parTrans" cxnId="{07B3ADE6-52F9-4D03-9436-AFF609186116}">
      <dgm:prSet/>
      <dgm:spPr/>
      <dgm:t>
        <a:bodyPr/>
        <a:lstStyle/>
        <a:p>
          <a:endParaRPr lang="en-AU"/>
        </a:p>
      </dgm:t>
    </dgm:pt>
    <dgm:pt modelId="{5CE92651-223A-4425-BBDA-1BDC1D0A4518}" type="sibTrans" cxnId="{07B3ADE6-52F9-4D03-9436-AFF609186116}">
      <dgm:prSet/>
      <dgm:spPr/>
      <dgm:t>
        <a:bodyPr/>
        <a:lstStyle/>
        <a:p>
          <a:endParaRPr lang="en-AU"/>
        </a:p>
      </dgm:t>
    </dgm:pt>
    <dgm:pt modelId="{7A032565-9438-49BD-AE0C-A6E6A9CD2CAB}">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buFont typeface="Arial" panose="020B0604020202020204" pitchFamily="34" charset="0"/>
            <a:buChar char="•"/>
          </a:pPr>
          <a:r>
            <a:rPr lang="en-AU" sz="1800" dirty="0">
              <a:solidFill>
                <a:srgbClr val="000000"/>
              </a:solidFill>
              <a:latin typeface="Calibri (body)"/>
              <a:ea typeface="Helvetica Light"/>
              <a:cs typeface="Helvetica Light"/>
              <a:sym typeface="Helvetica Light"/>
            </a:rPr>
            <a:t>Ensure you’ve dedicated enough word count to explore each issue in enough depth</a:t>
          </a:r>
          <a:endParaRPr lang="en-AU" sz="1800" dirty="0">
            <a:latin typeface="Calibri (body)"/>
          </a:endParaRPr>
        </a:p>
      </dgm:t>
    </dgm:pt>
    <dgm:pt modelId="{DBE74DA9-7920-453F-9272-03269AC5775A}" type="parTrans" cxnId="{FEC30ACD-A8DA-46B2-8336-7BD3373432C0}">
      <dgm:prSet/>
      <dgm:spPr/>
      <dgm:t>
        <a:bodyPr/>
        <a:lstStyle/>
        <a:p>
          <a:endParaRPr lang="en-AU"/>
        </a:p>
      </dgm:t>
    </dgm:pt>
    <dgm:pt modelId="{9FBFD0BE-10FB-404D-9FDB-BEBA8B9E01C8}" type="sibTrans" cxnId="{FEC30ACD-A8DA-46B2-8336-7BD3373432C0}">
      <dgm:prSet/>
      <dgm:spPr/>
      <dgm:t>
        <a:bodyPr/>
        <a:lstStyle/>
        <a:p>
          <a:endParaRPr lang="en-AU"/>
        </a:p>
      </dgm:t>
    </dgm:pt>
    <dgm:pt modelId="{106F9EA4-FA12-4172-A47E-CFCEFE88FABD}">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1800" dirty="0">
              <a:solidFill>
                <a:srgbClr val="000000"/>
              </a:solidFill>
              <a:latin typeface="Calibri (body)"/>
              <a:ea typeface="Helvetica Light"/>
              <a:cs typeface="Helvetica Light"/>
              <a:sym typeface="Helvetica Light"/>
            </a:rPr>
            <a:t>Avoid repetitive analysis or irrelevant information</a:t>
          </a:r>
          <a:endParaRPr lang="en-AU" sz="1800" dirty="0">
            <a:latin typeface="Calibri (body)"/>
          </a:endParaRPr>
        </a:p>
      </dgm:t>
    </dgm:pt>
    <dgm:pt modelId="{EFAB5B12-8D7B-434C-89D8-983DBA0D073E}" type="parTrans" cxnId="{CED0E062-304F-49D8-953F-DD71ECAD3544}">
      <dgm:prSet/>
      <dgm:spPr/>
      <dgm:t>
        <a:bodyPr/>
        <a:lstStyle/>
        <a:p>
          <a:endParaRPr lang="en-AU"/>
        </a:p>
      </dgm:t>
    </dgm:pt>
    <dgm:pt modelId="{F7F69CA4-9C49-42EA-A74B-49D503F8A24C}" type="sibTrans" cxnId="{CED0E062-304F-49D8-953F-DD71ECAD3544}">
      <dgm:prSet/>
      <dgm:spPr/>
      <dgm:t>
        <a:bodyPr/>
        <a:lstStyle/>
        <a:p>
          <a:endParaRPr lang="en-AU"/>
        </a:p>
      </dgm:t>
    </dgm:pt>
    <dgm:pt modelId="{7909FEAA-0E40-4CA5-91ED-E46D72811533}">
      <dgm:prSet custT="1"/>
      <dgm:spPr/>
      <dgm:t>
        <a:bodyPr/>
        <a:lstStyle/>
        <a:p>
          <a:pPr>
            <a:spcAft>
              <a:spcPts val="600"/>
            </a:spcAft>
          </a:pPr>
          <a:r>
            <a:rPr lang="en-AU" sz="1800" dirty="0">
              <a:solidFill>
                <a:srgbClr val="000000"/>
              </a:solidFill>
              <a:latin typeface="Calibri" panose="020F0502020204030204" pitchFamily="34" charset="0"/>
              <a:ea typeface="Helvetica Light"/>
              <a:cs typeface="Calibri" panose="020F0502020204030204" pitchFamily="34" charset="0"/>
              <a:sym typeface="Helvetica Light"/>
            </a:rPr>
            <a:t>Avoid repetition, disjointed flow, missing information, etc.</a:t>
          </a:r>
        </a:p>
      </dgm:t>
    </dgm:pt>
    <dgm:pt modelId="{A884B19B-342D-46DC-8FD7-C44AEBA70F84}" type="parTrans" cxnId="{8C550699-F8FD-4A18-9686-DD72195D8FF2}">
      <dgm:prSet/>
      <dgm:spPr/>
      <dgm:t>
        <a:bodyPr/>
        <a:lstStyle/>
        <a:p>
          <a:endParaRPr lang="en-AU"/>
        </a:p>
      </dgm:t>
    </dgm:pt>
    <dgm:pt modelId="{D7770E4F-2508-40D6-9A49-3C3CB71A0BBC}" type="sibTrans" cxnId="{8C550699-F8FD-4A18-9686-DD72195D8FF2}">
      <dgm:prSet/>
      <dgm:spPr/>
      <dgm:t>
        <a:bodyPr/>
        <a:lstStyle/>
        <a:p>
          <a:endParaRPr lang="en-AU"/>
        </a:p>
      </dgm:t>
    </dgm:pt>
    <dgm:pt modelId="{7EF45CC6-4663-4F6E-8DFC-809711125D65}">
      <dgm:prSet custT="1"/>
      <dgm:spPr/>
      <dgm:t>
        <a:bodyPr/>
        <a:lstStyle/>
        <a:p>
          <a:pPr>
            <a:spcAft>
              <a:spcPts val="600"/>
            </a:spcAft>
          </a:pPr>
          <a:r>
            <a:rPr lang="en-AU" sz="1800" dirty="0">
              <a:solidFill>
                <a:srgbClr val="000000"/>
              </a:solidFill>
              <a:latin typeface="Calibri" panose="020F0502020204030204" pitchFamily="34" charset="0"/>
              <a:ea typeface="Helvetica Light"/>
              <a:cs typeface="Calibri" panose="020F0502020204030204" pitchFamily="34" charset="0"/>
              <a:sym typeface="Helvetica Light"/>
            </a:rPr>
            <a:t>Edit your work before submitting!</a:t>
          </a:r>
        </a:p>
      </dgm:t>
    </dgm:pt>
    <dgm:pt modelId="{166C941B-B862-4257-8AD8-AEADD57BDC74}" type="parTrans" cxnId="{03E49569-B9AC-4433-ABE0-970F6DDD3909}">
      <dgm:prSet/>
      <dgm:spPr/>
      <dgm:t>
        <a:bodyPr/>
        <a:lstStyle/>
        <a:p>
          <a:endParaRPr lang="en-AU"/>
        </a:p>
      </dgm:t>
    </dgm:pt>
    <dgm:pt modelId="{3A16DD7C-B832-416F-B8EE-AFCB16AD296D}" type="sibTrans" cxnId="{03E49569-B9AC-4433-ABE0-970F6DDD3909}">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FC02E686-33A0-40E4-9896-D9FA82A169F8}" type="pres">
      <dgm:prSet presAssocID="{C3B62DB9-8F3A-430B-B48C-6E6955A3D484}" presName="composite" presStyleCnt="0"/>
      <dgm:spPr/>
    </dgm:pt>
    <dgm:pt modelId="{970BF9C3-AC17-45F6-BFF3-B13F5760703A}" type="pres">
      <dgm:prSet presAssocID="{C3B62DB9-8F3A-430B-B48C-6E6955A3D484}" presName="parTx" presStyleLbl="alignNode1" presStyleIdx="0" presStyleCnt="2">
        <dgm:presLayoutVars>
          <dgm:chMax val="0"/>
          <dgm:chPref val="0"/>
          <dgm:bulletEnabled val="1"/>
        </dgm:presLayoutVars>
      </dgm:prSet>
      <dgm:spPr/>
    </dgm:pt>
    <dgm:pt modelId="{9CFAFA1E-6533-4401-83CC-8AAF13CC4863}" type="pres">
      <dgm:prSet presAssocID="{C3B62DB9-8F3A-430B-B48C-6E6955A3D484}" presName="desTx" presStyleLbl="alignAccFollowNode1" presStyleIdx="0" presStyleCnt="2">
        <dgm:presLayoutVars>
          <dgm:bulletEnabled val="1"/>
        </dgm:presLayoutVars>
      </dgm:prSet>
      <dgm:spPr/>
    </dgm:pt>
    <dgm:pt modelId="{CEBF30C3-90C5-4BCF-82FE-40727F305191}" type="pres">
      <dgm:prSet presAssocID="{46CFCE82-1A92-4BFD-9F7A-38748CAA7F60}" presName="space" presStyleCnt="0"/>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1" presStyleCnt="2">
        <dgm:presLayoutVars>
          <dgm:chMax val="0"/>
          <dgm:chPref val="0"/>
          <dgm:bulletEnabled val="1"/>
        </dgm:presLayoutVars>
      </dgm:prSet>
      <dgm:spPr/>
    </dgm:pt>
    <dgm:pt modelId="{C4CD2C49-48D6-4D59-BB50-8E2FF376C604}" type="pres">
      <dgm:prSet presAssocID="{7A6DF1F5-5C3B-4566-AD23-8D26205E0C75}" presName="desTx" presStyleLbl="alignAccFollowNode1" presStyleIdx="1" presStyleCnt="2">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61F5772D-D1F1-4500-9965-F7D7F93F28FB}" srcId="{BCF7DBA5-F2FB-475F-A35D-13901A43B459}" destId="{7A6DF1F5-5C3B-4566-AD23-8D26205E0C75}" srcOrd="1" destOrd="0" parTransId="{A8BC83CA-60B9-440F-BA9D-D0E3F1C29F4F}" sibTransId="{A3466F3D-BF5A-4E17-BF99-AAA384655603}"/>
    <dgm:cxn modelId="{B5433A3E-5E9F-4DAB-ACB4-5C3913777166}" type="presOf" srcId="{7A6DF1F5-5C3B-4566-AD23-8D26205E0C75}" destId="{D29198D7-ACB5-4262-B97F-77182E695F3C}" srcOrd="0" destOrd="0" presId="urn:microsoft.com/office/officeart/2005/8/layout/hList1"/>
    <dgm:cxn modelId="{A672B045-3B2E-4BD9-BC58-C6C014EE5629}" srcId="{7A6DF1F5-5C3B-4566-AD23-8D26205E0C75}" destId="{335433C6-8CA7-4AFF-A6D3-7956FF594813}" srcOrd="2" destOrd="0" parTransId="{2274F124-F139-4F38-868E-4C15F6CEEA79}" sibTransId="{717699D7-B99E-4327-980A-D45B1BAB65F5}"/>
    <dgm:cxn modelId="{A0A2E04C-C63F-4A74-B1F9-9D14927F91F2}" srcId="{BCF7DBA5-F2FB-475F-A35D-13901A43B459}" destId="{C3B62DB9-8F3A-430B-B48C-6E6955A3D484}" srcOrd="0" destOrd="0" parTransId="{0943F9D4-64D8-49BC-A0FA-0820F625B2CE}" sibTransId="{46CFCE82-1A92-4BFD-9F7A-38748CAA7F60}"/>
    <dgm:cxn modelId="{855E7D52-4555-42D9-A628-179C700956DA}" type="presOf" srcId="{106F9EA4-FA12-4172-A47E-CFCEFE88FABD}" destId="{9CFAFA1E-6533-4401-83CC-8AAF13CC4863}" srcOrd="0" destOrd="4" presId="urn:microsoft.com/office/officeart/2005/8/layout/hList1"/>
    <dgm:cxn modelId="{95850F57-40F9-4A2F-9327-5616E9EA8199}" type="presOf" srcId="{A2CF9492-575D-4B87-A32A-9FD3C659BA75}" destId="{C4CD2C49-48D6-4D59-BB50-8E2FF376C604}" srcOrd="0" destOrd="3" presId="urn:microsoft.com/office/officeart/2005/8/layout/hList1"/>
    <dgm:cxn modelId="{3FCB6558-6228-4E73-8FEC-8045B6D4AB4F}" type="presOf" srcId="{7909FEAA-0E40-4CA5-91ED-E46D72811533}" destId="{C4CD2C49-48D6-4D59-BB50-8E2FF376C604}" srcOrd="0" destOrd="1" presId="urn:microsoft.com/office/officeart/2005/8/layout/hList1"/>
    <dgm:cxn modelId="{DA93675B-2773-4F1D-A23D-163F4320E53D}" srcId="{C3B62DB9-8F3A-430B-B48C-6E6955A3D484}" destId="{B21C371A-E0B8-4E5A-9A14-D996B731CA27}" srcOrd="1" destOrd="0" parTransId="{86F5FD72-CB91-4488-9AE5-D49EC712B914}" sibTransId="{3ABD73DC-1BBD-4137-BD5E-D5FF51E34FE3}"/>
    <dgm:cxn modelId="{CED0E062-304F-49D8-953F-DD71ECAD3544}" srcId="{19AAA73E-E50B-4567-81D6-AC0072FA3C42}" destId="{106F9EA4-FA12-4172-A47E-CFCEFE88FABD}" srcOrd="0" destOrd="0" parTransId="{EFAB5B12-8D7B-434C-89D8-983DBA0D073E}" sibTransId="{F7F69CA4-9C49-42EA-A74B-49D503F8A24C}"/>
    <dgm:cxn modelId="{3CD71666-45D8-4A22-B66E-DC2866EE9E50}" type="presOf" srcId="{B21C371A-E0B8-4E5A-9A14-D996B731CA27}" destId="{9CFAFA1E-6533-4401-83CC-8AAF13CC4863}" srcOrd="0" destOrd="2" presId="urn:microsoft.com/office/officeart/2005/8/layout/hList1"/>
    <dgm:cxn modelId="{03E49569-B9AC-4433-ABE0-970F6DDD3909}" srcId="{0FF534ED-9BBE-43E9-9C05-453E6543D460}" destId="{7EF45CC6-4663-4F6E-8DFC-809711125D65}" srcOrd="1" destOrd="0" parTransId="{166C941B-B862-4257-8AD8-AEADD57BDC74}" sibTransId="{3A16DD7C-B832-416F-B8EE-AFCB16AD296D}"/>
    <dgm:cxn modelId="{FE28668B-7CE4-46B1-A4B1-260A7F3A96BF}" srcId="{C3B62DB9-8F3A-430B-B48C-6E6955A3D484}" destId="{19AAA73E-E50B-4567-81D6-AC0072FA3C42}" srcOrd="2" destOrd="0" parTransId="{5F3E747F-3136-4073-8302-655871856757}" sibTransId="{9430B4B3-28C2-4038-8444-84FF77DA9702}"/>
    <dgm:cxn modelId="{8C550699-F8FD-4A18-9686-DD72195D8FF2}" srcId="{0FF534ED-9BBE-43E9-9C05-453E6543D460}" destId="{7909FEAA-0E40-4CA5-91ED-E46D72811533}" srcOrd="0" destOrd="0" parTransId="{A884B19B-342D-46DC-8FD7-C44AEBA70F84}" sibTransId="{D7770E4F-2508-40D6-9A49-3C3CB71A0BBC}"/>
    <dgm:cxn modelId="{FBAE02A6-8E09-4169-9D08-323250BC63BD}" type="presOf" srcId="{335433C6-8CA7-4AFF-A6D3-7956FF594813}" destId="{C4CD2C49-48D6-4D59-BB50-8E2FF376C604}" srcOrd="0" destOrd="4" presId="urn:microsoft.com/office/officeart/2005/8/layout/hList1"/>
    <dgm:cxn modelId="{5794C7AE-0A35-495D-B452-B28FCE82E888}" type="presOf" srcId="{0FF534ED-9BBE-43E9-9C05-453E6543D460}" destId="{C4CD2C49-48D6-4D59-BB50-8E2FF376C604}" srcOrd="0" destOrd="0" presId="urn:microsoft.com/office/officeart/2005/8/layout/hList1"/>
    <dgm:cxn modelId="{5BB66FB4-CE08-456E-ADAF-BAAF98569DBB}" type="presOf" srcId="{19AAA73E-E50B-4567-81D6-AC0072FA3C42}" destId="{9CFAFA1E-6533-4401-83CC-8AAF13CC4863}" srcOrd="0" destOrd="3" presId="urn:microsoft.com/office/officeart/2005/8/layout/hList1"/>
    <dgm:cxn modelId="{AC3D81B6-27D9-4825-902C-E1E4694607FC}" srcId="{C3B62DB9-8F3A-430B-B48C-6E6955A3D484}" destId="{EE2496C0-FEF6-4E24-B027-6B9A4EF8A5BF}" srcOrd="0" destOrd="0" parTransId="{C48C4615-D431-4CD2-B879-7A2F0B5824F9}" sibTransId="{A1C8F284-3430-41D0-B013-53A01F3DEEB0}"/>
    <dgm:cxn modelId="{E3092FBB-C8F5-4652-97DA-AFF0E9F7100E}" type="presOf" srcId="{EE2496C0-FEF6-4E24-B027-6B9A4EF8A5BF}" destId="{9CFAFA1E-6533-4401-83CC-8AAF13CC4863}" srcOrd="0" destOrd="0" presId="urn:microsoft.com/office/officeart/2005/8/layout/hList1"/>
    <dgm:cxn modelId="{FEC30ACD-A8DA-46B2-8336-7BD3373432C0}" srcId="{EE2496C0-FEF6-4E24-B027-6B9A4EF8A5BF}" destId="{7A032565-9438-49BD-AE0C-A6E6A9CD2CAB}" srcOrd="0" destOrd="0" parTransId="{DBE74DA9-7920-453F-9272-03269AC5775A}" sibTransId="{9FBFD0BE-10FB-404D-9FDB-BEBA8B9E01C8}"/>
    <dgm:cxn modelId="{A520B2E0-47DB-44BA-B01D-4F1EF563F261}" type="presOf" srcId="{C3B62DB9-8F3A-430B-B48C-6E6955A3D484}" destId="{970BF9C3-AC17-45F6-BFF3-B13F5760703A}" srcOrd="0" destOrd="0" presId="urn:microsoft.com/office/officeart/2005/8/layout/hList1"/>
    <dgm:cxn modelId="{07B3ADE6-52F9-4D03-9436-AFF609186116}" srcId="{7A6DF1F5-5C3B-4566-AD23-8D26205E0C75}" destId="{A2CF9492-575D-4B87-A32A-9FD3C659BA75}" srcOrd="1" destOrd="0" parTransId="{28BE612B-7952-4BDB-A78B-B0731C167C75}" sibTransId="{5CE92651-223A-4425-BBDA-1BDC1D0A4518}"/>
    <dgm:cxn modelId="{3AACB3F9-20B5-4350-8825-017C1AEEBFE9}" type="presOf" srcId="{7EF45CC6-4663-4F6E-8DFC-809711125D65}" destId="{C4CD2C49-48D6-4D59-BB50-8E2FF376C604}" srcOrd="0" destOrd="2" presId="urn:microsoft.com/office/officeart/2005/8/layout/hList1"/>
    <dgm:cxn modelId="{1FC2DAF9-BDC7-4804-963A-D058191EB8CD}" type="presOf" srcId="{7A032565-9438-49BD-AE0C-A6E6A9CD2CAB}" destId="{9CFAFA1E-6533-4401-83CC-8AAF13CC4863}" srcOrd="0" destOrd="1" presId="urn:microsoft.com/office/officeart/2005/8/layout/hList1"/>
    <dgm:cxn modelId="{D7FB6CFF-E7F9-475D-94CE-1521F073E365}" srcId="{7A6DF1F5-5C3B-4566-AD23-8D26205E0C75}" destId="{0FF534ED-9BBE-43E9-9C05-453E6543D460}" srcOrd="0" destOrd="0" parTransId="{B4EF232E-6B9D-45BB-9487-E8003C6282D2}" sibTransId="{FE1018FE-B687-4981-AE50-0C350FF55839}"/>
    <dgm:cxn modelId="{BD54B635-406B-48A8-9D1E-6A1A1B36750C}" type="presParOf" srcId="{E210BE63-D721-4E9C-B50B-E4722E2D7A9C}" destId="{FC02E686-33A0-40E4-9896-D9FA82A169F8}" srcOrd="0" destOrd="0" presId="urn:microsoft.com/office/officeart/2005/8/layout/hList1"/>
    <dgm:cxn modelId="{30622B72-5CF0-457F-8427-CD00F3D4C203}" type="presParOf" srcId="{FC02E686-33A0-40E4-9896-D9FA82A169F8}" destId="{970BF9C3-AC17-45F6-BFF3-B13F5760703A}" srcOrd="0" destOrd="0" presId="urn:microsoft.com/office/officeart/2005/8/layout/hList1"/>
    <dgm:cxn modelId="{8F66016D-F032-4F3E-8BDE-7699E03384D6}" type="presParOf" srcId="{FC02E686-33A0-40E4-9896-D9FA82A169F8}" destId="{9CFAFA1E-6533-4401-83CC-8AAF13CC4863}" srcOrd="1" destOrd="0" presId="urn:microsoft.com/office/officeart/2005/8/layout/hList1"/>
    <dgm:cxn modelId="{04A3FA53-71DC-4CD9-A615-027D340ADD56}" type="presParOf" srcId="{E210BE63-D721-4E9C-B50B-E4722E2D7A9C}" destId="{CEBF30C3-90C5-4BCF-82FE-40727F305191}" srcOrd="1" destOrd="0" presId="urn:microsoft.com/office/officeart/2005/8/layout/hList1"/>
    <dgm:cxn modelId="{00555467-769E-4CC1-BD28-C6EDDED7654E}" type="presParOf" srcId="{E210BE63-D721-4E9C-B50B-E4722E2D7A9C}" destId="{BDCEF715-ECF2-42CC-A578-5743EF5B9837}" srcOrd="2"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AU"/>
        </a:p>
      </dgm:t>
    </dgm:pt>
    <dgm:pt modelId="{7A6DF1F5-5C3B-4566-AD23-8D26205E0C75}">
      <dgm:prSet phldrT="[Text]" custT="1"/>
      <dgm:spPr/>
      <dgm:t>
        <a:bodyPr/>
        <a:lstStyle/>
        <a:p>
          <a:r>
            <a:rPr lang="en-AU" sz="2000" b="1" dirty="0">
              <a:latin typeface="Century Gothic" panose="020B0502020202020204" pitchFamily="34" charset="0"/>
            </a:rPr>
            <a:t>GOOD</a:t>
          </a:r>
          <a:endParaRPr lang="en-AU" sz="3000" b="1" dirty="0">
            <a:latin typeface="Century Gothic" panose="020B0502020202020204" pitchFamily="34" charset="0"/>
          </a:endParaRP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custT="1"/>
      <dgm:spPr/>
      <dgm:t>
        <a:bodyPr/>
        <a:lstStyle/>
        <a:p>
          <a:pPr algn="ctr">
            <a:spcAft>
              <a:spcPts val="600"/>
            </a:spcAft>
            <a:buNone/>
          </a:pPr>
          <a:r>
            <a:rPr lang="en-AU" sz="2000" dirty="0">
              <a:latin typeface="Calibri (body)"/>
            </a:rPr>
            <a:t>Figures</a:t>
          </a:r>
          <a:r>
            <a:rPr lang="en-AU" sz="2000" baseline="0" dirty="0">
              <a:latin typeface="Calibri (body)"/>
            </a:rPr>
            <a:t> copied from the textbook</a:t>
          </a:r>
          <a:endParaRPr lang="en-AU" sz="2000" dirty="0">
            <a:latin typeface="Calibri (body)"/>
          </a:endParaRP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0" presStyleCnt="1" custScaleY="69469" custLinFactNeighborY="-13927">
        <dgm:presLayoutVars>
          <dgm:chMax val="0"/>
          <dgm:chPref val="0"/>
          <dgm:bulletEnabled val="1"/>
        </dgm:presLayoutVars>
      </dgm:prSet>
      <dgm:spPr/>
    </dgm:pt>
    <dgm:pt modelId="{C4CD2C49-48D6-4D59-BB50-8E2FF376C604}" type="pres">
      <dgm:prSet presAssocID="{7A6DF1F5-5C3B-4566-AD23-8D26205E0C75}" presName="desTx" presStyleLbl="alignAccFollowNode1" presStyleIdx="0" presStyleCnt="1" custScaleY="100000">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61F5772D-D1F1-4500-9965-F7D7F93F28FB}" srcId="{BCF7DBA5-F2FB-475F-A35D-13901A43B459}" destId="{7A6DF1F5-5C3B-4566-AD23-8D26205E0C75}" srcOrd="0" destOrd="0" parTransId="{A8BC83CA-60B9-440F-BA9D-D0E3F1C29F4F}" sibTransId="{A3466F3D-BF5A-4E17-BF99-AAA384655603}"/>
    <dgm:cxn modelId="{B5433A3E-5E9F-4DAB-ACB4-5C3913777166}" type="presOf" srcId="{7A6DF1F5-5C3B-4566-AD23-8D26205E0C75}" destId="{D29198D7-ACB5-4262-B97F-77182E695F3C}" srcOrd="0" destOrd="0" presId="urn:microsoft.com/office/officeart/2005/8/layout/hList1"/>
    <dgm:cxn modelId="{5794C7AE-0A35-495D-B452-B28FCE82E888}" type="presOf" srcId="{0FF534ED-9BBE-43E9-9C05-453E6543D460}" destId="{C4CD2C49-48D6-4D59-BB50-8E2FF376C604}" srcOrd="0" destOrd="0" presId="urn:microsoft.com/office/officeart/2005/8/layout/hList1"/>
    <dgm:cxn modelId="{D7FB6CFF-E7F9-475D-94CE-1521F073E365}" srcId="{7A6DF1F5-5C3B-4566-AD23-8D26205E0C75}" destId="{0FF534ED-9BBE-43E9-9C05-453E6543D460}" srcOrd="0" destOrd="0" parTransId="{B4EF232E-6B9D-45BB-9487-E8003C6282D2}" sibTransId="{FE1018FE-B687-4981-AE50-0C350FF55839}"/>
    <dgm:cxn modelId="{00555467-769E-4CC1-BD28-C6EDDED7654E}" type="presParOf" srcId="{E210BE63-D721-4E9C-B50B-E4722E2D7A9C}" destId="{BDCEF715-ECF2-42CC-A578-5743EF5B9837}" srcOrd="0"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AU"/>
        </a:p>
      </dgm:t>
    </dgm:pt>
    <dgm:pt modelId="{7A6DF1F5-5C3B-4566-AD23-8D26205E0C75}">
      <dgm:prSet phldrT="[Text]" custT="1"/>
      <dgm:spPr/>
      <dgm:t>
        <a:bodyPr/>
        <a:lstStyle/>
        <a:p>
          <a:r>
            <a:rPr lang="en-AU" sz="2000" b="1" dirty="0">
              <a:latin typeface="Century Gothic" panose="020B0502020202020204" pitchFamily="34" charset="0"/>
            </a:rPr>
            <a:t>BETTER</a:t>
          </a:r>
          <a:endParaRPr lang="en-AU" sz="3000" b="1" dirty="0">
            <a:latin typeface="Century Gothic" panose="020B0502020202020204" pitchFamily="34" charset="0"/>
          </a:endParaRP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custT="1"/>
      <dgm:spPr/>
      <dgm:t>
        <a:bodyPr/>
        <a:lstStyle/>
        <a:p>
          <a:pPr algn="ctr">
            <a:spcAft>
              <a:spcPts val="600"/>
            </a:spcAft>
            <a:buNone/>
          </a:pPr>
          <a:r>
            <a:rPr lang="en-AU" sz="2000" dirty="0">
              <a:latin typeface="Calibri (body)"/>
            </a:rPr>
            <a:t>Design your own figure with more context</a:t>
          </a: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0" presStyleCnt="1" custScaleY="69469" custLinFactNeighborX="-372" custLinFactNeighborY="-13927">
        <dgm:presLayoutVars>
          <dgm:chMax val="0"/>
          <dgm:chPref val="0"/>
          <dgm:bulletEnabled val="1"/>
        </dgm:presLayoutVars>
      </dgm:prSet>
      <dgm:spPr/>
    </dgm:pt>
    <dgm:pt modelId="{C4CD2C49-48D6-4D59-BB50-8E2FF376C604}" type="pres">
      <dgm:prSet presAssocID="{7A6DF1F5-5C3B-4566-AD23-8D26205E0C75}" presName="desTx" presStyleLbl="alignAccFollowNode1" presStyleIdx="0" presStyleCnt="1" custScaleY="100000">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61F5772D-D1F1-4500-9965-F7D7F93F28FB}" srcId="{BCF7DBA5-F2FB-475F-A35D-13901A43B459}" destId="{7A6DF1F5-5C3B-4566-AD23-8D26205E0C75}" srcOrd="0" destOrd="0" parTransId="{A8BC83CA-60B9-440F-BA9D-D0E3F1C29F4F}" sibTransId="{A3466F3D-BF5A-4E17-BF99-AAA384655603}"/>
    <dgm:cxn modelId="{B5433A3E-5E9F-4DAB-ACB4-5C3913777166}" type="presOf" srcId="{7A6DF1F5-5C3B-4566-AD23-8D26205E0C75}" destId="{D29198D7-ACB5-4262-B97F-77182E695F3C}" srcOrd="0" destOrd="0" presId="urn:microsoft.com/office/officeart/2005/8/layout/hList1"/>
    <dgm:cxn modelId="{5794C7AE-0A35-495D-B452-B28FCE82E888}" type="presOf" srcId="{0FF534ED-9BBE-43E9-9C05-453E6543D460}" destId="{C4CD2C49-48D6-4D59-BB50-8E2FF376C604}" srcOrd="0" destOrd="0" presId="urn:microsoft.com/office/officeart/2005/8/layout/hList1"/>
    <dgm:cxn modelId="{D7FB6CFF-E7F9-475D-94CE-1521F073E365}" srcId="{7A6DF1F5-5C3B-4566-AD23-8D26205E0C75}" destId="{0FF534ED-9BBE-43E9-9C05-453E6543D460}" srcOrd="0" destOrd="0" parTransId="{B4EF232E-6B9D-45BB-9487-E8003C6282D2}" sibTransId="{FE1018FE-B687-4981-AE50-0C350FF55839}"/>
    <dgm:cxn modelId="{00555467-769E-4CC1-BD28-C6EDDED7654E}" type="presParOf" srcId="{E210BE63-D721-4E9C-B50B-E4722E2D7A9C}" destId="{BDCEF715-ECF2-42CC-A578-5743EF5B9837}" srcOrd="0"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7A6DF1F5-5C3B-4566-AD23-8D26205E0C75}">
      <dgm:prSet phldrT="[Text]" custT="1"/>
      <dgm:spPr/>
      <dgm:t>
        <a:bodyPr/>
        <a:lstStyle/>
        <a:p>
          <a:r>
            <a:rPr lang="en-AU" sz="2000" b="1" dirty="0">
              <a:latin typeface="Century Gothic" panose="020B0502020202020204" pitchFamily="34" charset="0"/>
            </a:rPr>
            <a:t>BEST</a:t>
          </a:r>
          <a:endParaRPr lang="en-AU" sz="3000" b="1" dirty="0">
            <a:latin typeface="Century Gothic" panose="020B0502020202020204" pitchFamily="34" charset="0"/>
          </a:endParaRP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custT="1"/>
      <dgm:spPr/>
      <dgm:t>
        <a:bodyPr/>
        <a:lstStyle/>
        <a:p>
          <a:pPr algn="ctr">
            <a:spcAft>
              <a:spcPts val="600"/>
            </a:spcAft>
            <a:buNone/>
          </a:pPr>
          <a:r>
            <a:rPr lang="en-AU" sz="2000" dirty="0">
              <a:latin typeface="Calibri (body)"/>
            </a:rPr>
            <a:t>Provide example implementation of figure</a:t>
          </a: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0" presStyleCnt="1" custScaleY="69469" custLinFactNeighborX="-372" custLinFactNeighborY="-13927">
        <dgm:presLayoutVars>
          <dgm:chMax val="0"/>
          <dgm:chPref val="0"/>
          <dgm:bulletEnabled val="1"/>
        </dgm:presLayoutVars>
      </dgm:prSet>
      <dgm:spPr/>
    </dgm:pt>
    <dgm:pt modelId="{C4CD2C49-48D6-4D59-BB50-8E2FF376C604}" type="pres">
      <dgm:prSet presAssocID="{7A6DF1F5-5C3B-4566-AD23-8D26205E0C75}" presName="desTx" presStyleLbl="alignAccFollowNode1" presStyleIdx="0" presStyleCnt="1" custScaleY="100000">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61F5772D-D1F1-4500-9965-F7D7F93F28FB}" srcId="{BCF7DBA5-F2FB-475F-A35D-13901A43B459}" destId="{7A6DF1F5-5C3B-4566-AD23-8D26205E0C75}" srcOrd="0" destOrd="0" parTransId="{A8BC83CA-60B9-440F-BA9D-D0E3F1C29F4F}" sibTransId="{A3466F3D-BF5A-4E17-BF99-AAA384655603}"/>
    <dgm:cxn modelId="{B5433A3E-5E9F-4DAB-ACB4-5C3913777166}" type="presOf" srcId="{7A6DF1F5-5C3B-4566-AD23-8D26205E0C75}" destId="{D29198D7-ACB5-4262-B97F-77182E695F3C}" srcOrd="0" destOrd="0" presId="urn:microsoft.com/office/officeart/2005/8/layout/hList1"/>
    <dgm:cxn modelId="{5794C7AE-0A35-495D-B452-B28FCE82E888}" type="presOf" srcId="{0FF534ED-9BBE-43E9-9C05-453E6543D460}" destId="{C4CD2C49-48D6-4D59-BB50-8E2FF376C604}" srcOrd="0" destOrd="0" presId="urn:microsoft.com/office/officeart/2005/8/layout/hList1"/>
    <dgm:cxn modelId="{D7FB6CFF-E7F9-475D-94CE-1521F073E365}" srcId="{7A6DF1F5-5C3B-4566-AD23-8D26205E0C75}" destId="{0FF534ED-9BBE-43E9-9C05-453E6543D460}" srcOrd="0" destOrd="0" parTransId="{B4EF232E-6B9D-45BB-9487-E8003C6282D2}" sibTransId="{FE1018FE-B687-4981-AE50-0C350FF55839}"/>
    <dgm:cxn modelId="{00555467-769E-4CC1-BD28-C6EDDED7654E}" type="presParOf" srcId="{E210BE63-D721-4E9C-B50B-E4722E2D7A9C}" destId="{BDCEF715-ECF2-42CC-A578-5743EF5B9837}" srcOrd="0"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C3B62DB9-8F3A-430B-B48C-6E6955A3D484}">
      <dgm:prSet phldrT="[Text]"/>
      <dgm:spPr/>
      <dgm:t>
        <a:bodyPr/>
        <a:lstStyle/>
        <a:p>
          <a:r>
            <a:rPr lang="en-AU" b="1" dirty="0">
              <a:latin typeface="Century Gothic" panose="020B0502020202020204" pitchFamily="34" charset="0"/>
            </a:rPr>
            <a:t>DO</a:t>
          </a:r>
        </a:p>
      </dgm:t>
    </dgm:pt>
    <dgm:pt modelId="{0943F9D4-64D8-49BC-A0FA-0820F625B2CE}" type="parTrans" cxnId="{A0A2E04C-C63F-4A74-B1F9-9D14927F91F2}">
      <dgm:prSet/>
      <dgm:spPr/>
      <dgm:t>
        <a:bodyPr/>
        <a:lstStyle/>
        <a:p>
          <a:endParaRPr lang="en-AU"/>
        </a:p>
      </dgm:t>
    </dgm:pt>
    <dgm:pt modelId="{46CFCE82-1A92-4BFD-9F7A-38748CAA7F60}" type="sibTrans" cxnId="{A0A2E04C-C63F-4A74-B1F9-9D14927F91F2}">
      <dgm:prSet/>
      <dgm:spPr/>
      <dgm:t>
        <a:bodyPr/>
        <a:lstStyle/>
        <a:p>
          <a:endParaRPr lang="en-AU"/>
        </a:p>
      </dgm:t>
    </dgm:pt>
    <dgm:pt modelId="{EE2496C0-FEF6-4E24-B027-6B9A4EF8A5BF}">
      <dgm:prSet phldrT="[Text]"/>
      <dgm:spPr/>
      <dgm:t>
        <a:bodyPr/>
        <a:lstStyle/>
        <a:p>
          <a:pPr>
            <a:spcAft>
              <a:spcPts val="600"/>
            </a:spcAft>
          </a:pPr>
          <a:r>
            <a:rPr lang="en-AU" dirty="0">
              <a:latin typeface="Calibri (body)"/>
            </a:rPr>
            <a:t>Give an overview of the report’s main points</a:t>
          </a:r>
        </a:p>
      </dgm:t>
    </dgm:pt>
    <dgm:pt modelId="{C48C4615-D431-4CD2-B879-7A2F0B5824F9}" type="parTrans" cxnId="{AC3D81B6-27D9-4825-902C-E1E4694607FC}">
      <dgm:prSet/>
      <dgm:spPr/>
      <dgm:t>
        <a:bodyPr/>
        <a:lstStyle/>
        <a:p>
          <a:endParaRPr lang="en-AU"/>
        </a:p>
      </dgm:t>
    </dgm:pt>
    <dgm:pt modelId="{A1C8F284-3430-41D0-B013-53A01F3DEEB0}" type="sibTrans" cxnId="{AC3D81B6-27D9-4825-902C-E1E4694607FC}">
      <dgm:prSet/>
      <dgm:spPr/>
      <dgm:t>
        <a:bodyPr/>
        <a:lstStyle/>
        <a:p>
          <a:endParaRPr lang="en-AU"/>
        </a:p>
      </dgm:t>
    </dgm:pt>
    <dgm:pt modelId="{19AAA73E-E50B-4567-81D6-AC0072FA3C42}">
      <dgm:prSet phldrT="[Text]"/>
      <dgm:spPr/>
      <dgm:t>
        <a:bodyPr/>
        <a:lstStyle/>
        <a:p>
          <a:pPr>
            <a:spcAft>
              <a:spcPts val="600"/>
            </a:spcAft>
          </a:pPr>
          <a:r>
            <a:rPr lang="en-AU" dirty="0">
              <a:latin typeface="Calibri (body)"/>
            </a:rPr>
            <a:t>Comment on the success of the project</a:t>
          </a:r>
        </a:p>
      </dgm:t>
    </dgm:pt>
    <dgm:pt modelId="{5F3E747F-3136-4073-8302-655871856757}" type="parTrans" cxnId="{FE28668B-7CE4-46B1-A4B1-260A7F3A96BF}">
      <dgm:prSet/>
      <dgm:spPr/>
      <dgm:t>
        <a:bodyPr/>
        <a:lstStyle/>
        <a:p>
          <a:endParaRPr lang="en-AU"/>
        </a:p>
      </dgm:t>
    </dgm:pt>
    <dgm:pt modelId="{9430B4B3-28C2-4038-8444-84FF77DA9702}" type="sibTrans" cxnId="{FE28668B-7CE4-46B1-A4B1-260A7F3A96BF}">
      <dgm:prSet/>
      <dgm:spPr/>
      <dgm:t>
        <a:bodyPr/>
        <a:lstStyle/>
        <a:p>
          <a:endParaRPr lang="en-AU"/>
        </a:p>
      </dgm:t>
    </dgm:pt>
    <dgm:pt modelId="{7A6DF1F5-5C3B-4566-AD23-8D26205E0C75}">
      <dgm:prSet phldrT="[Text]"/>
      <dgm:spPr/>
      <dgm:t>
        <a:bodyPr/>
        <a:lstStyle/>
        <a:p>
          <a:r>
            <a:rPr lang="en-AU" b="1" dirty="0">
              <a:latin typeface="Century Gothic" panose="020B0502020202020204" pitchFamily="34" charset="0"/>
            </a:rPr>
            <a:t>DO NOT</a:t>
          </a: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0FF534ED-9BBE-43E9-9C05-453E6543D460}">
      <dgm:prSet phldrT="[Text]"/>
      <dgm:spPr/>
      <dgm:t>
        <a:bodyPr/>
        <a:lstStyle/>
        <a:p>
          <a:pPr>
            <a:spcAft>
              <a:spcPts val="600"/>
            </a:spcAft>
          </a:pPr>
          <a:r>
            <a:rPr lang="en-AU" dirty="0">
              <a:latin typeface="Calibri (body)"/>
            </a:rPr>
            <a:t>Include new information or ideas</a:t>
          </a:r>
        </a:p>
      </dgm:t>
    </dgm:pt>
    <dgm:pt modelId="{B4EF232E-6B9D-45BB-9487-E8003C6282D2}" type="parTrans" cxnId="{D7FB6CFF-E7F9-475D-94CE-1521F073E365}">
      <dgm:prSet/>
      <dgm:spPr/>
      <dgm:t>
        <a:bodyPr/>
        <a:lstStyle/>
        <a:p>
          <a:endParaRPr lang="en-AU"/>
        </a:p>
      </dgm:t>
    </dgm:pt>
    <dgm:pt modelId="{FE1018FE-B687-4981-AE50-0C350FF55839}" type="sibTrans" cxnId="{D7FB6CFF-E7F9-475D-94CE-1521F073E365}">
      <dgm:prSet/>
      <dgm:spPr/>
      <dgm:t>
        <a:bodyPr/>
        <a:lstStyle/>
        <a:p>
          <a:endParaRPr lang="en-AU"/>
        </a:p>
      </dgm:t>
    </dgm:pt>
    <dgm:pt modelId="{335433C6-8CA7-4AFF-A6D3-7956FF594813}">
      <dgm:prSet phldrT="[Text]"/>
      <dgm:spPr/>
      <dgm:t>
        <a:bodyPr/>
        <a:lstStyle/>
        <a:p>
          <a:pPr>
            <a:spcAft>
              <a:spcPts val="600"/>
            </a:spcAft>
          </a:pPr>
          <a:r>
            <a:rPr lang="en-AU" dirty="0">
              <a:latin typeface="Calibri (body)"/>
            </a:rPr>
            <a:t>Rewrite your executive summary</a:t>
          </a:r>
        </a:p>
      </dgm:t>
    </dgm:pt>
    <dgm:pt modelId="{2274F124-F139-4F38-868E-4C15F6CEEA79}" type="parTrans" cxnId="{A672B045-3B2E-4BD9-BC58-C6C014EE5629}">
      <dgm:prSet/>
      <dgm:spPr/>
      <dgm:t>
        <a:bodyPr/>
        <a:lstStyle/>
        <a:p>
          <a:endParaRPr lang="en-AU"/>
        </a:p>
      </dgm:t>
    </dgm:pt>
    <dgm:pt modelId="{717699D7-B99E-4327-980A-D45B1BAB65F5}" type="sibTrans" cxnId="{A672B045-3B2E-4BD9-BC58-C6C014EE5629}">
      <dgm:prSet/>
      <dgm:spPr/>
      <dgm:t>
        <a:bodyPr/>
        <a:lstStyle/>
        <a:p>
          <a:endParaRPr lang="en-AU"/>
        </a:p>
      </dgm:t>
    </dgm:pt>
    <dgm:pt modelId="{A97ED326-B529-43E0-AFB8-0837DBE602CA}">
      <dgm:prSet phldrT="[Text]"/>
      <dgm:spPr/>
      <dgm:t>
        <a:bodyPr/>
        <a:lstStyle/>
        <a:p>
          <a:pPr>
            <a:spcAft>
              <a:spcPts val="600"/>
            </a:spcAft>
          </a:pPr>
          <a:r>
            <a:rPr lang="en-AU" dirty="0">
              <a:latin typeface="Calibri (body)"/>
            </a:rPr>
            <a:t>Write concisely (1 page MAX)</a:t>
          </a:r>
        </a:p>
      </dgm:t>
    </dgm:pt>
    <dgm:pt modelId="{1B42BB07-01DD-4F3E-9844-83802092320F}" type="parTrans" cxnId="{8D6521BC-B8EC-4C10-ACF1-73A4E47644DF}">
      <dgm:prSet/>
      <dgm:spPr/>
      <dgm:t>
        <a:bodyPr/>
        <a:lstStyle/>
        <a:p>
          <a:endParaRPr lang="en-AU"/>
        </a:p>
      </dgm:t>
    </dgm:pt>
    <dgm:pt modelId="{E766F188-C7E0-49A9-AB8F-5F018CB5F205}" type="sibTrans" cxnId="{8D6521BC-B8EC-4C10-ACF1-73A4E47644DF}">
      <dgm:prSet/>
      <dgm:spPr/>
      <dgm:t>
        <a:bodyPr/>
        <a:lstStyle/>
        <a:p>
          <a:endParaRPr lang="en-AU"/>
        </a:p>
      </dgm:t>
    </dgm:pt>
    <dgm:pt modelId="{A2CF9492-575D-4B87-A32A-9FD3C659BA75}">
      <dgm:prSet phldrT="[Text]"/>
      <dgm:spPr/>
      <dgm:t>
        <a:bodyPr/>
        <a:lstStyle/>
        <a:p>
          <a:pPr>
            <a:spcAft>
              <a:spcPts val="600"/>
            </a:spcAft>
          </a:pPr>
          <a:endParaRPr lang="en-AU" dirty="0">
            <a:latin typeface="Calibri (body)"/>
          </a:endParaRPr>
        </a:p>
      </dgm:t>
    </dgm:pt>
    <dgm:pt modelId="{28BE612B-7952-4BDB-A78B-B0731C167C75}" type="parTrans" cxnId="{07B3ADE6-52F9-4D03-9436-AFF609186116}">
      <dgm:prSet/>
      <dgm:spPr/>
      <dgm:t>
        <a:bodyPr/>
        <a:lstStyle/>
        <a:p>
          <a:endParaRPr lang="en-AU"/>
        </a:p>
      </dgm:t>
    </dgm:pt>
    <dgm:pt modelId="{5CE92651-223A-4425-BBDA-1BDC1D0A4518}" type="sibTrans" cxnId="{07B3ADE6-52F9-4D03-9436-AFF609186116}">
      <dgm:prSet/>
      <dgm:spPr/>
      <dgm:t>
        <a:bodyPr/>
        <a:lstStyle/>
        <a:p>
          <a:endParaRPr lang="en-AU"/>
        </a:p>
      </dgm:t>
    </dgm:pt>
    <dgm:pt modelId="{5D6174FC-E968-4279-B1FF-16F4BE0C33AD}">
      <dgm:prSet phldrT="[Text]"/>
      <dgm:spPr/>
      <dgm:t>
        <a:bodyPr/>
        <a:lstStyle/>
        <a:p>
          <a:pPr>
            <a:spcAft>
              <a:spcPts val="600"/>
            </a:spcAft>
          </a:pPr>
          <a:endParaRPr lang="en-AU" dirty="0">
            <a:latin typeface="Calibri (body)"/>
          </a:endParaRPr>
        </a:p>
      </dgm:t>
    </dgm:pt>
    <dgm:pt modelId="{122D472F-F219-4C0B-AF25-A93D886B07E6}" type="parTrans" cxnId="{3539AB46-6705-47C4-BD90-989B6AAD61ED}">
      <dgm:prSet/>
      <dgm:spPr/>
      <dgm:t>
        <a:bodyPr/>
        <a:lstStyle/>
        <a:p>
          <a:endParaRPr lang="en-AU"/>
        </a:p>
      </dgm:t>
    </dgm:pt>
    <dgm:pt modelId="{39086428-E4CB-4F08-8237-E01F4254AC55}" type="sibTrans" cxnId="{3539AB46-6705-47C4-BD90-989B6AAD61ED}">
      <dgm:prSet/>
      <dgm:spPr/>
      <dgm:t>
        <a:bodyPr/>
        <a:lstStyle/>
        <a:p>
          <a:endParaRPr lang="en-AU"/>
        </a:p>
      </dgm:t>
    </dgm:pt>
    <dgm:pt modelId="{F7D03FEF-AD29-4BC4-A44E-4805EBDBB4AA}">
      <dgm:prSet phldrT="[Text]"/>
      <dgm:spPr/>
      <dgm:t>
        <a:bodyPr/>
        <a:lstStyle/>
        <a:p>
          <a:pPr>
            <a:spcAft>
              <a:spcPts val="600"/>
            </a:spcAft>
          </a:pPr>
          <a:r>
            <a:rPr lang="en-AU" dirty="0">
              <a:latin typeface="Calibri (body)"/>
            </a:rPr>
            <a:t>Consolidate your opinions and understanding of the importance of project management</a:t>
          </a:r>
        </a:p>
      </dgm:t>
    </dgm:pt>
    <dgm:pt modelId="{11597242-9ADC-4DC4-884C-3EBF670E6F82}" type="parTrans" cxnId="{88F18B39-5C3B-47ED-9009-311EC696C2FD}">
      <dgm:prSet/>
      <dgm:spPr/>
      <dgm:t>
        <a:bodyPr/>
        <a:lstStyle/>
        <a:p>
          <a:endParaRPr lang="en-AU"/>
        </a:p>
      </dgm:t>
    </dgm:pt>
    <dgm:pt modelId="{36E67449-7B1D-41C1-84E5-676B7650F113}" type="sibTrans" cxnId="{88F18B39-5C3B-47ED-9009-311EC696C2FD}">
      <dgm:prSet/>
      <dgm:spPr/>
      <dgm:t>
        <a:bodyPr/>
        <a:lstStyle/>
        <a:p>
          <a:endParaRPr lang="en-AU"/>
        </a:p>
      </dgm:t>
    </dgm:pt>
    <dgm:pt modelId="{3968447A-9814-41AE-85CD-CE4DB9EF7F7F}">
      <dgm:prSet phldrT="[Text]"/>
      <dgm:spPr/>
      <dgm:t>
        <a:bodyPr/>
        <a:lstStyle/>
        <a:p>
          <a:pPr>
            <a:spcAft>
              <a:spcPts val="600"/>
            </a:spcAft>
          </a:pPr>
          <a:endParaRPr lang="en-AU" dirty="0">
            <a:latin typeface="Calibri (body)"/>
          </a:endParaRPr>
        </a:p>
      </dgm:t>
    </dgm:pt>
    <dgm:pt modelId="{5885F7AC-EA3E-47DA-B4D0-8A1165D5EDC1}" type="parTrans" cxnId="{ACED2060-7D4A-4F94-9C6C-814CB6994DA0}">
      <dgm:prSet/>
      <dgm:spPr/>
      <dgm:t>
        <a:bodyPr/>
        <a:lstStyle/>
        <a:p>
          <a:endParaRPr lang="en-AU"/>
        </a:p>
      </dgm:t>
    </dgm:pt>
    <dgm:pt modelId="{4505ADA4-CBAD-475A-9EB6-4D234422B6BE}" type="sibTrans" cxnId="{ACED2060-7D4A-4F94-9C6C-814CB6994DA0}">
      <dgm:prSet/>
      <dgm:spPr/>
      <dgm:t>
        <a:bodyPr/>
        <a:lstStyle/>
        <a:p>
          <a:endParaRPr lang="en-AU"/>
        </a:p>
      </dgm:t>
    </dgm:pt>
    <dgm:pt modelId="{667C4EEF-F6A9-4339-87C7-3DE2E89DBF21}">
      <dgm:prSet phldrT="[Text]"/>
      <dgm:spPr/>
      <dgm:t>
        <a:bodyPr/>
        <a:lstStyle/>
        <a:p>
          <a:pPr>
            <a:spcAft>
              <a:spcPts val="600"/>
            </a:spcAft>
          </a:pPr>
          <a:endParaRPr lang="en-AU" dirty="0">
            <a:latin typeface="Calibri (body)"/>
          </a:endParaRPr>
        </a:p>
      </dgm:t>
    </dgm:pt>
    <dgm:pt modelId="{394FC16E-7128-4E5B-8C1A-D3678EA1A1F9}" type="parTrans" cxnId="{0AC9A6FB-DBFD-4E69-81F2-61D585A1B0EA}">
      <dgm:prSet/>
      <dgm:spPr/>
      <dgm:t>
        <a:bodyPr/>
        <a:lstStyle/>
        <a:p>
          <a:endParaRPr lang="en-AU"/>
        </a:p>
      </dgm:t>
    </dgm:pt>
    <dgm:pt modelId="{0173F612-18ED-4885-A821-7F648ED99A8C}" type="sibTrans" cxnId="{0AC9A6FB-DBFD-4E69-81F2-61D585A1B0EA}">
      <dgm:prSet/>
      <dgm:spPr/>
      <dgm:t>
        <a:bodyPr/>
        <a:lstStyle/>
        <a:p>
          <a:endParaRPr lang="en-AU"/>
        </a:p>
      </dgm:t>
    </dgm:pt>
    <dgm:pt modelId="{F48C4346-950E-4650-8261-A3E6BC0D622B}">
      <dgm:prSet phldrT="[Text]"/>
      <dgm:spPr/>
      <dgm:t>
        <a:bodyPr/>
        <a:lstStyle/>
        <a:p>
          <a:pPr>
            <a:spcAft>
              <a:spcPts val="600"/>
            </a:spcAft>
          </a:pPr>
          <a:r>
            <a:rPr lang="en-AU" dirty="0">
              <a:latin typeface="Calibri (body)"/>
            </a:rPr>
            <a:t>Write in a way that requires in-text citations </a:t>
          </a:r>
        </a:p>
      </dgm:t>
    </dgm:pt>
    <dgm:pt modelId="{38A9CEA1-5C2F-469E-BC35-0B062A398E91}" type="parTrans" cxnId="{4ABA0FF8-5D91-4242-B958-D3883B0694DB}">
      <dgm:prSet/>
      <dgm:spPr/>
      <dgm:t>
        <a:bodyPr/>
        <a:lstStyle/>
        <a:p>
          <a:endParaRPr lang="en-AU"/>
        </a:p>
      </dgm:t>
    </dgm:pt>
    <dgm:pt modelId="{F15EB866-E223-495D-BE33-3FDCC9C83FD0}" type="sibTrans" cxnId="{4ABA0FF8-5D91-4242-B958-D3883B0694DB}">
      <dgm:prSet/>
      <dgm:spPr/>
      <dgm:t>
        <a:bodyPr/>
        <a:lstStyle/>
        <a:p>
          <a:endParaRPr lang="en-AU"/>
        </a:p>
      </dgm:t>
    </dgm:pt>
    <dgm:pt modelId="{DFE4F228-8EB4-41BC-8B83-6A6BA41BCDC7}">
      <dgm:prSet phldrT="[Text]"/>
      <dgm:spPr/>
      <dgm:t>
        <a:bodyPr/>
        <a:lstStyle/>
        <a:p>
          <a:pPr>
            <a:spcAft>
              <a:spcPts val="600"/>
            </a:spcAft>
          </a:pPr>
          <a:endParaRPr lang="en-AU" dirty="0">
            <a:latin typeface="Calibri (body)"/>
          </a:endParaRPr>
        </a:p>
      </dgm:t>
    </dgm:pt>
    <dgm:pt modelId="{8EBD5418-50E0-4A48-AF0C-79AB886A6092}" type="parTrans" cxnId="{6285853D-7CDA-44BC-8FD7-A13EA1297ECD}">
      <dgm:prSet/>
      <dgm:spPr/>
      <dgm:t>
        <a:bodyPr/>
        <a:lstStyle/>
        <a:p>
          <a:endParaRPr lang="en-AU"/>
        </a:p>
      </dgm:t>
    </dgm:pt>
    <dgm:pt modelId="{21707533-5889-466F-A65A-BE804BE3A0D3}" type="sibTrans" cxnId="{6285853D-7CDA-44BC-8FD7-A13EA1297ECD}">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FC02E686-33A0-40E4-9896-D9FA82A169F8}" type="pres">
      <dgm:prSet presAssocID="{C3B62DB9-8F3A-430B-B48C-6E6955A3D484}" presName="composite" presStyleCnt="0"/>
      <dgm:spPr/>
    </dgm:pt>
    <dgm:pt modelId="{970BF9C3-AC17-45F6-BFF3-B13F5760703A}" type="pres">
      <dgm:prSet presAssocID="{C3B62DB9-8F3A-430B-B48C-6E6955A3D484}" presName="parTx" presStyleLbl="alignNode1" presStyleIdx="0" presStyleCnt="2">
        <dgm:presLayoutVars>
          <dgm:chMax val="0"/>
          <dgm:chPref val="0"/>
          <dgm:bulletEnabled val="1"/>
        </dgm:presLayoutVars>
      </dgm:prSet>
      <dgm:spPr/>
    </dgm:pt>
    <dgm:pt modelId="{9CFAFA1E-6533-4401-83CC-8AAF13CC4863}" type="pres">
      <dgm:prSet presAssocID="{C3B62DB9-8F3A-430B-B48C-6E6955A3D484}" presName="desTx" presStyleLbl="alignAccFollowNode1" presStyleIdx="0" presStyleCnt="2">
        <dgm:presLayoutVars>
          <dgm:bulletEnabled val="1"/>
        </dgm:presLayoutVars>
      </dgm:prSet>
      <dgm:spPr/>
    </dgm:pt>
    <dgm:pt modelId="{CEBF30C3-90C5-4BCF-82FE-40727F305191}" type="pres">
      <dgm:prSet presAssocID="{46CFCE82-1A92-4BFD-9F7A-38748CAA7F60}" presName="space" presStyleCnt="0"/>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1" presStyleCnt="2">
        <dgm:presLayoutVars>
          <dgm:chMax val="0"/>
          <dgm:chPref val="0"/>
          <dgm:bulletEnabled val="1"/>
        </dgm:presLayoutVars>
      </dgm:prSet>
      <dgm:spPr/>
    </dgm:pt>
    <dgm:pt modelId="{C4CD2C49-48D6-4D59-BB50-8E2FF376C604}" type="pres">
      <dgm:prSet presAssocID="{7A6DF1F5-5C3B-4566-AD23-8D26205E0C75}" presName="desTx" presStyleLbl="alignAccFollowNode1" presStyleIdx="1" presStyleCnt="2">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5D55D41D-BE9B-4927-9622-65245636F4F7}" type="presOf" srcId="{3968447A-9814-41AE-85CD-CE4DB9EF7F7F}" destId="{9CFAFA1E-6533-4401-83CC-8AAF13CC4863}" srcOrd="0" destOrd="3" presId="urn:microsoft.com/office/officeart/2005/8/layout/hList1"/>
    <dgm:cxn modelId="{61F5772D-D1F1-4500-9965-F7D7F93F28FB}" srcId="{BCF7DBA5-F2FB-475F-A35D-13901A43B459}" destId="{7A6DF1F5-5C3B-4566-AD23-8D26205E0C75}" srcOrd="1" destOrd="0" parTransId="{A8BC83CA-60B9-440F-BA9D-D0E3F1C29F4F}" sibTransId="{A3466F3D-BF5A-4E17-BF99-AAA384655603}"/>
    <dgm:cxn modelId="{43E66B36-8A8A-44AC-AE2E-FC3BB8BBB894}" type="presOf" srcId="{F7D03FEF-AD29-4BC4-A44E-4805EBDBB4AA}" destId="{9CFAFA1E-6533-4401-83CC-8AAF13CC4863}" srcOrd="0" destOrd="4" presId="urn:microsoft.com/office/officeart/2005/8/layout/hList1"/>
    <dgm:cxn modelId="{88F18B39-5C3B-47ED-9009-311EC696C2FD}" srcId="{C3B62DB9-8F3A-430B-B48C-6E6955A3D484}" destId="{F7D03FEF-AD29-4BC4-A44E-4805EBDBB4AA}" srcOrd="4" destOrd="0" parTransId="{11597242-9ADC-4DC4-884C-3EBF670E6F82}" sibTransId="{36E67449-7B1D-41C1-84E5-676B7650F113}"/>
    <dgm:cxn modelId="{6285853D-7CDA-44BC-8FD7-A13EA1297ECD}" srcId="{7A6DF1F5-5C3B-4566-AD23-8D26205E0C75}" destId="{DFE4F228-8EB4-41BC-8B83-6A6BA41BCDC7}" srcOrd="3" destOrd="0" parTransId="{8EBD5418-50E0-4A48-AF0C-79AB886A6092}" sibTransId="{21707533-5889-466F-A65A-BE804BE3A0D3}"/>
    <dgm:cxn modelId="{B5433A3E-5E9F-4DAB-ACB4-5C3913777166}" type="presOf" srcId="{7A6DF1F5-5C3B-4566-AD23-8D26205E0C75}" destId="{D29198D7-ACB5-4262-B97F-77182E695F3C}" srcOrd="0" destOrd="0" presId="urn:microsoft.com/office/officeart/2005/8/layout/hList1"/>
    <dgm:cxn modelId="{A672B045-3B2E-4BD9-BC58-C6C014EE5629}" srcId="{7A6DF1F5-5C3B-4566-AD23-8D26205E0C75}" destId="{335433C6-8CA7-4AFF-A6D3-7956FF594813}" srcOrd="2" destOrd="0" parTransId="{2274F124-F139-4F38-868E-4C15F6CEEA79}" sibTransId="{717699D7-B99E-4327-980A-D45B1BAB65F5}"/>
    <dgm:cxn modelId="{3539AB46-6705-47C4-BD90-989B6AAD61ED}" srcId="{C3B62DB9-8F3A-430B-B48C-6E6955A3D484}" destId="{5D6174FC-E968-4279-B1FF-16F4BE0C33AD}" srcOrd="5" destOrd="0" parTransId="{122D472F-F219-4C0B-AF25-A93D886B07E6}" sibTransId="{39086428-E4CB-4F08-8237-E01F4254AC55}"/>
    <dgm:cxn modelId="{A0A2E04C-C63F-4A74-B1F9-9D14927F91F2}" srcId="{BCF7DBA5-F2FB-475F-A35D-13901A43B459}" destId="{C3B62DB9-8F3A-430B-B48C-6E6955A3D484}" srcOrd="0" destOrd="0" parTransId="{0943F9D4-64D8-49BC-A0FA-0820F625B2CE}" sibTransId="{46CFCE82-1A92-4BFD-9F7A-38748CAA7F60}"/>
    <dgm:cxn modelId="{8D8EA256-A9A6-4BCA-BCB4-5E4C47013411}" type="presOf" srcId="{DFE4F228-8EB4-41BC-8B83-6A6BA41BCDC7}" destId="{C4CD2C49-48D6-4D59-BB50-8E2FF376C604}" srcOrd="0" destOrd="3" presId="urn:microsoft.com/office/officeart/2005/8/layout/hList1"/>
    <dgm:cxn modelId="{95850F57-40F9-4A2F-9327-5616E9EA8199}" type="presOf" srcId="{A2CF9492-575D-4B87-A32A-9FD3C659BA75}" destId="{C4CD2C49-48D6-4D59-BB50-8E2FF376C604}" srcOrd="0" destOrd="1" presId="urn:microsoft.com/office/officeart/2005/8/layout/hList1"/>
    <dgm:cxn modelId="{ACED2060-7D4A-4F94-9C6C-814CB6994DA0}" srcId="{C3B62DB9-8F3A-430B-B48C-6E6955A3D484}" destId="{3968447A-9814-41AE-85CD-CE4DB9EF7F7F}" srcOrd="3" destOrd="0" parTransId="{5885F7AC-EA3E-47DA-B4D0-8A1165D5EDC1}" sibTransId="{4505ADA4-CBAD-475A-9EB6-4D234422B6BE}"/>
    <dgm:cxn modelId="{7AC73A7B-6DA5-49A0-82F5-50296F3E215C}" type="presOf" srcId="{F48C4346-950E-4650-8261-A3E6BC0D622B}" destId="{C4CD2C49-48D6-4D59-BB50-8E2FF376C604}" srcOrd="0" destOrd="4" presId="urn:microsoft.com/office/officeart/2005/8/layout/hList1"/>
    <dgm:cxn modelId="{FE28668B-7CE4-46B1-A4B1-260A7F3A96BF}" srcId="{C3B62DB9-8F3A-430B-B48C-6E6955A3D484}" destId="{19AAA73E-E50B-4567-81D6-AC0072FA3C42}" srcOrd="2" destOrd="0" parTransId="{5F3E747F-3136-4073-8302-655871856757}" sibTransId="{9430B4B3-28C2-4038-8444-84FF77DA9702}"/>
    <dgm:cxn modelId="{FBAE02A6-8E09-4169-9D08-323250BC63BD}" type="presOf" srcId="{335433C6-8CA7-4AFF-A6D3-7956FF594813}" destId="{C4CD2C49-48D6-4D59-BB50-8E2FF376C604}" srcOrd="0" destOrd="2" presId="urn:microsoft.com/office/officeart/2005/8/layout/hList1"/>
    <dgm:cxn modelId="{B239BFAD-1AD3-4059-899F-5E38B78D36F0}" type="presOf" srcId="{667C4EEF-F6A9-4339-87C7-3DE2E89DBF21}" destId="{9CFAFA1E-6533-4401-83CC-8AAF13CC4863}" srcOrd="0" destOrd="1" presId="urn:microsoft.com/office/officeart/2005/8/layout/hList1"/>
    <dgm:cxn modelId="{5794C7AE-0A35-495D-B452-B28FCE82E888}" type="presOf" srcId="{0FF534ED-9BBE-43E9-9C05-453E6543D460}" destId="{C4CD2C49-48D6-4D59-BB50-8E2FF376C604}" srcOrd="0" destOrd="0" presId="urn:microsoft.com/office/officeart/2005/8/layout/hList1"/>
    <dgm:cxn modelId="{5BB66FB4-CE08-456E-ADAF-BAAF98569DBB}" type="presOf" srcId="{19AAA73E-E50B-4567-81D6-AC0072FA3C42}" destId="{9CFAFA1E-6533-4401-83CC-8AAF13CC4863}" srcOrd="0" destOrd="2" presId="urn:microsoft.com/office/officeart/2005/8/layout/hList1"/>
    <dgm:cxn modelId="{AC3D81B6-27D9-4825-902C-E1E4694607FC}" srcId="{C3B62DB9-8F3A-430B-B48C-6E6955A3D484}" destId="{EE2496C0-FEF6-4E24-B027-6B9A4EF8A5BF}" srcOrd="0" destOrd="0" parTransId="{C48C4615-D431-4CD2-B879-7A2F0B5824F9}" sibTransId="{A1C8F284-3430-41D0-B013-53A01F3DEEB0}"/>
    <dgm:cxn modelId="{31F4B1B8-C31F-43EA-8E58-F9E128FAD33B}" type="presOf" srcId="{A97ED326-B529-43E0-AFB8-0837DBE602CA}" destId="{9CFAFA1E-6533-4401-83CC-8AAF13CC4863}" srcOrd="0" destOrd="6" presId="urn:microsoft.com/office/officeart/2005/8/layout/hList1"/>
    <dgm:cxn modelId="{E3092FBB-C8F5-4652-97DA-AFF0E9F7100E}" type="presOf" srcId="{EE2496C0-FEF6-4E24-B027-6B9A4EF8A5BF}" destId="{9CFAFA1E-6533-4401-83CC-8AAF13CC4863}" srcOrd="0" destOrd="0" presId="urn:microsoft.com/office/officeart/2005/8/layout/hList1"/>
    <dgm:cxn modelId="{8D6521BC-B8EC-4C10-ACF1-73A4E47644DF}" srcId="{C3B62DB9-8F3A-430B-B48C-6E6955A3D484}" destId="{A97ED326-B529-43E0-AFB8-0837DBE602CA}" srcOrd="6" destOrd="0" parTransId="{1B42BB07-01DD-4F3E-9844-83802092320F}" sibTransId="{E766F188-C7E0-49A9-AB8F-5F018CB5F205}"/>
    <dgm:cxn modelId="{A520B2E0-47DB-44BA-B01D-4F1EF563F261}" type="presOf" srcId="{C3B62DB9-8F3A-430B-B48C-6E6955A3D484}" destId="{970BF9C3-AC17-45F6-BFF3-B13F5760703A}" srcOrd="0" destOrd="0" presId="urn:microsoft.com/office/officeart/2005/8/layout/hList1"/>
    <dgm:cxn modelId="{07B3ADE6-52F9-4D03-9436-AFF609186116}" srcId="{7A6DF1F5-5C3B-4566-AD23-8D26205E0C75}" destId="{A2CF9492-575D-4B87-A32A-9FD3C659BA75}" srcOrd="1" destOrd="0" parTransId="{28BE612B-7952-4BDB-A78B-B0731C167C75}" sibTransId="{5CE92651-223A-4425-BBDA-1BDC1D0A4518}"/>
    <dgm:cxn modelId="{4ABA0FF8-5D91-4242-B958-D3883B0694DB}" srcId="{7A6DF1F5-5C3B-4566-AD23-8D26205E0C75}" destId="{F48C4346-950E-4650-8261-A3E6BC0D622B}" srcOrd="4" destOrd="0" parTransId="{38A9CEA1-5C2F-469E-BC35-0B062A398E91}" sibTransId="{F15EB866-E223-495D-BE33-3FDCC9C83FD0}"/>
    <dgm:cxn modelId="{54D0DBFA-88C5-4111-B8EB-735CAA7FAA0B}" type="presOf" srcId="{5D6174FC-E968-4279-B1FF-16F4BE0C33AD}" destId="{9CFAFA1E-6533-4401-83CC-8AAF13CC4863}" srcOrd="0" destOrd="5" presId="urn:microsoft.com/office/officeart/2005/8/layout/hList1"/>
    <dgm:cxn modelId="{0AC9A6FB-DBFD-4E69-81F2-61D585A1B0EA}" srcId="{C3B62DB9-8F3A-430B-B48C-6E6955A3D484}" destId="{667C4EEF-F6A9-4339-87C7-3DE2E89DBF21}" srcOrd="1" destOrd="0" parTransId="{394FC16E-7128-4E5B-8C1A-D3678EA1A1F9}" sibTransId="{0173F612-18ED-4885-A821-7F648ED99A8C}"/>
    <dgm:cxn modelId="{D7FB6CFF-E7F9-475D-94CE-1521F073E365}" srcId="{7A6DF1F5-5C3B-4566-AD23-8D26205E0C75}" destId="{0FF534ED-9BBE-43E9-9C05-453E6543D460}" srcOrd="0" destOrd="0" parTransId="{B4EF232E-6B9D-45BB-9487-E8003C6282D2}" sibTransId="{FE1018FE-B687-4981-AE50-0C350FF55839}"/>
    <dgm:cxn modelId="{BD54B635-406B-48A8-9D1E-6A1A1B36750C}" type="presParOf" srcId="{E210BE63-D721-4E9C-B50B-E4722E2D7A9C}" destId="{FC02E686-33A0-40E4-9896-D9FA82A169F8}" srcOrd="0" destOrd="0" presId="urn:microsoft.com/office/officeart/2005/8/layout/hList1"/>
    <dgm:cxn modelId="{30622B72-5CF0-457F-8427-CD00F3D4C203}" type="presParOf" srcId="{FC02E686-33A0-40E4-9896-D9FA82A169F8}" destId="{970BF9C3-AC17-45F6-BFF3-B13F5760703A}" srcOrd="0" destOrd="0" presId="urn:microsoft.com/office/officeart/2005/8/layout/hList1"/>
    <dgm:cxn modelId="{8F66016D-F032-4F3E-8BDE-7699E03384D6}" type="presParOf" srcId="{FC02E686-33A0-40E4-9896-D9FA82A169F8}" destId="{9CFAFA1E-6533-4401-83CC-8AAF13CC4863}" srcOrd="1" destOrd="0" presId="urn:microsoft.com/office/officeart/2005/8/layout/hList1"/>
    <dgm:cxn modelId="{04A3FA53-71DC-4CD9-A615-027D340ADD56}" type="presParOf" srcId="{E210BE63-D721-4E9C-B50B-E4722E2D7A9C}" destId="{CEBF30C3-90C5-4BCF-82FE-40727F305191}" srcOrd="1" destOrd="0" presId="urn:microsoft.com/office/officeart/2005/8/layout/hList1"/>
    <dgm:cxn modelId="{00555467-769E-4CC1-BD28-C6EDDED7654E}" type="presParOf" srcId="{E210BE63-D721-4E9C-B50B-E4722E2D7A9C}" destId="{BDCEF715-ECF2-42CC-A578-5743EF5B9837}" srcOrd="2"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F7DBA5-F2FB-475F-A35D-13901A43B45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C3B62DB9-8F3A-430B-B48C-6E6955A3D484}">
      <dgm:prSet phldrT="[Text]" custT="1"/>
      <dgm:spPr>
        <a:solidFill>
          <a:schemeClr val="accent3"/>
        </a:solidFill>
        <a:ln>
          <a:solidFill>
            <a:schemeClr val="accent3"/>
          </a:solidFill>
        </a:ln>
      </dgm:spPr>
      <dgm:t>
        <a:bodyPr/>
        <a:lstStyle/>
        <a:p>
          <a:r>
            <a:rPr lang="en-AU" sz="2400" b="1" dirty="0">
              <a:latin typeface="Century Gothic" panose="020B0502020202020204" pitchFamily="34" charset="0"/>
            </a:rPr>
            <a:t>Supporting Documents</a:t>
          </a:r>
        </a:p>
      </dgm:t>
    </dgm:pt>
    <dgm:pt modelId="{0943F9D4-64D8-49BC-A0FA-0820F625B2CE}" type="parTrans" cxnId="{A0A2E04C-C63F-4A74-B1F9-9D14927F91F2}">
      <dgm:prSet/>
      <dgm:spPr/>
      <dgm:t>
        <a:bodyPr/>
        <a:lstStyle/>
        <a:p>
          <a:endParaRPr lang="en-AU"/>
        </a:p>
      </dgm:t>
    </dgm:pt>
    <dgm:pt modelId="{46CFCE82-1A92-4BFD-9F7A-38748CAA7F60}" type="sibTrans" cxnId="{A0A2E04C-C63F-4A74-B1F9-9D14927F91F2}">
      <dgm:prSet/>
      <dgm:spPr/>
      <dgm:t>
        <a:bodyPr/>
        <a:lstStyle/>
        <a:p>
          <a:endParaRPr lang="en-AU"/>
        </a:p>
      </dgm:t>
    </dgm:pt>
    <dgm:pt modelId="{EE2496C0-FEF6-4E24-B027-6B9A4EF8A5BF}">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2200" dirty="0">
              <a:latin typeface="Calibri (body)"/>
            </a:rPr>
            <a:t>Include any relevant documents from your company</a:t>
          </a:r>
        </a:p>
      </dgm:t>
    </dgm:pt>
    <dgm:pt modelId="{C48C4615-D431-4CD2-B879-7A2F0B5824F9}" type="parTrans" cxnId="{AC3D81B6-27D9-4825-902C-E1E4694607FC}">
      <dgm:prSet/>
      <dgm:spPr/>
      <dgm:t>
        <a:bodyPr/>
        <a:lstStyle/>
        <a:p>
          <a:endParaRPr lang="en-AU"/>
        </a:p>
      </dgm:t>
    </dgm:pt>
    <dgm:pt modelId="{A1C8F284-3430-41D0-B013-53A01F3DEEB0}" type="sibTrans" cxnId="{AC3D81B6-27D9-4825-902C-E1E4694607FC}">
      <dgm:prSet/>
      <dgm:spPr/>
      <dgm:t>
        <a:bodyPr/>
        <a:lstStyle/>
        <a:p>
          <a:endParaRPr lang="en-AU"/>
        </a:p>
      </dgm:t>
    </dgm:pt>
    <dgm:pt modelId="{19AAA73E-E50B-4567-81D6-AC0072FA3C42}">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2200" dirty="0">
              <a:solidFill>
                <a:srgbClr val="000000"/>
              </a:solidFill>
              <a:latin typeface="Calibri (body)"/>
              <a:ea typeface="Helvetica Light"/>
              <a:cs typeface="Helvetica Light"/>
              <a:sym typeface="Helvetica Light"/>
            </a:rPr>
            <a:t>Use your common sense</a:t>
          </a:r>
          <a:endParaRPr lang="en-AU" sz="2200" dirty="0">
            <a:latin typeface="Calibri (body)"/>
          </a:endParaRPr>
        </a:p>
      </dgm:t>
    </dgm:pt>
    <dgm:pt modelId="{5F3E747F-3136-4073-8302-655871856757}" type="parTrans" cxnId="{FE28668B-7CE4-46B1-A4B1-260A7F3A96BF}">
      <dgm:prSet/>
      <dgm:spPr/>
      <dgm:t>
        <a:bodyPr/>
        <a:lstStyle/>
        <a:p>
          <a:endParaRPr lang="en-AU"/>
        </a:p>
      </dgm:t>
    </dgm:pt>
    <dgm:pt modelId="{9430B4B3-28C2-4038-8444-84FF77DA9702}" type="sibTrans" cxnId="{FE28668B-7CE4-46B1-A4B1-260A7F3A96BF}">
      <dgm:prSet/>
      <dgm:spPr/>
      <dgm:t>
        <a:bodyPr/>
        <a:lstStyle/>
        <a:p>
          <a:endParaRPr lang="en-AU"/>
        </a:p>
      </dgm:t>
    </dgm:pt>
    <dgm:pt modelId="{7A6DF1F5-5C3B-4566-AD23-8D26205E0C75}">
      <dgm:prSet phldrT="[Text]" custT="1"/>
      <dgm:spPr/>
      <dgm:t>
        <a:bodyPr/>
        <a:lstStyle/>
        <a:p>
          <a:r>
            <a:rPr lang="en-AU" sz="2400" b="1" dirty="0">
              <a:latin typeface="Century Gothic" panose="020B0502020202020204" pitchFamily="34" charset="0"/>
            </a:rPr>
            <a:t>Agendas and Minutes</a:t>
          </a:r>
          <a:endParaRPr lang="en-AU" sz="3000" b="1" dirty="0">
            <a:latin typeface="Century Gothic" panose="020B0502020202020204" pitchFamily="34" charset="0"/>
          </a:endParaRPr>
        </a:p>
      </dgm:t>
    </dgm:pt>
    <dgm:pt modelId="{A8BC83CA-60B9-440F-BA9D-D0E3F1C29F4F}" type="parTrans" cxnId="{61F5772D-D1F1-4500-9965-F7D7F93F28FB}">
      <dgm:prSet/>
      <dgm:spPr/>
      <dgm:t>
        <a:bodyPr/>
        <a:lstStyle/>
        <a:p>
          <a:endParaRPr lang="en-AU"/>
        </a:p>
      </dgm:t>
    </dgm:pt>
    <dgm:pt modelId="{A3466F3D-BF5A-4E17-BF99-AAA384655603}" type="sibTrans" cxnId="{61F5772D-D1F1-4500-9965-F7D7F93F28FB}">
      <dgm:prSet/>
      <dgm:spPr/>
      <dgm:t>
        <a:bodyPr/>
        <a:lstStyle/>
        <a:p>
          <a:endParaRPr lang="en-AU"/>
        </a:p>
      </dgm:t>
    </dgm:pt>
    <dgm:pt modelId="{106F9EA4-FA12-4172-A47E-CFCEFE88FABD}">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r>
            <a:rPr lang="en-AU" sz="1800" dirty="0">
              <a:latin typeface="Calibri (body)"/>
            </a:rPr>
            <a:t>e.g. Don’t include 100 pages of a scoping document where only the first page is needed to support your claims</a:t>
          </a:r>
        </a:p>
      </dgm:t>
    </dgm:pt>
    <dgm:pt modelId="{EFAB5B12-8D7B-434C-89D8-983DBA0D073E}" type="parTrans" cxnId="{CED0E062-304F-49D8-953F-DD71ECAD3544}">
      <dgm:prSet/>
      <dgm:spPr/>
      <dgm:t>
        <a:bodyPr/>
        <a:lstStyle/>
        <a:p>
          <a:endParaRPr lang="en-AU"/>
        </a:p>
      </dgm:t>
    </dgm:pt>
    <dgm:pt modelId="{F7F69CA4-9C49-42EA-A74B-49D503F8A24C}" type="sibTrans" cxnId="{CED0E062-304F-49D8-953F-DD71ECAD3544}">
      <dgm:prSet/>
      <dgm:spPr/>
      <dgm:t>
        <a:bodyPr/>
        <a:lstStyle/>
        <a:p>
          <a:endParaRPr lang="en-AU"/>
        </a:p>
      </dgm:t>
    </dgm:pt>
    <dgm:pt modelId="{0EF96685-AED1-49DB-9DF0-C983E9705C64}">
      <dgm:prSet phldrT="[Text]" custT="1"/>
      <dgm:spPr/>
      <dgm:t>
        <a:bodyPr/>
        <a:lstStyle/>
        <a:p>
          <a:pPr>
            <a:spcAft>
              <a:spcPts val="600"/>
            </a:spcAft>
          </a:pPr>
          <a:r>
            <a:rPr lang="en-AU" sz="2200" dirty="0">
              <a:latin typeface="Calibri (body)"/>
            </a:rPr>
            <a:t>You may use initials/censor private information</a:t>
          </a:r>
        </a:p>
      </dgm:t>
    </dgm:pt>
    <dgm:pt modelId="{51EBC002-8E42-4361-A098-88608424525A}" type="parTrans" cxnId="{E963B5BD-7912-4699-9959-71D99673386C}">
      <dgm:prSet/>
      <dgm:spPr/>
      <dgm:t>
        <a:bodyPr/>
        <a:lstStyle/>
        <a:p>
          <a:endParaRPr lang="en-AU"/>
        </a:p>
      </dgm:t>
    </dgm:pt>
    <dgm:pt modelId="{B49698B8-C01D-48F7-A271-4CB2B4B7597E}" type="sibTrans" cxnId="{E963B5BD-7912-4699-9959-71D99673386C}">
      <dgm:prSet/>
      <dgm:spPr/>
      <dgm:t>
        <a:bodyPr/>
        <a:lstStyle/>
        <a:p>
          <a:endParaRPr lang="en-AU"/>
        </a:p>
      </dgm:t>
    </dgm:pt>
    <dgm:pt modelId="{FC842705-70B4-4767-BBD6-C06B50445AAC}">
      <dgm:prSet phldrT="[Text]" custT="1"/>
      <dgm:spPr/>
      <dgm:t>
        <a:bodyPr/>
        <a:lstStyle/>
        <a:p>
          <a:pPr>
            <a:spcAft>
              <a:spcPts val="600"/>
            </a:spcAft>
          </a:pPr>
          <a:endParaRPr lang="en-AU" sz="2200" dirty="0">
            <a:latin typeface="Calibri (body)"/>
          </a:endParaRPr>
        </a:p>
      </dgm:t>
    </dgm:pt>
    <dgm:pt modelId="{59143A68-2E89-41C5-9E4C-7C73E8353837}" type="parTrans" cxnId="{B944E7BD-AB15-49B6-B01F-38A94CD83CAD}">
      <dgm:prSet/>
      <dgm:spPr/>
      <dgm:t>
        <a:bodyPr/>
        <a:lstStyle/>
        <a:p>
          <a:endParaRPr lang="en-AU"/>
        </a:p>
      </dgm:t>
    </dgm:pt>
    <dgm:pt modelId="{A0349395-8EE7-4F80-BC3F-FD19703D53E9}" type="sibTrans" cxnId="{B944E7BD-AB15-49B6-B01F-38A94CD83CAD}">
      <dgm:prSet/>
      <dgm:spPr/>
      <dgm:t>
        <a:bodyPr/>
        <a:lstStyle/>
        <a:p>
          <a:endParaRPr lang="en-AU"/>
        </a:p>
      </dgm:t>
    </dgm:pt>
    <dgm:pt modelId="{28961522-C879-454A-9846-2F9B1BF66EF6}">
      <dgm:prSet phldrT="[Text]" custT="1"/>
      <dgm:spPr/>
      <dgm:t>
        <a:bodyPr/>
        <a:lstStyle/>
        <a:p>
          <a:pPr>
            <a:spcAft>
              <a:spcPts val="600"/>
            </a:spcAft>
          </a:pPr>
          <a:r>
            <a:rPr lang="en-AU" sz="2200" dirty="0">
              <a:latin typeface="Calibri (body)"/>
            </a:rPr>
            <a:t>Include these as a separate Appendix along with your reflections</a:t>
          </a:r>
        </a:p>
      </dgm:t>
    </dgm:pt>
    <dgm:pt modelId="{954B66A7-D400-4772-A219-380D1FE4B470}" type="parTrans" cxnId="{1877E1B9-04D9-457C-A1B1-257543194C96}">
      <dgm:prSet/>
      <dgm:spPr/>
      <dgm:t>
        <a:bodyPr/>
        <a:lstStyle/>
        <a:p>
          <a:endParaRPr lang="en-AU"/>
        </a:p>
      </dgm:t>
    </dgm:pt>
    <dgm:pt modelId="{0248B83A-AD81-4A0A-8A2C-A5201CFCEE7E}" type="sibTrans" cxnId="{1877E1B9-04D9-457C-A1B1-257543194C96}">
      <dgm:prSet/>
      <dgm:spPr/>
      <dgm:t>
        <a:bodyPr/>
        <a:lstStyle/>
        <a:p>
          <a:endParaRPr lang="en-AU"/>
        </a:p>
      </dgm:t>
    </dgm:pt>
    <dgm:pt modelId="{A7CAD61F-A9AF-44EC-BA22-096963AC9572}">
      <dgm:prSet phldrT="[Text]" custT="1"/>
      <dgm:spPr>
        <a:solidFill>
          <a:schemeClr val="accent6"/>
        </a:solidFill>
        <a:ln>
          <a:solidFill>
            <a:schemeClr val="accent6"/>
          </a:solidFill>
        </a:ln>
      </dgm:spPr>
      <dgm:t>
        <a:bodyPr/>
        <a:lstStyle/>
        <a:p>
          <a:r>
            <a:rPr lang="en-AU" sz="2400" b="1" dirty="0">
              <a:latin typeface="Century Gothic" panose="020B0502020202020204" pitchFamily="34" charset="0"/>
            </a:rPr>
            <a:t>Complex Figures</a:t>
          </a:r>
        </a:p>
      </dgm:t>
    </dgm:pt>
    <dgm:pt modelId="{7F4AF565-9284-49D5-9289-3489B23EFD85}" type="parTrans" cxnId="{FB620496-E69B-4324-BD8D-AA8EEA6D2C3D}">
      <dgm:prSet/>
      <dgm:spPr/>
      <dgm:t>
        <a:bodyPr/>
        <a:lstStyle/>
        <a:p>
          <a:endParaRPr lang="en-AU"/>
        </a:p>
      </dgm:t>
    </dgm:pt>
    <dgm:pt modelId="{0540E8B8-16E2-4C1F-B552-30215E1690DA}" type="sibTrans" cxnId="{FB620496-E69B-4324-BD8D-AA8EEA6D2C3D}">
      <dgm:prSet/>
      <dgm:spPr/>
      <dgm:t>
        <a:bodyPr/>
        <a:lstStyle/>
        <a:p>
          <a:endParaRPr lang="en-AU"/>
        </a:p>
      </dgm:t>
    </dgm:pt>
    <dgm:pt modelId="{3766EE76-BAEF-468A-A966-5F52F6BA115C}">
      <dgm:prSet phldrT="[Text]" custT="1"/>
      <dgm:spPr>
        <a:solidFill>
          <a:schemeClr val="accent6">
            <a:lumMod val="20000"/>
            <a:lumOff val="80000"/>
          </a:schemeClr>
        </a:solidFill>
        <a:ln>
          <a:solidFill>
            <a:schemeClr val="accent6">
              <a:lumMod val="20000"/>
              <a:lumOff val="80000"/>
            </a:schemeClr>
          </a:solidFill>
        </a:ln>
      </dgm:spPr>
      <dgm:t>
        <a:bodyPr/>
        <a:lstStyle/>
        <a:p>
          <a:r>
            <a:rPr lang="en-AU" sz="2200" dirty="0">
              <a:latin typeface="Calibri (body)"/>
            </a:rPr>
            <a:t>Decide which figures/tables/graphs are too complex to be included in your main report</a:t>
          </a:r>
          <a:endParaRPr lang="en-AU" sz="2200" b="1" dirty="0">
            <a:latin typeface="Century Gothic" panose="020B0502020202020204" pitchFamily="34" charset="0"/>
          </a:endParaRPr>
        </a:p>
      </dgm:t>
    </dgm:pt>
    <dgm:pt modelId="{D377CFCF-BD20-4CE1-A4F1-73208924F006}" type="parTrans" cxnId="{8B1BCA8F-94F9-4DEC-AD63-34E8141534DF}">
      <dgm:prSet/>
      <dgm:spPr/>
      <dgm:t>
        <a:bodyPr/>
        <a:lstStyle/>
        <a:p>
          <a:endParaRPr lang="en-AU"/>
        </a:p>
      </dgm:t>
    </dgm:pt>
    <dgm:pt modelId="{D217E066-A947-4060-8292-314F2417A634}" type="sibTrans" cxnId="{8B1BCA8F-94F9-4DEC-AD63-34E8141534DF}">
      <dgm:prSet/>
      <dgm:spPr/>
      <dgm:t>
        <a:bodyPr/>
        <a:lstStyle/>
        <a:p>
          <a:endParaRPr lang="en-AU"/>
        </a:p>
      </dgm:t>
    </dgm:pt>
    <dgm:pt modelId="{34D2C8F5-A3FE-4BD9-8C58-92F512908B34}">
      <dgm:prSet phldrT="[Text]" custT="1"/>
      <dgm:spPr>
        <a:solidFill>
          <a:schemeClr val="accent6">
            <a:lumMod val="20000"/>
            <a:lumOff val="80000"/>
          </a:schemeClr>
        </a:solidFill>
        <a:ln>
          <a:solidFill>
            <a:schemeClr val="accent6">
              <a:lumMod val="20000"/>
              <a:lumOff val="80000"/>
            </a:schemeClr>
          </a:solidFill>
        </a:ln>
      </dgm:spPr>
      <dgm:t>
        <a:bodyPr/>
        <a:lstStyle/>
        <a:p>
          <a:r>
            <a:rPr lang="en-AU" sz="2200" b="1" dirty="0">
              <a:latin typeface="Calibri" panose="020F0502020204030204" pitchFamily="34" charset="0"/>
              <a:cs typeface="Calibri" panose="020F0502020204030204" pitchFamily="34" charset="0"/>
            </a:rPr>
            <a:t>Rule of thumb: </a:t>
          </a:r>
          <a:r>
            <a:rPr lang="en-AU" sz="2200" b="0" dirty="0">
              <a:latin typeface="Calibri" panose="020F0502020204030204" pitchFamily="34" charset="0"/>
              <a:cs typeface="Calibri" panose="020F0502020204030204" pitchFamily="34" charset="0"/>
            </a:rPr>
            <a:t>if it takes longer to understand the graph than it would to read an explanation – put it in the appendix</a:t>
          </a:r>
        </a:p>
      </dgm:t>
    </dgm:pt>
    <dgm:pt modelId="{A3408991-19B6-4A2E-BEE6-464C43FA643A}" type="parTrans" cxnId="{B4817A66-2432-4147-94BD-D5CA75355D03}">
      <dgm:prSet/>
      <dgm:spPr/>
      <dgm:t>
        <a:bodyPr/>
        <a:lstStyle/>
        <a:p>
          <a:endParaRPr lang="en-AU"/>
        </a:p>
      </dgm:t>
    </dgm:pt>
    <dgm:pt modelId="{3E5A6310-5344-4144-A862-7859BC9BFC25}" type="sibTrans" cxnId="{B4817A66-2432-4147-94BD-D5CA75355D03}">
      <dgm:prSet/>
      <dgm:spPr/>
      <dgm:t>
        <a:bodyPr/>
        <a:lstStyle/>
        <a:p>
          <a:endParaRPr lang="en-AU"/>
        </a:p>
      </dgm:t>
    </dgm:pt>
    <dgm:pt modelId="{C57BBB56-B2A9-4F6E-9709-81F0C538A347}">
      <dgm:prSet phldrT="[Text]" custT="1"/>
      <dgm:spPr>
        <a:solidFill>
          <a:schemeClr val="accent3">
            <a:lumMod val="20000"/>
            <a:lumOff val="80000"/>
            <a:alpha val="90000"/>
          </a:schemeClr>
        </a:solidFill>
        <a:ln>
          <a:solidFill>
            <a:schemeClr val="accent3">
              <a:lumMod val="20000"/>
              <a:lumOff val="80000"/>
              <a:alpha val="90000"/>
            </a:schemeClr>
          </a:solidFill>
        </a:ln>
      </dgm:spPr>
      <dgm:t>
        <a:bodyPr/>
        <a:lstStyle/>
        <a:p>
          <a:pPr>
            <a:spcAft>
              <a:spcPts val="600"/>
            </a:spcAft>
          </a:pPr>
          <a:endParaRPr lang="en-AU" sz="2200" dirty="0">
            <a:latin typeface="Calibri (body)"/>
          </a:endParaRPr>
        </a:p>
      </dgm:t>
    </dgm:pt>
    <dgm:pt modelId="{557FEE1C-F202-438E-BE10-D766FD5ABB3B}" type="parTrans" cxnId="{05B0B009-F678-49E7-BE57-F72CFC3E8BA4}">
      <dgm:prSet/>
      <dgm:spPr/>
      <dgm:t>
        <a:bodyPr/>
        <a:lstStyle/>
        <a:p>
          <a:endParaRPr lang="en-AU"/>
        </a:p>
      </dgm:t>
    </dgm:pt>
    <dgm:pt modelId="{4D952654-A7B4-4886-AD1C-26C633A4A707}" type="sibTrans" cxnId="{05B0B009-F678-49E7-BE57-F72CFC3E8BA4}">
      <dgm:prSet/>
      <dgm:spPr/>
      <dgm:t>
        <a:bodyPr/>
        <a:lstStyle/>
        <a:p>
          <a:endParaRPr lang="en-AU"/>
        </a:p>
      </dgm:t>
    </dgm:pt>
    <dgm:pt modelId="{1BFD4EF9-33F9-4A12-9B88-A99111505C07}">
      <dgm:prSet phldrT="[Text]" custT="1"/>
      <dgm:spPr>
        <a:solidFill>
          <a:schemeClr val="accent6">
            <a:lumMod val="20000"/>
            <a:lumOff val="80000"/>
          </a:schemeClr>
        </a:solidFill>
        <a:ln>
          <a:solidFill>
            <a:schemeClr val="accent6">
              <a:lumMod val="20000"/>
              <a:lumOff val="80000"/>
            </a:schemeClr>
          </a:solidFill>
        </a:ln>
      </dgm:spPr>
      <dgm:t>
        <a:bodyPr/>
        <a:lstStyle/>
        <a:p>
          <a:endParaRPr lang="en-AU" sz="2200" b="1" dirty="0">
            <a:latin typeface="Century Gothic" panose="020B0502020202020204" pitchFamily="34" charset="0"/>
          </a:endParaRPr>
        </a:p>
      </dgm:t>
    </dgm:pt>
    <dgm:pt modelId="{D2A7651A-256F-40D2-B1AB-185742B41DA2}" type="parTrans" cxnId="{6F66703C-1325-4BE2-A4C0-B6C5464B37ED}">
      <dgm:prSet/>
      <dgm:spPr/>
      <dgm:t>
        <a:bodyPr/>
        <a:lstStyle/>
        <a:p>
          <a:endParaRPr lang="en-AU"/>
        </a:p>
      </dgm:t>
    </dgm:pt>
    <dgm:pt modelId="{D013E681-22D5-4013-8D04-4560B02D3E83}" type="sibTrans" cxnId="{6F66703C-1325-4BE2-A4C0-B6C5464B37ED}">
      <dgm:prSet/>
      <dgm:spPr/>
      <dgm:t>
        <a:bodyPr/>
        <a:lstStyle/>
        <a:p>
          <a:endParaRPr lang="en-AU"/>
        </a:p>
      </dgm:t>
    </dgm:pt>
    <dgm:pt modelId="{E210BE63-D721-4E9C-B50B-E4722E2D7A9C}" type="pres">
      <dgm:prSet presAssocID="{BCF7DBA5-F2FB-475F-A35D-13901A43B459}" presName="Name0" presStyleCnt="0">
        <dgm:presLayoutVars>
          <dgm:dir/>
          <dgm:animLvl val="lvl"/>
          <dgm:resizeHandles val="exact"/>
        </dgm:presLayoutVars>
      </dgm:prSet>
      <dgm:spPr/>
    </dgm:pt>
    <dgm:pt modelId="{48F5D78D-BFB9-4745-93BC-5A1D278CAE6E}" type="pres">
      <dgm:prSet presAssocID="{A7CAD61F-A9AF-44EC-BA22-096963AC9572}" presName="composite" presStyleCnt="0"/>
      <dgm:spPr/>
    </dgm:pt>
    <dgm:pt modelId="{0250C57F-5845-458B-BF6D-DC370C2F92E9}" type="pres">
      <dgm:prSet presAssocID="{A7CAD61F-A9AF-44EC-BA22-096963AC9572}" presName="parTx" presStyleLbl="alignNode1" presStyleIdx="0" presStyleCnt="3">
        <dgm:presLayoutVars>
          <dgm:chMax val="0"/>
          <dgm:chPref val="0"/>
          <dgm:bulletEnabled val="1"/>
        </dgm:presLayoutVars>
      </dgm:prSet>
      <dgm:spPr/>
    </dgm:pt>
    <dgm:pt modelId="{2749AC69-11F3-4245-B69E-7EEC39C86D16}" type="pres">
      <dgm:prSet presAssocID="{A7CAD61F-A9AF-44EC-BA22-096963AC9572}" presName="desTx" presStyleLbl="alignAccFollowNode1" presStyleIdx="0" presStyleCnt="3">
        <dgm:presLayoutVars>
          <dgm:bulletEnabled val="1"/>
        </dgm:presLayoutVars>
      </dgm:prSet>
      <dgm:spPr/>
    </dgm:pt>
    <dgm:pt modelId="{895AC07A-DB30-498C-AEB2-29E24D923EDC}" type="pres">
      <dgm:prSet presAssocID="{0540E8B8-16E2-4C1F-B552-30215E1690DA}" presName="space" presStyleCnt="0"/>
      <dgm:spPr/>
    </dgm:pt>
    <dgm:pt modelId="{FC02E686-33A0-40E4-9896-D9FA82A169F8}" type="pres">
      <dgm:prSet presAssocID="{C3B62DB9-8F3A-430B-B48C-6E6955A3D484}" presName="composite" presStyleCnt="0"/>
      <dgm:spPr/>
    </dgm:pt>
    <dgm:pt modelId="{970BF9C3-AC17-45F6-BFF3-B13F5760703A}" type="pres">
      <dgm:prSet presAssocID="{C3B62DB9-8F3A-430B-B48C-6E6955A3D484}" presName="parTx" presStyleLbl="alignNode1" presStyleIdx="1" presStyleCnt="3" custScaleY="100000">
        <dgm:presLayoutVars>
          <dgm:chMax val="0"/>
          <dgm:chPref val="0"/>
          <dgm:bulletEnabled val="1"/>
        </dgm:presLayoutVars>
      </dgm:prSet>
      <dgm:spPr/>
    </dgm:pt>
    <dgm:pt modelId="{9CFAFA1E-6533-4401-83CC-8AAF13CC4863}" type="pres">
      <dgm:prSet presAssocID="{C3B62DB9-8F3A-430B-B48C-6E6955A3D484}" presName="desTx" presStyleLbl="alignAccFollowNode1" presStyleIdx="1" presStyleCnt="3">
        <dgm:presLayoutVars>
          <dgm:bulletEnabled val="1"/>
        </dgm:presLayoutVars>
      </dgm:prSet>
      <dgm:spPr/>
    </dgm:pt>
    <dgm:pt modelId="{CEBF30C3-90C5-4BCF-82FE-40727F305191}" type="pres">
      <dgm:prSet presAssocID="{46CFCE82-1A92-4BFD-9F7A-38748CAA7F60}" presName="space" presStyleCnt="0"/>
      <dgm:spPr/>
    </dgm:pt>
    <dgm:pt modelId="{BDCEF715-ECF2-42CC-A578-5743EF5B9837}" type="pres">
      <dgm:prSet presAssocID="{7A6DF1F5-5C3B-4566-AD23-8D26205E0C75}" presName="composite" presStyleCnt="0"/>
      <dgm:spPr/>
    </dgm:pt>
    <dgm:pt modelId="{D29198D7-ACB5-4262-B97F-77182E695F3C}" type="pres">
      <dgm:prSet presAssocID="{7A6DF1F5-5C3B-4566-AD23-8D26205E0C75}" presName="parTx" presStyleLbl="alignNode1" presStyleIdx="2" presStyleCnt="3">
        <dgm:presLayoutVars>
          <dgm:chMax val="0"/>
          <dgm:chPref val="0"/>
          <dgm:bulletEnabled val="1"/>
        </dgm:presLayoutVars>
      </dgm:prSet>
      <dgm:spPr/>
    </dgm:pt>
    <dgm:pt modelId="{C4CD2C49-48D6-4D59-BB50-8E2FF376C604}" type="pres">
      <dgm:prSet presAssocID="{7A6DF1F5-5C3B-4566-AD23-8D26205E0C75}" presName="desTx" presStyleLbl="alignAccFollowNode1" presStyleIdx="2" presStyleCnt="3">
        <dgm:presLayoutVars>
          <dgm:bulletEnabled val="1"/>
        </dgm:presLayoutVars>
      </dgm:prSet>
      <dgm:spPr/>
    </dgm:pt>
  </dgm:ptLst>
  <dgm:cxnLst>
    <dgm:cxn modelId="{A413A901-5269-493B-833A-868F545E3A66}" type="presOf" srcId="{BCF7DBA5-F2FB-475F-A35D-13901A43B459}" destId="{E210BE63-D721-4E9C-B50B-E4722E2D7A9C}" srcOrd="0" destOrd="0" presId="urn:microsoft.com/office/officeart/2005/8/layout/hList1"/>
    <dgm:cxn modelId="{05B0B009-F678-49E7-BE57-F72CFC3E8BA4}" srcId="{C3B62DB9-8F3A-430B-B48C-6E6955A3D484}" destId="{C57BBB56-B2A9-4F6E-9709-81F0C538A347}" srcOrd="1" destOrd="0" parTransId="{557FEE1C-F202-438E-BE10-D766FD5ABB3B}" sibTransId="{4D952654-A7B4-4886-AD1C-26C633A4A707}"/>
    <dgm:cxn modelId="{38B6271E-5670-4E5A-BEBC-73E5DCC9516F}" type="presOf" srcId="{1BFD4EF9-33F9-4A12-9B88-A99111505C07}" destId="{2749AC69-11F3-4245-B69E-7EEC39C86D16}" srcOrd="0" destOrd="1" presId="urn:microsoft.com/office/officeart/2005/8/layout/hList1"/>
    <dgm:cxn modelId="{1D395025-21A6-4708-B39E-D7E09967EF0C}" type="presOf" srcId="{0EF96685-AED1-49DB-9DF0-C983E9705C64}" destId="{C4CD2C49-48D6-4D59-BB50-8E2FF376C604}" srcOrd="0" destOrd="2" presId="urn:microsoft.com/office/officeart/2005/8/layout/hList1"/>
    <dgm:cxn modelId="{61F5772D-D1F1-4500-9965-F7D7F93F28FB}" srcId="{BCF7DBA5-F2FB-475F-A35D-13901A43B459}" destId="{7A6DF1F5-5C3B-4566-AD23-8D26205E0C75}" srcOrd="2" destOrd="0" parTransId="{A8BC83CA-60B9-440F-BA9D-D0E3F1C29F4F}" sibTransId="{A3466F3D-BF5A-4E17-BF99-AAA384655603}"/>
    <dgm:cxn modelId="{6F66703C-1325-4BE2-A4C0-B6C5464B37ED}" srcId="{A7CAD61F-A9AF-44EC-BA22-096963AC9572}" destId="{1BFD4EF9-33F9-4A12-9B88-A99111505C07}" srcOrd="1" destOrd="0" parTransId="{D2A7651A-256F-40D2-B1AB-185742B41DA2}" sibTransId="{D013E681-22D5-4013-8D04-4560B02D3E83}"/>
    <dgm:cxn modelId="{B5433A3E-5E9F-4DAB-ACB4-5C3913777166}" type="presOf" srcId="{7A6DF1F5-5C3B-4566-AD23-8D26205E0C75}" destId="{D29198D7-ACB5-4262-B97F-77182E695F3C}" srcOrd="0" destOrd="0" presId="urn:microsoft.com/office/officeart/2005/8/layout/hList1"/>
    <dgm:cxn modelId="{D4D9DC3E-0DEF-49DA-A729-9CE7BAE9B14A}" type="presOf" srcId="{19AAA73E-E50B-4567-81D6-AC0072FA3C42}" destId="{9CFAFA1E-6533-4401-83CC-8AAF13CC4863}" srcOrd="0" destOrd="2" presId="urn:microsoft.com/office/officeart/2005/8/layout/hList1"/>
    <dgm:cxn modelId="{A0A2E04C-C63F-4A74-B1F9-9D14927F91F2}" srcId="{BCF7DBA5-F2FB-475F-A35D-13901A43B459}" destId="{C3B62DB9-8F3A-430B-B48C-6E6955A3D484}" srcOrd="1" destOrd="0" parTransId="{0943F9D4-64D8-49BC-A0FA-0820F625B2CE}" sibTransId="{46CFCE82-1A92-4BFD-9F7A-38748CAA7F60}"/>
    <dgm:cxn modelId="{A31A894E-35E0-46E0-8DBB-D4ABB004CCD6}" type="presOf" srcId="{C57BBB56-B2A9-4F6E-9709-81F0C538A347}" destId="{9CFAFA1E-6533-4401-83CC-8AAF13CC4863}" srcOrd="0" destOrd="1" presId="urn:microsoft.com/office/officeart/2005/8/layout/hList1"/>
    <dgm:cxn modelId="{CED0E062-304F-49D8-953F-DD71ECAD3544}" srcId="{19AAA73E-E50B-4567-81D6-AC0072FA3C42}" destId="{106F9EA4-FA12-4172-A47E-CFCEFE88FABD}" srcOrd="0" destOrd="0" parTransId="{EFAB5B12-8D7B-434C-89D8-983DBA0D073E}" sibTransId="{F7F69CA4-9C49-42EA-A74B-49D503F8A24C}"/>
    <dgm:cxn modelId="{B4817A66-2432-4147-94BD-D5CA75355D03}" srcId="{A7CAD61F-A9AF-44EC-BA22-096963AC9572}" destId="{34D2C8F5-A3FE-4BD9-8C58-92F512908B34}" srcOrd="2" destOrd="0" parTransId="{A3408991-19B6-4A2E-BEE6-464C43FA643A}" sibTransId="{3E5A6310-5344-4144-A862-7859BC9BFC25}"/>
    <dgm:cxn modelId="{BC30237E-A74C-460B-B531-C544C3867288}" type="presOf" srcId="{28961522-C879-454A-9846-2F9B1BF66EF6}" destId="{C4CD2C49-48D6-4D59-BB50-8E2FF376C604}" srcOrd="0" destOrd="0" presId="urn:microsoft.com/office/officeart/2005/8/layout/hList1"/>
    <dgm:cxn modelId="{FE28668B-7CE4-46B1-A4B1-260A7F3A96BF}" srcId="{C3B62DB9-8F3A-430B-B48C-6E6955A3D484}" destId="{19AAA73E-E50B-4567-81D6-AC0072FA3C42}" srcOrd="2" destOrd="0" parTransId="{5F3E747F-3136-4073-8302-655871856757}" sibTransId="{9430B4B3-28C2-4038-8444-84FF77DA9702}"/>
    <dgm:cxn modelId="{8B1BCA8F-94F9-4DEC-AD63-34E8141534DF}" srcId="{A7CAD61F-A9AF-44EC-BA22-096963AC9572}" destId="{3766EE76-BAEF-468A-A966-5F52F6BA115C}" srcOrd="0" destOrd="0" parTransId="{D377CFCF-BD20-4CE1-A4F1-73208924F006}" sibTransId="{D217E066-A947-4060-8292-314F2417A634}"/>
    <dgm:cxn modelId="{2BBD3792-E018-4127-A838-16DE20639E51}" type="presOf" srcId="{34D2C8F5-A3FE-4BD9-8C58-92F512908B34}" destId="{2749AC69-11F3-4245-B69E-7EEC39C86D16}" srcOrd="0" destOrd="2" presId="urn:microsoft.com/office/officeart/2005/8/layout/hList1"/>
    <dgm:cxn modelId="{FB620496-E69B-4324-BD8D-AA8EEA6D2C3D}" srcId="{BCF7DBA5-F2FB-475F-A35D-13901A43B459}" destId="{A7CAD61F-A9AF-44EC-BA22-096963AC9572}" srcOrd="0" destOrd="0" parTransId="{7F4AF565-9284-49D5-9289-3489B23EFD85}" sibTransId="{0540E8B8-16E2-4C1F-B552-30215E1690DA}"/>
    <dgm:cxn modelId="{AC3D81B6-27D9-4825-902C-E1E4694607FC}" srcId="{C3B62DB9-8F3A-430B-B48C-6E6955A3D484}" destId="{EE2496C0-FEF6-4E24-B027-6B9A4EF8A5BF}" srcOrd="0" destOrd="0" parTransId="{C48C4615-D431-4CD2-B879-7A2F0B5824F9}" sibTransId="{A1C8F284-3430-41D0-B013-53A01F3DEEB0}"/>
    <dgm:cxn modelId="{1877E1B9-04D9-457C-A1B1-257543194C96}" srcId="{7A6DF1F5-5C3B-4566-AD23-8D26205E0C75}" destId="{28961522-C879-454A-9846-2F9B1BF66EF6}" srcOrd="0" destOrd="0" parTransId="{954B66A7-D400-4772-A219-380D1FE4B470}" sibTransId="{0248B83A-AD81-4A0A-8A2C-A5201CFCEE7E}"/>
    <dgm:cxn modelId="{E3092FBB-C8F5-4652-97DA-AFF0E9F7100E}" type="presOf" srcId="{EE2496C0-FEF6-4E24-B027-6B9A4EF8A5BF}" destId="{9CFAFA1E-6533-4401-83CC-8AAF13CC4863}" srcOrd="0" destOrd="0" presId="urn:microsoft.com/office/officeart/2005/8/layout/hList1"/>
    <dgm:cxn modelId="{236DE5BB-1841-4A81-8CD2-C3E1B4794649}" type="presOf" srcId="{A7CAD61F-A9AF-44EC-BA22-096963AC9572}" destId="{0250C57F-5845-458B-BF6D-DC370C2F92E9}" srcOrd="0" destOrd="0" presId="urn:microsoft.com/office/officeart/2005/8/layout/hList1"/>
    <dgm:cxn modelId="{E963B5BD-7912-4699-9959-71D99673386C}" srcId="{7A6DF1F5-5C3B-4566-AD23-8D26205E0C75}" destId="{0EF96685-AED1-49DB-9DF0-C983E9705C64}" srcOrd="2" destOrd="0" parTransId="{51EBC002-8E42-4361-A098-88608424525A}" sibTransId="{B49698B8-C01D-48F7-A271-4CB2B4B7597E}"/>
    <dgm:cxn modelId="{B944E7BD-AB15-49B6-B01F-38A94CD83CAD}" srcId="{7A6DF1F5-5C3B-4566-AD23-8D26205E0C75}" destId="{FC842705-70B4-4767-BBD6-C06B50445AAC}" srcOrd="1" destOrd="0" parTransId="{59143A68-2E89-41C5-9E4C-7C73E8353837}" sibTransId="{A0349395-8EE7-4F80-BC3F-FD19703D53E9}"/>
    <dgm:cxn modelId="{A520B2E0-47DB-44BA-B01D-4F1EF563F261}" type="presOf" srcId="{C3B62DB9-8F3A-430B-B48C-6E6955A3D484}" destId="{970BF9C3-AC17-45F6-BFF3-B13F5760703A}" srcOrd="0" destOrd="0" presId="urn:microsoft.com/office/officeart/2005/8/layout/hList1"/>
    <dgm:cxn modelId="{D204A8E2-70D0-4685-B1CD-BCA44966E55F}" type="presOf" srcId="{FC842705-70B4-4767-BBD6-C06B50445AAC}" destId="{C4CD2C49-48D6-4D59-BB50-8E2FF376C604}" srcOrd="0" destOrd="1" presId="urn:microsoft.com/office/officeart/2005/8/layout/hList1"/>
    <dgm:cxn modelId="{9DAF13E9-944B-425A-A140-34006DB86C62}" type="presOf" srcId="{3766EE76-BAEF-468A-A966-5F52F6BA115C}" destId="{2749AC69-11F3-4245-B69E-7EEC39C86D16}" srcOrd="0" destOrd="0" presId="urn:microsoft.com/office/officeart/2005/8/layout/hList1"/>
    <dgm:cxn modelId="{069FF5F8-68A1-41D7-9A2E-B71A12BBC001}" type="presOf" srcId="{106F9EA4-FA12-4172-A47E-CFCEFE88FABD}" destId="{9CFAFA1E-6533-4401-83CC-8AAF13CC4863}" srcOrd="0" destOrd="3" presId="urn:microsoft.com/office/officeart/2005/8/layout/hList1"/>
    <dgm:cxn modelId="{E4A724FF-CBD5-4FBC-9B00-82D1E498538B}" type="presParOf" srcId="{E210BE63-D721-4E9C-B50B-E4722E2D7A9C}" destId="{48F5D78D-BFB9-4745-93BC-5A1D278CAE6E}" srcOrd="0" destOrd="0" presId="urn:microsoft.com/office/officeart/2005/8/layout/hList1"/>
    <dgm:cxn modelId="{420711FF-45D0-4E13-8EDD-8E8AF9D57671}" type="presParOf" srcId="{48F5D78D-BFB9-4745-93BC-5A1D278CAE6E}" destId="{0250C57F-5845-458B-BF6D-DC370C2F92E9}" srcOrd="0" destOrd="0" presId="urn:microsoft.com/office/officeart/2005/8/layout/hList1"/>
    <dgm:cxn modelId="{6C8EF46A-0838-45F9-B615-AD2F1AE60FD0}" type="presParOf" srcId="{48F5D78D-BFB9-4745-93BC-5A1D278CAE6E}" destId="{2749AC69-11F3-4245-B69E-7EEC39C86D16}" srcOrd="1" destOrd="0" presId="urn:microsoft.com/office/officeart/2005/8/layout/hList1"/>
    <dgm:cxn modelId="{61CA45A6-D698-4C06-8F6F-2EC84E22E845}" type="presParOf" srcId="{E210BE63-D721-4E9C-B50B-E4722E2D7A9C}" destId="{895AC07A-DB30-498C-AEB2-29E24D923EDC}" srcOrd="1" destOrd="0" presId="urn:microsoft.com/office/officeart/2005/8/layout/hList1"/>
    <dgm:cxn modelId="{BD54B635-406B-48A8-9D1E-6A1A1B36750C}" type="presParOf" srcId="{E210BE63-D721-4E9C-B50B-E4722E2D7A9C}" destId="{FC02E686-33A0-40E4-9896-D9FA82A169F8}" srcOrd="2" destOrd="0" presId="urn:microsoft.com/office/officeart/2005/8/layout/hList1"/>
    <dgm:cxn modelId="{30622B72-5CF0-457F-8427-CD00F3D4C203}" type="presParOf" srcId="{FC02E686-33A0-40E4-9896-D9FA82A169F8}" destId="{970BF9C3-AC17-45F6-BFF3-B13F5760703A}" srcOrd="0" destOrd="0" presId="urn:microsoft.com/office/officeart/2005/8/layout/hList1"/>
    <dgm:cxn modelId="{8F66016D-F032-4F3E-8BDE-7699E03384D6}" type="presParOf" srcId="{FC02E686-33A0-40E4-9896-D9FA82A169F8}" destId="{9CFAFA1E-6533-4401-83CC-8AAF13CC4863}" srcOrd="1" destOrd="0" presId="urn:microsoft.com/office/officeart/2005/8/layout/hList1"/>
    <dgm:cxn modelId="{04A3FA53-71DC-4CD9-A615-027D340ADD56}" type="presParOf" srcId="{E210BE63-D721-4E9C-B50B-E4722E2D7A9C}" destId="{CEBF30C3-90C5-4BCF-82FE-40727F305191}" srcOrd="3" destOrd="0" presId="urn:microsoft.com/office/officeart/2005/8/layout/hList1"/>
    <dgm:cxn modelId="{00555467-769E-4CC1-BD28-C6EDDED7654E}" type="presParOf" srcId="{E210BE63-D721-4E9C-B50B-E4722E2D7A9C}" destId="{BDCEF715-ECF2-42CC-A578-5743EF5B9837}" srcOrd="4" destOrd="0" presId="urn:microsoft.com/office/officeart/2005/8/layout/hList1"/>
    <dgm:cxn modelId="{95BAAB3A-3688-4CD2-866F-DC60E8245C33}" type="presParOf" srcId="{BDCEF715-ECF2-42CC-A578-5743EF5B9837}" destId="{D29198D7-ACB5-4262-B97F-77182E695F3C}" srcOrd="0" destOrd="0" presId="urn:microsoft.com/office/officeart/2005/8/layout/hList1"/>
    <dgm:cxn modelId="{7BEF861C-609B-4BF4-B6D9-3730BAD708C5}" type="presParOf" srcId="{BDCEF715-ECF2-42CC-A578-5743EF5B9837}" destId="{C4CD2C49-48D6-4D59-BB50-8E2FF376C60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069B1-7045-47ED-8B4B-B8AFC039DB5D}">
      <dsp:nvSpPr>
        <dsp:cNvPr id="0" name=""/>
        <dsp:cNvSpPr/>
      </dsp:nvSpPr>
      <dsp:spPr>
        <a:xfrm>
          <a:off x="0" y="0"/>
          <a:ext cx="10037411" cy="44724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E2E4A-6427-465D-AC12-C6E72CE0F4CF}">
      <dsp:nvSpPr>
        <dsp:cNvPr id="0" name=""/>
        <dsp:cNvSpPr/>
      </dsp:nvSpPr>
      <dsp:spPr>
        <a:xfrm>
          <a:off x="5023"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PLAN</a:t>
          </a:r>
        </a:p>
        <a:p>
          <a:pPr marL="228600" lvl="1" indent="-228600" algn="l" defTabSz="933450">
            <a:lnSpc>
              <a:spcPct val="90000"/>
            </a:lnSpc>
            <a:spcBef>
              <a:spcPct val="0"/>
            </a:spcBef>
            <a:spcAft>
              <a:spcPct val="15000"/>
            </a:spcAft>
            <a:buChar char="•"/>
          </a:pPr>
          <a:r>
            <a:rPr lang="en-AU" sz="2100" kern="1200" dirty="0"/>
            <a:t>Decide how to conduct the reflection</a:t>
          </a:r>
        </a:p>
      </dsp:txBody>
      <dsp:txXfrm>
        <a:off x="92353" y="1429057"/>
        <a:ext cx="2241573" cy="1614310"/>
      </dsp:txXfrm>
    </dsp:sp>
    <dsp:sp modelId="{67ECB0CE-F72B-4A0E-A917-AD3E78DB0C44}">
      <dsp:nvSpPr>
        <dsp:cNvPr id="0" name=""/>
        <dsp:cNvSpPr/>
      </dsp:nvSpPr>
      <dsp:spPr>
        <a:xfrm>
          <a:off x="2542068"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REVIEW</a:t>
          </a:r>
        </a:p>
        <a:p>
          <a:pPr marL="228600" lvl="1" indent="-228600" algn="l" defTabSz="933450">
            <a:lnSpc>
              <a:spcPct val="90000"/>
            </a:lnSpc>
            <a:spcBef>
              <a:spcPct val="0"/>
            </a:spcBef>
            <a:spcAft>
              <a:spcPct val="15000"/>
            </a:spcAft>
            <a:buChar char="•"/>
          </a:pPr>
          <a:r>
            <a:rPr lang="en-AU" sz="2100" kern="1200" dirty="0"/>
            <a:t>Conduct the reflection</a:t>
          </a:r>
        </a:p>
      </dsp:txBody>
      <dsp:txXfrm>
        <a:off x="2629398" y="1429057"/>
        <a:ext cx="2241573" cy="1614310"/>
      </dsp:txXfrm>
    </dsp:sp>
    <dsp:sp modelId="{61CBD663-845B-4D54-AF21-A0F3362F51D7}">
      <dsp:nvSpPr>
        <dsp:cNvPr id="0" name=""/>
        <dsp:cNvSpPr/>
      </dsp:nvSpPr>
      <dsp:spPr>
        <a:xfrm>
          <a:off x="5079114"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FEEDBACK</a:t>
          </a:r>
        </a:p>
        <a:p>
          <a:pPr marL="228600" lvl="1" indent="-228600" algn="l" defTabSz="933450">
            <a:lnSpc>
              <a:spcPct val="90000"/>
            </a:lnSpc>
            <a:spcBef>
              <a:spcPct val="0"/>
            </a:spcBef>
            <a:spcAft>
              <a:spcPct val="15000"/>
            </a:spcAft>
            <a:buChar char="•"/>
          </a:pPr>
          <a:r>
            <a:rPr lang="en-AU" sz="2100" kern="1200" dirty="0"/>
            <a:t>Present feedback and self-reflect</a:t>
          </a:r>
        </a:p>
      </dsp:txBody>
      <dsp:txXfrm>
        <a:off x="5166444" y="1429057"/>
        <a:ext cx="2241573" cy="1614310"/>
      </dsp:txXfrm>
    </dsp:sp>
    <dsp:sp modelId="{920E833F-F246-4EF8-A681-50E5AA0C3D10}">
      <dsp:nvSpPr>
        <dsp:cNvPr id="0" name=""/>
        <dsp:cNvSpPr/>
      </dsp:nvSpPr>
      <dsp:spPr>
        <a:xfrm>
          <a:off x="7616159" y="1341727"/>
          <a:ext cx="2416233" cy="17889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AU" sz="2700" b="1" kern="1200" dirty="0"/>
            <a:t>RESPOND</a:t>
          </a:r>
        </a:p>
        <a:p>
          <a:pPr marL="228600" lvl="1" indent="-228600" algn="l" defTabSz="933450">
            <a:lnSpc>
              <a:spcPct val="90000"/>
            </a:lnSpc>
            <a:spcBef>
              <a:spcPct val="0"/>
            </a:spcBef>
            <a:spcAft>
              <a:spcPct val="15000"/>
            </a:spcAft>
            <a:buChar char="•"/>
          </a:pPr>
          <a:r>
            <a:rPr lang="en-AU" sz="2100" kern="1200" dirty="0"/>
            <a:t>Discuss feedback and set new goals</a:t>
          </a:r>
        </a:p>
      </dsp:txBody>
      <dsp:txXfrm>
        <a:off x="7703489" y="1429057"/>
        <a:ext cx="2241573" cy="1614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71A25-6700-4833-AE2B-205DB750A709}">
      <dsp:nvSpPr>
        <dsp:cNvPr id="0" name=""/>
        <dsp:cNvSpPr/>
      </dsp:nvSpPr>
      <dsp:spPr>
        <a:xfrm>
          <a:off x="4358937" y="1766657"/>
          <a:ext cx="1832749" cy="3485466"/>
        </a:xfrm>
        <a:prstGeom prst="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71450" bIns="38100" numCol="1" spcCol="1270" anchor="ctr" anchorCtr="0">
          <a:noAutofit/>
        </a:bodyPr>
        <a:lstStyle/>
        <a:p>
          <a:pPr marL="0" lvl="0" indent="0" algn="r" defTabSz="1333500">
            <a:lnSpc>
              <a:spcPct val="90000"/>
            </a:lnSpc>
            <a:spcBef>
              <a:spcPct val="0"/>
            </a:spcBef>
            <a:spcAft>
              <a:spcPct val="35000"/>
            </a:spcAft>
            <a:buNone/>
          </a:pPr>
          <a:r>
            <a:rPr lang="en-AU" sz="3000" b="1" kern="1200" dirty="0">
              <a:solidFill>
                <a:schemeClr val="tx1">
                  <a:lumMod val="85000"/>
                  <a:lumOff val="15000"/>
                </a:schemeClr>
              </a:solidFill>
              <a:latin typeface="Century Gothic" panose="020B0502020202020204" pitchFamily="34" charset="0"/>
            </a:rPr>
            <a:t>Conclusion</a:t>
          </a:r>
        </a:p>
      </dsp:txBody>
      <dsp:txXfrm rot="16200000">
        <a:off x="4390741" y="3096859"/>
        <a:ext cx="3136919" cy="476514"/>
      </dsp:txXfrm>
    </dsp:sp>
    <dsp:sp modelId="{805C10D9-456F-4C44-883C-05B34AD05330}">
      <dsp:nvSpPr>
        <dsp:cNvPr id="0" name=""/>
        <dsp:cNvSpPr/>
      </dsp:nvSpPr>
      <dsp:spPr>
        <a:xfrm>
          <a:off x="2361896" y="1178383"/>
          <a:ext cx="1832749" cy="4073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71450" bIns="38100" numCol="1" spcCol="1270" anchor="ctr" anchorCtr="0">
          <a:noAutofit/>
        </a:bodyPr>
        <a:lstStyle/>
        <a:p>
          <a:pPr marL="0" lvl="0" indent="0" algn="r" defTabSz="1333500">
            <a:lnSpc>
              <a:spcPct val="90000"/>
            </a:lnSpc>
            <a:spcBef>
              <a:spcPct val="0"/>
            </a:spcBef>
            <a:spcAft>
              <a:spcPct val="35000"/>
            </a:spcAft>
            <a:buNone/>
          </a:pPr>
          <a:r>
            <a:rPr lang="en-AU" sz="3000" b="1" kern="1200" dirty="0">
              <a:latin typeface="Century Gothic" panose="020B0502020202020204" pitchFamily="34" charset="0"/>
            </a:rPr>
            <a:t>Body</a:t>
          </a:r>
        </a:p>
      </dsp:txBody>
      <dsp:txXfrm rot="16200000">
        <a:off x="2128976" y="2773308"/>
        <a:ext cx="3666366" cy="476514"/>
      </dsp:txXfrm>
    </dsp:sp>
    <dsp:sp modelId="{EEB08647-B577-4288-A6F2-51BAA3AFAC67}">
      <dsp:nvSpPr>
        <dsp:cNvPr id="0" name=""/>
        <dsp:cNvSpPr/>
      </dsp:nvSpPr>
      <dsp:spPr>
        <a:xfrm>
          <a:off x="6315118" y="2342840"/>
          <a:ext cx="1832749" cy="2909282"/>
        </a:xfrm>
        <a:prstGeom prst="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71450" bIns="38100" numCol="1" spcCol="1270" anchor="ctr" anchorCtr="0">
          <a:noAutofit/>
        </a:bodyPr>
        <a:lstStyle/>
        <a:p>
          <a:pPr marL="0" lvl="0" indent="0" algn="r" defTabSz="1333500">
            <a:lnSpc>
              <a:spcPct val="90000"/>
            </a:lnSpc>
            <a:spcBef>
              <a:spcPct val="0"/>
            </a:spcBef>
            <a:spcAft>
              <a:spcPct val="35000"/>
            </a:spcAft>
            <a:buNone/>
          </a:pPr>
          <a:r>
            <a:rPr lang="en-AU" sz="3000" b="1" kern="1200" dirty="0">
              <a:solidFill>
                <a:schemeClr val="tx1">
                  <a:lumMod val="75000"/>
                  <a:lumOff val="25000"/>
                </a:schemeClr>
              </a:solidFill>
              <a:latin typeface="Century Gothic" panose="020B0502020202020204" pitchFamily="34" charset="0"/>
            </a:rPr>
            <a:t>Appendices</a:t>
          </a:r>
        </a:p>
      </dsp:txBody>
      <dsp:txXfrm rot="16200000">
        <a:off x="6606204" y="3413760"/>
        <a:ext cx="2618354" cy="476514"/>
      </dsp:txXfrm>
    </dsp:sp>
    <dsp:sp modelId="{0132E5B8-51DB-4F34-BE23-DF08C893C787}">
      <dsp:nvSpPr>
        <dsp:cNvPr id="0" name=""/>
        <dsp:cNvSpPr/>
      </dsp:nvSpPr>
      <dsp:spPr>
        <a:xfrm>
          <a:off x="358897" y="624056"/>
          <a:ext cx="1832749" cy="4628066"/>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71450" bIns="38100" numCol="1" spcCol="1270" anchor="ctr" anchorCtr="0">
          <a:noAutofit/>
        </a:bodyPr>
        <a:lstStyle/>
        <a:p>
          <a:pPr marL="0" lvl="0" indent="0" algn="r" defTabSz="1333500">
            <a:lnSpc>
              <a:spcPct val="90000"/>
            </a:lnSpc>
            <a:spcBef>
              <a:spcPct val="0"/>
            </a:spcBef>
            <a:spcAft>
              <a:spcPct val="35000"/>
            </a:spcAft>
            <a:buNone/>
          </a:pPr>
          <a:r>
            <a:rPr lang="en-AU" sz="3000" b="1" kern="1200" dirty="0">
              <a:latin typeface="Century Gothic" panose="020B0502020202020204" pitchFamily="34" charset="0"/>
            </a:rPr>
            <a:t>Introduction</a:t>
          </a:r>
        </a:p>
      </dsp:txBody>
      <dsp:txXfrm rot="16200000">
        <a:off x="-123469" y="2468429"/>
        <a:ext cx="4165259" cy="476514"/>
      </dsp:txXfrm>
    </dsp:sp>
    <dsp:sp modelId="{2EB2FEE6-59F5-439A-8667-73D2471485A7}">
      <dsp:nvSpPr>
        <dsp:cNvPr id="0" name=""/>
        <dsp:cNvSpPr/>
      </dsp:nvSpPr>
      <dsp:spPr>
        <a:xfrm>
          <a:off x="405221" y="647215"/>
          <a:ext cx="1301251" cy="465038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ts val="0"/>
            </a:spcAft>
            <a:buNone/>
          </a:pPr>
          <a:r>
            <a:rPr lang="en-AU" sz="1800" kern="1200" dirty="0">
              <a:latin typeface="+mn-lt"/>
            </a:rPr>
            <a:t>Rubric</a:t>
          </a:r>
        </a:p>
        <a:p>
          <a:pPr marL="0" lvl="1" indent="-114300" algn="l" defTabSz="622300">
            <a:lnSpc>
              <a:spcPct val="90000"/>
            </a:lnSpc>
            <a:spcBef>
              <a:spcPct val="0"/>
            </a:spcBef>
            <a:spcAft>
              <a:spcPts val="0"/>
            </a:spcAft>
            <a:buNone/>
          </a:pPr>
          <a:r>
            <a:rPr lang="en-AU" sz="1400" kern="1200" dirty="0">
              <a:latin typeface="+mn-lt"/>
            </a:rPr>
            <a:t>1 Page</a:t>
          </a:r>
        </a:p>
        <a:p>
          <a:pPr marL="0" lvl="1" indent="-114300" algn="l" defTabSz="622300">
            <a:lnSpc>
              <a:spcPct val="90000"/>
            </a:lnSpc>
            <a:spcBef>
              <a:spcPct val="0"/>
            </a:spcBef>
            <a:spcAft>
              <a:spcPts val="0"/>
            </a:spcAft>
            <a:buNone/>
          </a:pPr>
          <a:endParaRPr lang="en-AU" sz="1400" kern="1200" dirty="0">
            <a:latin typeface="+mn-lt"/>
          </a:endParaRPr>
        </a:p>
        <a:p>
          <a:pPr marL="114300" lvl="1" indent="-114300" algn="l" defTabSz="622300">
            <a:lnSpc>
              <a:spcPct val="90000"/>
            </a:lnSpc>
            <a:spcBef>
              <a:spcPct val="0"/>
            </a:spcBef>
            <a:spcAft>
              <a:spcPct val="15000"/>
            </a:spcAft>
            <a:buNone/>
          </a:pPr>
          <a:endParaRPr lang="en-AU" sz="1400" kern="1200" dirty="0">
            <a:latin typeface="+mn-lt"/>
          </a:endParaRPr>
        </a:p>
        <a:p>
          <a:pPr marL="0" lvl="0" indent="0" algn="l" defTabSz="800100">
            <a:lnSpc>
              <a:spcPct val="90000"/>
            </a:lnSpc>
            <a:spcBef>
              <a:spcPct val="0"/>
            </a:spcBef>
            <a:spcAft>
              <a:spcPts val="0"/>
            </a:spcAft>
            <a:buNone/>
          </a:pPr>
          <a:r>
            <a:rPr lang="en-AU" sz="1800" kern="1200" dirty="0">
              <a:latin typeface="+mn-lt"/>
            </a:rPr>
            <a:t>Cover Page</a:t>
          </a:r>
        </a:p>
        <a:p>
          <a:pPr marL="114300" lvl="1" indent="-114300" algn="l" defTabSz="622300">
            <a:lnSpc>
              <a:spcPct val="90000"/>
            </a:lnSpc>
            <a:spcBef>
              <a:spcPct val="0"/>
            </a:spcBef>
            <a:spcAft>
              <a:spcPts val="0"/>
            </a:spcAft>
            <a:buNone/>
          </a:pPr>
          <a:r>
            <a:rPr lang="en-AU" sz="1400" kern="1200" dirty="0">
              <a:latin typeface="+mn-lt"/>
            </a:rPr>
            <a:t>1 Page</a:t>
          </a:r>
        </a:p>
        <a:p>
          <a:pPr marL="114300" lvl="1" indent="-114300" algn="l" defTabSz="622300">
            <a:lnSpc>
              <a:spcPct val="90000"/>
            </a:lnSpc>
            <a:spcBef>
              <a:spcPct val="0"/>
            </a:spcBef>
            <a:spcAft>
              <a:spcPts val="0"/>
            </a:spcAft>
            <a:buNone/>
          </a:pPr>
          <a:endParaRPr lang="en-AU" sz="1400" kern="1200" dirty="0">
            <a:latin typeface="+mn-lt"/>
          </a:endParaRPr>
        </a:p>
        <a:p>
          <a:pPr marL="114300" lvl="1" indent="-114300" algn="l" defTabSz="622300">
            <a:lnSpc>
              <a:spcPct val="90000"/>
            </a:lnSpc>
            <a:spcBef>
              <a:spcPct val="0"/>
            </a:spcBef>
            <a:spcAft>
              <a:spcPts val="0"/>
            </a:spcAft>
            <a:buNone/>
          </a:pPr>
          <a:endParaRPr lang="en-AU" sz="1400" kern="1200" dirty="0">
            <a:latin typeface="+mn-lt"/>
          </a:endParaRPr>
        </a:p>
        <a:p>
          <a:pPr marL="0" lvl="0" indent="0" algn="l" defTabSz="800100">
            <a:lnSpc>
              <a:spcPct val="90000"/>
            </a:lnSpc>
            <a:spcBef>
              <a:spcPct val="0"/>
            </a:spcBef>
            <a:spcAft>
              <a:spcPts val="0"/>
            </a:spcAft>
            <a:buNone/>
          </a:pPr>
          <a:r>
            <a:rPr lang="en-AU" sz="1800" kern="1200" dirty="0">
              <a:latin typeface="+mn-lt"/>
            </a:rPr>
            <a:t>Table of Contents</a:t>
          </a:r>
        </a:p>
        <a:p>
          <a:pPr marL="114300" lvl="1" indent="-114300" algn="l" defTabSz="622300">
            <a:lnSpc>
              <a:spcPct val="90000"/>
            </a:lnSpc>
            <a:spcBef>
              <a:spcPct val="0"/>
            </a:spcBef>
            <a:spcAft>
              <a:spcPts val="0"/>
            </a:spcAft>
            <a:buNone/>
          </a:pPr>
          <a:r>
            <a:rPr lang="en-AU" sz="1400" kern="1200" dirty="0">
              <a:latin typeface="+mn-lt"/>
            </a:rPr>
            <a:t>1-2 Pages</a:t>
          </a:r>
        </a:p>
        <a:p>
          <a:pPr marL="114300" lvl="1" indent="-114300" algn="l" defTabSz="622300">
            <a:lnSpc>
              <a:spcPct val="90000"/>
            </a:lnSpc>
            <a:spcBef>
              <a:spcPct val="0"/>
            </a:spcBef>
            <a:spcAft>
              <a:spcPts val="0"/>
            </a:spcAft>
            <a:buNone/>
          </a:pPr>
          <a:endParaRPr lang="en-AU" sz="1400" kern="1200" dirty="0">
            <a:latin typeface="+mn-lt"/>
          </a:endParaRPr>
        </a:p>
        <a:p>
          <a:pPr marL="114300" lvl="1" indent="-114300" algn="l" defTabSz="622300">
            <a:lnSpc>
              <a:spcPct val="90000"/>
            </a:lnSpc>
            <a:spcBef>
              <a:spcPct val="0"/>
            </a:spcBef>
            <a:spcAft>
              <a:spcPts val="0"/>
            </a:spcAft>
            <a:buNone/>
          </a:pPr>
          <a:endParaRPr lang="en-AU" sz="1400" kern="1200" dirty="0">
            <a:latin typeface="+mn-lt"/>
          </a:endParaRPr>
        </a:p>
        <a:p>
          <a:pPr marL="0" lvl="0" indent="0" algn="l" defTabSz="800100">
            <a:lnSpc>
              <a:spcPct val="90000"/>
            </a:lnSpc>
            <a:spcBef>
              <a:spcPct val="0"/>
            </a:spcBef>
            <a:spcAft>
              <a:spcPts val="0"/>
            </a:spcAft>
            <a:buNone/>
          </a:pPr>
          <a:r>
            <a:rPr lang="en-AU" sz="1800" kern="1200" dirty="0">
              <a:latin typeface="+mn-lt"/>
            </a:rPr>
            <a:t>Executive Summary </a:t>
          </a:r>
        </a:p>
        <a:p>
          <a:pPr marL="114300" lvl="1" indent="-114300" algn="l" defTabSz="622300">
            <a:lnSpc>
              <a:spcPct val="90000"/>
            </a:lnSpc>
            <a:spcBef>
              <a:spcPct val="0"/>
            </a:spcBef>
            <a:spcAft>
              <a:spcPts val="0"/>
            </a:spcAft>
            <a:buNone/>
          </a:pPr>
          <a:r>
            <a:rPr lang="en-AU" sz="1400" kern="1200" dirty="0">
              <a:latin typeface="+mn-lt"/>
            </a:rPr>
            <a:t>1 Page MAX</a:t>
          </a:r>
          <a:endParaRPr lang="en-AU" sz="1600" kern="1200" dirty="0">
            <a:latin typeface="+mn-lt"/>
          </a:endParaRPr>
        </a:p>
      </dsp:txBody>
      <dsp:txXfrm>
        <a:off x="405221" y="647215"/>
        <a:ext cx="1301251" cy="4650388"/>
      </dsp:txXfrm>
    </dsp:sp>
    <dsp:sp modelId="{6663FD30-40EC-4007-AEF4-081E7F7689E6}">
      <dsp:nvSpPr>
        <dsp:cNvPr id="0" name=""/>
        <dsp:cNvSpPr/>
      </dsp:nvSpPr>
      <dsp:spPr>
        <a:xfrm>
          <a:off x="2442951" y="1201566"/>
          <a:ext cx="1301251" cy="40960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ts val="0"/>
            </a:spcAft>
            <a:buNone/>
          </a:pPr>
          <a:r>
            <a:rPr lang="en-AU" sz="1800" kern="1200" dirty="0"/>
            <a:t>Part A</a:t>
          </a:r>
        </a:p>
        <a:p>
          <a:pPr marL="114300" lvl="1" indent="-114300" algn="l" defTabSz="622300">
            <a:lnSpc>
              <a:spcPct val="90000"/>
            </a:lnSpc>
            <a:spcBef>
              <a:spcPct val="0"/>
            </a:spcBef>
            <a:spcAft>
              <a:spcPts val="0"/>
            </a:spcAft>
            <a:buNone/>
          </a:pPr>
          <a:r>
            <a:rPr lang="en-AU" sz="1400" kern="1200" dirty="0"/>
            <a:t>1500 Words (+/- 75)</a:t>
          </a:r>
        </a:p>
        <a:p>
          <a:pPr marL="114300" lvl="1" indent="-114300" algn="l" defTabSz="622300">
            <a:lnSpc>
              <a:spcPct val="90000"/>
            </a:lnSpc>
            <a:spcBef>
              <a:spcPct val="0"/>
            </a:spcBef>
            <a:spcAft>
              <a:spcPts val="0"/>
            </a:spcAft>
            <a:buNone/>
          </a:pPr>
          <a:endParaRPr lang="en-AU" sz="1400" kern="1200" dirty="0"/>
        </a:p>
        <a:p>
          <a:pPr marL="114300" lvl="1" indent="-114300" algn="l" defTabSz="622300">
            <a:lnSpc>
              <a:spcPct val="90000"/>
            </a:lnSpc>
            <a:spcBef>
              <a:spcPct val="0"/>
            </a:spcBef>
            <a:spcAft>
              <a:spcPts val="0"/>
            </a:spcAft>
            <a:buNone/>
          </a:pPr>
          <a:endParaRPr lang="en-AU" sz="1400" kern="1200" dirty="0"/>
        </a:p>
        <a:p>
          <a:pPr marL="0" lvl="0" indent="0" algn="l" defTabSz="800100">
            <a:lnSpc>
              <a:spcPct val="90000"/>
            </a:lnSpc>
            <a:spcBef>
              <a:spcPct val="0"/>
            </a:spcBef>
            <a:spcAft>
              <a:spcPts val="0"/>
            </a:spcAft>
            <a:buNone/>
          </a:pPr>
          <a:r>
            <a:rPr lang="en-AU" sz="1800" kern="1200" dirty="0"/>
            <a:t>Part B</a:t>
          </a:r>
        </a:p>
        <a:p>
          <a:pPr marL="114300" lvl="1" indent="-114300" algn="l" defTabSz="622300">
            <a:lnSpc>
              <a:spcPct val="90000"/>
            </a:lnSpc>
            <a:spcBef>
              <a:spcPct val="0"/>
            </a:spcBef>
            <a:spcAft>
              <a:spcPts val="0"/>
            </a:spcAft>
            <a:buNone/>
          </a:pPr>
          <a:r>
            <a:rPr lang="en-AU" sz="1400" kern="1200" dirty="0"/>
            <a:t>2000 Words (+/- 100)</a:t>
          </a:r>
        </a:p>
        <a:p>
          <a:pPr marL="114300" lvl="1" indent="-114300" algn="l" defTabSz="622300">
            <a:lnSpc>
              <a:spcPct val="90000"/>
            </a:lnSpc>
            <a:spcBef>
              <a:spcPct val="0"/>
            </a:spcBef>
            <a:spcAft>
              <a:spcPts val="0"/>
            </a:spcAft>
            <a:buNone/>
          </a:pPr>
          <a:endParaRPr lang="en-AU" sz="1400" kern="1200" dirty="0"/>
        </a:p>
        <a:p>
          <a:pPr marL="114300" lvl="1" indent="-114300" algn="l" defTabSz="622300">
            <a:lnSpc>
              <a:spcPct val="90000"/>
            </a:lnSpc>
            <a:spcBef>
              <a:spcPct val="0"/>
            </a:spcBef>
            <a:spcAft>
              <a:spcPts val="0"/>
            </a:spcAft>
            <a:buNone/>
          </a:pPr>
          <a:endParaRPr lang="en-AU" sz="1400" kern="1200" dirty="0"/>
        </a:p>
        <a:p>
          <a:pPr marL="0" lvl="0" indent="0" algn="l" defTabSz="800100">
            <a:lnSpc>
              <a:spcPct val="90000"/>
            </a:lnSpc>
            <a:spcBef>
              <a:spcPct val="0"/>
            </a:spcBef>
            <a:spcAft>
              <a:spcPts val="0"/>
            </a:spcAft>
            <a:buNone/>
          </a:pPr>
          <a:r>
            <a:rPr lang="en-AU" sz="1800" kern="1200" dirty="0"/>
            <a:t>Part C</a:t>
          </a:r>
        </a:p>
        <a:p>
          <a:pPr marL="114300" lvl="1" indent="-114300" algn="l" defTabSz="622300">
            <a:lnSpc>
              <a:spcPct val="90000"/>
            </a:lnSpc>
            <a:spcBef>
              <a:spcPct val="0"/>
            </a:spcBef>
            <a:spcAft>
              <a:spcPts val="0"/>
            </a:spcAft>
            <a:buNone/>
          </a:pPr>
          <a:r>
            <a:rPr lang="en-AU" sz="1400" kern="1200" dirty="0"/>
            <a:t>2500 Words (+/- 125)</a:t>
          </a:r>
          <a:endParaRPr lang="en-AU" sz="1200" kern="1200" dirty="0"/>
        </a:p>
      </dsp:txBody>
      <dsp:txXfrm>
        <a:off x="2442951" y="1201566"/>
        <a:ext cx="1301251" cy="4096062"/>
      </dsp:txXfrm>
    </dsp:sp>
    <dsp:sp modelId="{061B82C7-DFD6-4D6F-91F4-B03CB5187A20}">
      <dsp:nvSpPr>
        <dsp:cNvPr id="0" name=""/>
        <dsp:cNvSpPr/>
      </dsp:nvSpPr>
      <dsp:spPr>
        <a:xfrm>
          <a:off x="4382099" y="1789808"/>
          <a:ext cx="1301251" cy="35077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ts val="0"/>
            </a:spcAft>
            <a:buNone/>
          </a:pPr>
          <a:r>
            <a:rPr lang="en-AU" sz="1800" kern="1200" dirty="0">
              <a:solidFill>
                <a:schemeClr val="tx1">
                  <a:lumMod val="85000"/>
                  <a:lumOff val="15000"/>
                </a:schemeClr>
              </a:solidFill>
            </a:rPr>
            <a:t>Conclusion</a:t>
          </a:r>
        </a:p>
        <a:p>
          <a:pPr marL="114300" lvl="1" indent="-114300" algn="l" defTabSz="622300">
            <a:lnSpc>
              <a:spcPct val="90000"/>
            </a:lnSpc>
            <a:spcBef>
              <a:spcPct val="0"/>
            </a:spcBef>
            <a:spcAft>
              <a:spcPts val="0"/>
            </a:spcAft>
            <a:buNone/>
          </a:pPr>
          <a:r>
            <a:rPr lang="en-AU" sz="1400" kern="1200" dirty="0">
              <a:solidFill>
                <a:schemeClr val="tx1">
                  <a:lumMod val="85000"/>
                  <a:lumOff val="15000"/>
                </a:schemeClr>
              </a:solidFill>
            </a:rPr>
            <a:t>1 Page MAX</a:t>
          </a:r>
          <a:endParaRPr lang="en-AU" sz="1200" kern="1200" dirty="0">
            <a:solidFill>
              <a:schemeClr val="tx1">
                <a:lumMod val="85000"/>
                <a:lumOff val="15000"/>
              </a:schemeClr>
            </a:solidFill>
          </a:endParaRPr>
        </a:p>
        <a:p>
          <a:pPr marL="114300" lvl="1" indent="-114300" algn="l" defTabSz="533400">
            <a:lnSpc>
              <a:spcPct val="90000"/>
            </a:lnSpc>
            <a:spcBef>
              <a:spcPct val="0"/>
            </a:spcBef>
            <a:spcAft>
              <a:spcPts val="0"/>
            </a:spcAft>
            <a:buNone/>
          </a:pPr>
          <a:endParaRPr lang="en-AU" sz="1200" kern="1200" dirty="0">
            <a:solidFill>
              <a:schemeClr val="tx1">
                <a:lumMod val="85000"/>
                <a:lumOff val="15000"/>
              </a:schemeClr>
            </a:solidFill>
          </a:endParaRPr>
        </a:p>
        <a:p>
          <a:pPr marL="114300" lvl="1" indent="-114300" algn="l" defTabSz="533400">
            <a:lnSpc>
              <a:spcPct val="90000"/>
            </a:lnSpc>
            <a:spcBef>
              <a:spcPct val="0"/>
            </a:spcBef>
            <a:spcAft>
              <a:spcPts val="0"/>
            </a:spcAft>
            <a:buNone/>
          </a:pPr>
          <a:endParaRPr lang="en-AU" sz="1200" kern="1200" dirty="0">
            <a:solidFill>
              <a:schemeClr val="tx1">
                <a:lumMod val="85000"/>
                <a:lumOff val="15000"/>
              </a:schemeClr>
            </a:solidFill>
          </a:endParaRPr>
        </a:p>
        <a:p>
          <a:pPr marL="0" lvl="0" indent="0" algn="l" defTabSz="800100">
            <a:lnSpc>
              <a:spcPct val="90000"/>
            </a:lnSpc>
            <a:spcBef>
              <a:spcPct val="0"/>
            </a:spcBef>
            <a:spcAft>
              <a:spcPts val="0"/>
            </a:spcAft>
            <a:buNone/>
          </a:pPr>
          <a:r>
            <a:rPr lang="en-AU" sz="1800" kern="1200" dirty="0">
              <a:solidFill>
                <a:schemeClr val="tx1">
                  <a:lumMod val="85000"/>
                  <a:lumOff val="15000"/>
                </a:schemeClr>
              </a:solidFill>
            </a:rPr>
            <a:t>References</a:t>
          </a:r>
        </a:p>
        <a:p>
          <a:pPr marL="114300" lvl="1" indent="-114300" algn="l" defTabSz="622300">
            <a:lnSpc>
              <a:spcPct val="90000"/>
            </a:lnSpc>
            <a:spcBef>
              <a:spcPct val="0"/>
            </a:spcBef>
            <a:spcAft>
              <a:spcPts val="0"/>
            </a:spcAft>
            <a:buNone/>
          </a:pPr>
          <a:r>
            <a:rPr lang="en-AU" sz="1400" kern="1200" dirty="0">
              <a:solidFill>
                <a:schemeClr val="tx1">
                  <a:lumMod val="85000"/>
                  <a:lumOff val="15000"/>
                </a:schemeClr>
              </a:solidFill>
            </a:rPr>
            <a:t>3/4 Page MIN</a:t>
          </a:r>
        </a:p>
      </dsp:txBody>
      <dsp:txXfrm>
        <a:off x="4382099" y="1789808"/>
        <a:ext cx="1301251" cy="3507787"/>
      </dsp:txXfrm>
    </dsp:sp>
    <dsp:sp modelId="{163BE216-B5E5-4D14-BEF4-D35A770CEB28}">
      <dsp:nvSpPr>
        <dsp:cNvPr id="0" name=""/>
        <dsp:cNvSpPr/>
      </dsp:nvSpPr>
      <dsp:spPr>
        <a:xfrm>
          <a:off x="6338280" y="2366016"/>
          <a:ext cx="1301251" cy="291160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solidFill>
                <a:schemeClr val="tx1">
                  <a:lumMod val="75000"/>
                  <a:lumOff val="25000"/>
                </a:schemeClr>
              </a:solidFill>
            </a:rPr>
            <a:t>Supporting Documents</a:t>
          </a:r>
        </a:p>
        <a:p>
          <a:pPr marL="0" lvl="0" indent="0" algn="l" defTabSz="800100">
            <a:lnSpc>
              <a:spcPct val="90000"/>
            </a:lnSpc>
            <a:spcBef>
              <a:spcPct val="0"/>
            </a:spcBef>
            <a:spcAft>
              <a:spcPct val="35000"/>
            </a:spcAft>
            <a:buNone/>
          </a:pPr>
          <a:endParaRPr lang="en-AU" sz="1800" kern="1200" dirty="0">
            <a:solidFill>
              <a:schemeClr val="tx1">
                <a:lumMod val="75000"/>
                <a:lumOff val="25000"/>
              </a:schemeClr>
            </a:solidFill>
          </a:endParaRPr>
        </a:p>
        <a:p>
          <a:pPr marL="0" lvl="0" indent="0" algn="l" defTabSz="800100">
            <a:lnSpc>
              <a:spcPct val="90000"/>
            </a:lnSpc>
            <a:spcBef>
              <a:spcPct val="0"/>
            </a:spcBef>
            <a:spcAft>
              <a:spcPct val="35000"/>
            </a:spcAft>
            <a:buNone/>
          </a:pPr>
          <a:r>
            <a:rPr lang="en-AU" sz="1800" kern="1200" dirty="0">
              <a:solidFill>
                <a:schemeClr val="tx1">
                  <a:lumMod val="75000"/>
                  <a:lumOff val="25000"/>
                </a:schemeClr>
              </a:solidFill>
            </a:rPr>
            <a:t>Agendas and Minutes</a:t>
          </a:r>
        </a:p>
        <a:p>
          <a:pPr marL="0" lvl="0" indent="0" algn="l" defTabSz="800100">
            <a:lnSpc>
              <a:spcPct val="90000"/>
            </a:lnSpc>
            <a:spcBef>
              <a:spcPct val="0"/>
            </a:spcBef>
            <a:spcAft>
              <a:spcPct val="35000"/>
            </a:spcAft>
            <a:buNone/>
          </a:pPr>
          <a:endParaRPr lang="en-AU" sz="1800" kern="1200" dirty="0">
            <a:solidFill>
              <a:schemeClr val="tx1">
                <a:lumMod val="75000"/>
                <a:lumOff val="25000"/>
              </a:schemeClr>
            </a:solidFill>
          </a:endParaRPr>
        </a:p>
        <a:p>
          <a:pPr marL="0" lvl="0" indent="0" algn="l" defTabSz="800100">
            <a:lnSpc>
              <a:spcPct val="90000"/>
            </a:lnSpc>
            <a:spcBef>
              <a:spcPct val="0"/>
            </a:spcBef>
            <a:spcAft>
              <a:spcPct val="35000"/>
            </a:spcAft>
            <a:buNone/>
          </a:pPr>
          <a:r>
            <a:rPr lang="en-AU" sz="1800" kern="1200" dirty="0">
              <a:solidFill>
                <a:schemeClr val="tx1">
                  <a:lumMod val="75000"/>
                  <a:lumOff val="25000"/>
                </a:schemeClr>
              </a:solidFill>
            </a:rPr>
            <a:t>Team Reflections</a:t>
          </a:r>
        </a:p>
      </dsp:txBody>
      <dsp:txXfrm>
        <a:off x="6338280" y="2366016"/>
        <a:ext cx="1301251" cy="2911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F9C3-AC17-45F6-BFF3-B13F5760703A}">
      <dsp:nvSpPr>
        <dsp:cNvPr id="0" name=""/>
        <dsp:cNvSpPr/>
      </dsp:nvSpPr>
      <dsp:spPr>
        <a:xfrm>
          <a:off x="39" y="199271"/>
          <a:ext cx="3798093"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Century Gothic" panose="020B0502020202020204" pitchFamily="34" charset="0"/>
            </a:rPr>
            <a:t>DO</a:t>
          </a:r>
        </a:p>
      </dsp:txBody>
      <dsp:txXfrm>
        <a:off x="39" y="199271"/>
        <a:ext cx="3798093" cy="576000"/>
      </dsp:txXfrm>
    </dsp:sp>
    <dsp:sp modelId="{9CFAFA1E-6533-4401-83CC-8AAF13CC4863}">
      <dsp:nvSpPr>
        <dsp:cNvPr id="0" name=""/>
        <dsp:cNvSpPr/>
      </dsp:nvSpPr>
      <dsp:spPr>
        <a:xfrm>
          <a:off x="39" y="775271"/>
          <a:ext cx="3798093" cy="29645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ts val="600"/>
            </a:spcAft>
            <a:buChar char="•"/>
          </a:pPr>
          <a:r>
            <a:rPr lang="en-AU" sz="2000" kern="1200" dirty="0">
              <a:latin typeface="Calibri (body)"/>
            </a:rPr>
            <a:t>Summarise each section of your report (A, B, and C)</a:t>
          </a:r>
        </a:p>
        <a:p>
          <a:pPr marL="228600" lvl="1" indent="-228600" algn="l" defTabSz="889000">
            <a:lnSpc>
              <a:spcPct val="90000"/>
            </a:lnSpc>
            <a:spcBef>
              <a:spcPct val="0"/>
            </a:spcBef>
            <a:spcAft>
              <a:spcPts val="600"/>
            </a:spcAft>
            <a:buChar char="•"/>
          </a:pPr>
          <a:endParaRPr lang="en-AU" sz="2000" kern="1200" dirty="0">
            <a:latin typeface="Calibri (body)"/>
          </a:endParaRPr>
        </a:p>
        <a:p>
          <a:pPr marL="228600" lvl="1" indent="-228600" algn="l" defTabSz="889000">
            <a:lnSpc>
              <a:spcPct val="90000"/>
            </a:lnSpc>
            <a:spcBef>
              <a:spcPct val="0"/>
            </a:spcBef>
            <a:spcAft>
              <a:spcPts val="600"/>
            </a:spcAft>
            <a:buChar char="•"/>
          </a:pPr>
          <a:r>
            <a:rPr lang="en-AU" sz="2000" kern="1200" dirty="0">
              <a:latin typeface="Calibri (body)"/>
            </a:rPr>
            <a:t>Include key issues from project</a:t>
          </a:r>
        </a:p>
        <a:p>
          <a:pPr marL="228600" lvl="1" indent="-228600" algn="l" defTabSz="889000">
            <a:lnSpc>
              <a:spcPct val="90000"/>
            </a:lnSpc>
            <a:spcBef>
              <a:spcPct val="0"/>
            </a:spcBef>
            <a:spcAft>
              <a:spcPts val="600"/>
            </a:spcAft>
            <a:buChar char="•"/>
          </a:pPr>
          <a:endParaRPr lang="en-AU" sz="2000" kern="1200" dirty="0">
            <a:latin typeface="Calibri (body)"/>
          </a:endParaRPr>
        </a:p>
        <a:p>
          <a:pPr marL="228600" lvl="1" indent="-228600" algn="l" defTabSz="889000">
            <a:lnSpc>
              <a:spcPct val="90000"/>
            </a:lnSpc>
            <a:spcBef>
              <a:spcPct val="0"/>
            </a:spcBef>
            <a:spcAft>
              <a:spcPts val="600"/>
            </a:spcAft>
            <a:buChar char="•"/>
          </a:pPr>
          <a:r>
            <a:rPr lang="en-AU" sz="2000" kern="1200" dirty="0">
              <a:latin typeface="Calibri (body)"/>
            </a:rPr>
            <a:t>Include key recommendations</a:t>
          </a:r>
        </a:p>
        <a:p>
          <a:pPr marL="228600" lvl="1" indent="-228600" algn="l" defTabSz="889000">
            <a:lnSpc>
              <a:spcPct val="90000"/>
            </a:lnSpc>
            <a:spcBef>
              <a:spcPct val="0"/>
            </a:spcBef>
            <a:spcAft>
              <a:spcPts val="600"/>
            </a:spcAft>
            <a:buChar char="•"/>
          </a:pPr>
          <a:endParaRPr lang="en-AU" sz="2000" kern="1200" dirty="0">
            <a:latin typeface="Calibri (body)"/>
          </a:endParaRPr>
        </a:p>
        <a:p>
          <a:pPr marL="228600" lvl="1" indent="-228600" algn="l" defTabSz="889000">
            <a:lnSpc>
              <a:spcPct val="90000"/>
            </a:lnSpc>
            <a:spcBef>
              <a:spcPct val="0"/>
            </a:spcBef>
            <a:spcAft>
              <a:spcPts val="600"/>
            </a:spcAft>
            <a:buChar char="•"/>
          </a:pPr>
          <a:r>
            <a:rPr lang="en-AU" sz="2000" kern="1200" dirty="0">
              <a:latin typeface="Calibri (body)"/>
            </a:rPr>
            <a:t>Write concisely (1 page MAX)</a:t>
          </a:r>
        </a:p>
      </dsp:txBody>
      <dsp:txXfrm>
        <a:off x="39" y="775271"/>
        <a:ext cx="3798093" cy="2964599"/>
      </dsp:txXfrm>
    </dsp:sp>
    <dsp:sp modelId="{D29198D7-ACB5-4262-B97F-77182E695F3C}">
      <dsp:nvSpPr>
        <dsp:cNvPr id="0" name=""/>
        <dsp:cNvSpPr/>
      </dsp:nvSpPr>
      <dsp:spPr>
        <a:xfrm>
          <a:off x="4329866" y="199271"/>
          <a:ext cx="3798093"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Century Gothic" panose="020B0502020202020204" pitchFamily="34" charset="0"/>
            </a:rPr>
            <a:t>DO NOT</a:t>
          </a:r>
        </a:p>
      </dsp:txBody>
      <dsp:txXfrm>
        <a:off x="4329866" y="199271"/>
        <a:ext cx="3798093" cy="576000"/>
      </dsp:txXfrm>
    </dsp:sp>
    <dsp:sp modelId="{C4CD2C49-48D6-4D59-BB50-8E2FF376C604}">
      <dsp:nvSpPr>
        <dsp:cNvPr id="0" name=""/>
        <dsp:cNvSpPr/>
      </dsp:nvSpPr>
      <dsp:spPr>
        <a:xfrm>
          <a:off x="4329866" y="775271"/>
          <a:ext cx="3798093" cy="29645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ts val="600"/>
            </a:spcAft>
            <a:buChar char="•"/>
          </a:pPr>
          <a:r>
            <a:rPr lang="en-AU" sz="2000" kern="1200" dirty="0">
              <a:latin typeface="Calibri (body)"/>
            </a:rPr>
            <a:t>Only discuss the project background</a:t>
          </a:r>
        </a:p>
        <a:p>
          <a:pPr marL="228600" lvl="1" indent="-228600" algn="l" defTabSz="889000">
            <a:lnSpc>
              <a:spcPct val="90000"/>
            </a:lnSpc>
            <a:spcBef>
              <a:spcPct val="0"/>
            </a:spcBef>
            <a:spcAft>
              <a:spcPts val="600"/>
            </a:spcAft>
            <a:buChar char="•"/>
          </a:pPr>
          <a:endParaRPr lang="en-AU" sz="2000" kern="1200" dirty="0">
            <a:latin typeface="Calibri (body)"/>
          </a:endParaRPr>
        </a:p>
        <a:p>
          <a:pPr marL="228600" lvl="1" indent="-228600" algn="l" defTabSz="889000">
            <a:lnSpc>
              <a:spcPct val="90000"/>
            </a:lnSpc>
            <a:spcBef>
              <a:spcPct val="0"/>
            </a:spcBef>
            <a:spcAft>
              <a:spcPts val="600"/>
            </a:spcAft>
            <a:buChar char="•"/>
          </a:pPr>
          <a:r>
            <a:rPr lang="en-AU" sz="2000" kern="1200" dirty="0">
              <a:latin typeface="Calibri (body)"/>
            </a:rPr>
            <a:t>Treat this like a teaser to your report</a:t>
          </a:r>
        </a:p>
      </dsp:txBody>
      <dsp:txXfrm>
        <a:off x="4329866" y="775271"/>
        <a:ext cx="3798093" cy="29645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F9C3-AC17-45F6-BFF3-B13F5760703A}">
      <dsp:nvSpPr>
        <dsp:cNvPr id="0" name=""/>
        <dsp:cNvSpPr/>
      </dsp:nvSpPr>
      <dsp:spPr>
        <a:xfrm>
          <a:off x="49" y="15218"/>
          <a:ext cx="4711385" cy="633600"/>
        </a:xfrm>
        <a:prstGeom prst="rect">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AU" sz="2400" b="1" kern="1200" dirty="0">
              <a:latin typeface="Century Gothic" panose="020B0502020202020204" pitchFamily="34" charset="0"/>
            </a:rPr>
            <a:t>FLOW AND CLARITY</a:t>
          </a:r>
        </a:p>
      </dsp:txBody>
      <dsp:txXfrm>
        <a:off x="49" y="15218"/>
        <a:ext cx="4711385" cy="633600"/>
      </dsp:txXfrm>
    </dsp:sp>
    <dsp:sp modelId="{9CFAFA1E-6533-4401-83CC-8AAF13CC4863}">
      <dsp:nvSpPr>
        <dsp:cNvPr id="0" name=""/>
        <dsp:cNvSpPr/>
      </dsp:nvSpPr>
      <dsp:spPr>
        <a:xfrm>
          <a:off x="49" y="648818"/>
          <a:ext cx="4711385" cy="3321450"/>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ts val="600"/>
            </a:spcAft>
            <a:buChar char="•"/>
          </a:pPr>
          <a:r>
            <a:rPr lang="en-AU" sz="2200" kern="1200" dirty="0">
              <a:solidFill>
                <a:srgbClr val="000000"/>
              </a:solidFill>
              <a:latin typeface="Calibri (body)"/>
              <a:ea typeface="Helvetica Light"/>
              <a:cs typeface="Helvetica Light"/>
              <a:sym typeface="Helvetica Light"/>
            </a:rPr>
            <a:t>Which competencies are most relevant to your project?</a:t>
          </a:r>
          <a:endParaRPr lang="en-AU" sz="2200" kern="1200" dirty="0">
            <a:latin typeface="Calibri (body)"/>
          </a:endParaRPr>
        </a:p>
        <a:p>
          <a:pPr marL="342900" lvl="2" indent="-171450" algn="l" defTabSz="800100">
            <a:lnSpc>
              <a:spcPct val="90000"/>
            </a:lnSpc>
            <a:spcBef>
              <a:spcPct val="0"/>
            </a:spcBef>
            <a:spcAft>
              <a:spcPts val="600"/>
            </a:spcAft>
            <a:buFont typeface="Arial" panose="020B0604020202020204" pitchFamily="34" charset="0"/>
            <a:buChar char="•"/>
          </a:pPr>
          <a:r>
            <a:rPr lang="en-AU" sz="1800" kern="1200" dirty="0">
              <a:solidFill>
                <a:srgbClr val="000000"/>
              </a:solidFill>
              <a:latin typeface="Calibri (body)"/>
              <a:ea typeface="Helvetica Light"/>
              <a:cs typeface="Helvetica Light"/>
              <a:sym typeface="Helvetica Light"/>
            </a:rPr>
            <a:t>Ensure you’ve dedicated enough word count to explore each issue in enough depth</a:t>
          </a:r>
          <a:endParaRPr lang="en-AU" sz="1800" kern="1200" dirty="0">
            <a:latin typeface="Calibri (body)"/>
          </a:endParaRPr>
        </a:p>
        <a:p>
          <a:pPr marL="171450" lvl="1" indent="-171450" algn="l" defTabSz="711200">
            <a:lnSpc>
              <a:spcPct val="90000"/>
            </a:lnSpc>
            <a:spcBef>
              <a:spcPct val="0"/>
            </a:spcBef>
            <a:spcAft>
              <a:spcPts val="600"/>
            </a:spcAft>
            <a:buChar char="•"/>
          </a:pPr>
          <a:endParaRPr lang="en-AU" sz="1600" kern="1200" dirty="0">
            <a:latin typeface="Calibri (body)"/>
          </a:endParaRPr>
        </a:p>
        <a:p>
          <a:pPr marL="228600" lvl="1" indent="-228600" algn="l" defTabSz="977900">
            <a:lnSpc>
              <a:spcPct val="90000"/>
            </a:lnSpc>
            <a:spcBef>
              <a:spcPct val="0"/>
            </a:spcBef>
            <a:spcAft>
              <a:spcPts val="600"/>
            </a:spcAft>
            <a:buChar char="•"/>
          </a:pPr>
          <a:r>
            <a:rPr lang="en-AU" sz="2200" kern="1200" dirty="0">
              <a:solidFill>
                <a:srgbClr val="000000"/>
              </a:solidFill>
              <a:latin typeface="Calibri (body)"/>
              <a:ea typeface="Helvetica Light"/>
              <a:cs typeface="Helvetica Light"/>
              <a:sym typeface="Helvetica Light"/>
            </a:rPr>
            <a:t>Which competencies are most relevant to which lifecycle phases?</a:t>
          </a:r>
          <a:endParaRPr lang="en-AU" sz="2200" kern="1200" dirty="0">
            <a:latin typeface="Calibri (body)"/>
          </a:endParaRPr>
        </a:p>
        <a:p>
          <a:pPr marL="342900" lvl="2" indent="-171450" algn="l" defTabSz="800100">
            <a:lnSpc>
              <a:spcPct val="90000"/>
            </a:lnSpc>
            <a:spcBef>
              <a:spcPct val="0"/>
            </a:spcBef>
            <a:spcAft>
              <a:spcPts val="600"/>
            </a:spcAft>
            <a:buChar char="•"/>
          </a:pPr>
          <a:r>
            <a:rPr lang="en-AU" sz="1800" kern="1200" dirty="0">
              <a:solidFill>
                <a:srgbClr val="000000"/>
              </a:solidFill>
              <a:latin typeface="Calibri (body)"/>
              <a:ea typeface="Helvetica Light"/>
              <a:cs typeface="Helvetica Light"/>
              <a:sym typeface="Helvetica Light"/>
            </a:rPr>
            <a:t>Avoid repetitive analysis or irrelevant information</a:t>
          </a:r>
          <a:endParaRPr lang="en-AU" sz="1800" kern="1200" dirty="0">
            <a:latin typeface="Calibri (body)"/>
          </a:endParaRPr>
        </a:p>
      </dsp:txBody>
      <dsp:txXfrm>
        <a:off x="49" y="648818"/>
        <a:ext cx="4711385" cy="3321450"/>
      </dsp:txXfrm>
    </dsp:sp>
    <dsp:sp modelId="{D29198D7-ACB5-4262-B97F-77182E695F3C}">
      <dsp:nvSpPr>
        <dsp:cNvPr id="0" name=""/>
        <dsp:cNvSpPr/>
      </dsp:nvSpPr>
      <dsp:spPr>
        <a:xfrm>
          <a:off x="5371028" y="15218"/>
          <a:ext cx="4711385"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AU" sz="2400" b="1" kern="1200" dirty="0">
              <a:latin typeface="Century Gothic" panose="020B0502020202020204" pitchFamily="34" charset="0"/>
            </a:rPr>
            <a:t>EDITING</a:t>
          </a:r>
          <a:endParaRPr lang="en-AU" sz="3000" b="1" kern="1200" dirty="0">
            <a:latin typeface="Century Gothic" panose="020B0502020202020204" pitchFamily="34" charset="0"/>
          </a:endParaRPr>
        </a:p>
      </dsp:txBody>
      <dsp:txXfrm>
        <a:off x="5371028" y="15218"/>
        <a:ext cx="4711385" cy="633600"/>
      </dsp:txXfrm>
    </dsp:sp>
    <dsp:sp modelId="{C4CD2C49-48D6-4D59-BB50-8E2FF376C604}">
      <dsp:nvSpPr>
        <dsp:cNvPr id="0" name=""/>
        <dsp:cNvSpPr/>
      </dsp:nvSpPr>
      <dsp:spPr>
        <a:xfrm>
          <a:off x="5371028" y="648818"/>
          <a:ext cx="4711385" cy="33214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ts val="600"/>
            </a:spcAft>
            <a:buChar char="•"/>
          </a:pPr>
          <a:r>
            <a:rPr lang="en-AU" sz="2200" kern="1200" dirty="0">
              <a:solidFill>
                <a:srgbClr val="000000"/>
              </a:solidFill>
              <a:latin typeface="Calibri" panose="020F0502020204030204" pitchFamily="34" charset="0"/>
              <a:ea typeface="Helvetica Light"/>
              <a:cs typeface="Calibri" panose="020F0502020204030204" pitchFamily="34" charset="0"/>
              <a:sym typeface="Helvetica Light"/>
            </a:rPr>
            <a:t>Team collaboration is key!!</a:t>
          </a:r>
          <a:endParaRPr lang="en-AU" sz="2200" kern="1200" dirty="0">
            <a:latin typeface="Calibri (body)"/>
          </a:endParaRPr>
        </a:p>
        <a:p>
          <a:pPr marL="342900" lvl="2" indent="-171450" algn="l" defTabSz="800100">
            <a:lnSpc>
              <a:spcPct val="90000"/>
            </a:lnSpc>
            <a:spcBef>
              <a:spcPct val="0"/>
            </a:spcBef>
            <a:spcAft>
              <a:spcPts val="600"/>
            </a:spcAft>
            <a:buChar char="•"/>
          </a:pPr>
          <a:r>
            <a:rPr lang="en-AU" sz="1800" kern="1200" dirty="0">
              <a:solidFill>
                <a:srgbClr val="000000"/>
              </a:solidFill>
              <a:latin typeface="Calibri" panose="020F0502020204030204" pitchFamily="34" charset="0"/>
              <a:ea typeface="Helvetica Light"/>
              <a:cs typeface="Calibri" panose="020F0502020204030204" pitchFamily="34" charset="0"/>
              <a:sym typeface="Helvetica Light"/>
            </a:rPr>
            <a:t>Avoid repetition, disjointed flow, missing information, etc.</a:t>
          </a:r>
        </a:p>
        <a:p>
          <a:pPr marL="342900" lvl="2" indent="-171450" algn="l" defTabSz="800100">
            <a:lnSpc>
              <a:spcPct val="90000"/>
            </a:lnSpc>
            <a:spcBef>
              <a:spcPct val="0"/>
            </a:spcBef>
            <a:spcAft>
              <a:spcPts val="600"/>
            </a:spcAft>
            <a:buChar char="•"/>
          </a:pPr>
          <a:r>
            <a:rPr lang="en-AU" sz="1800" kern="1200" dirty="0">
              <a:solidFill>
                <a:srgbClr val="000000"/>
              </a:solidFill>
              <a:latin typeface="Calibri" panose="020F0502020204030204" pitchFamily="34" charset="0"/>
              <a:ea typeface="Helvetica Light"/>
              <a:cs typeface="Calibri" panose="020F0502020204030204" pitchFamily="34" charset="0"/>
              <a:sym typeface="Helvetica Light"/>
            </a:rPr>
            <a:t>Edit your work before submitting!</a:t>
          </a:r>
        </a:p>
        <a:p>
          <a:pPr marL="228600" lvl="1" indent="-228600" algn="l" defTabSz="1066800">
            <a:lnSpc>
              <a:spcPct val="90000"/>
            </a:lnSpc>
            <a:spcBef>
              <a:spcPct val="0"/>
            </a:spcBef>
            <a:spcAft>
              <a:spcPts val="600"/>
            </a:spcAft>
            <a:buChar char="•"/>
          </a:pPr>
          <a:endParaRPr lang="en-AU" sz="2400" kern="1200" dirty="0">
            <a:latin typeface="Calibri (body)"/>
          </a:endParaRPr>
        </a:p>
        <a:p>
          <a:pPr marL="228600" lvl="1" indent="-228600" algn="l" defTabSz="977900">
            <a:lnSpc>
              <a:spcPct val="90000"/>
            </a:lnSpc>
            <a:spcBef>
              <a:spcPct val="0"/>
            </a:spcBef>
            <a:spcAft>
              <a:spcPts val="600"/>
            </a:spcAft>
            <a:buChar char="•"/>
          </a:pPr>
          <a:r>
            <a:rPr lang="en-AU" sz="2200" kern="1200" dirty="0">
              <a:solidFill>
                <a:srgbClr val="000000"/>
              </a:solidFill>
              <a:latin typeface="Calibri" panose="020F0502020204030204" pitchFamily="34" charset="0"/>
              <a:ea typeface="Helvetica Light"/>
              <a:cs typeface="Calibri" panose="020F0502020204030204" pitchFamily="34" charset="0"/>
              <a:sym typeface="Helvetica Light"/>
            </a:rPr>
            <a:t>Break up walls of text with images, graphs, lists, subheadings, tables, etc. </a:t>
          </a:r>
          <a:endParaRPr lang="en-AU" sz="2200" kern="1200" dirty="0">
            <a:latin typeface="Calibri (body)"/>
          </a:endParaRPr>
        </a:p>
      </dsp:txBody>
      <dsp:txXfrm>
        <a:off x="5371028" y="648818"/>
        <a:ext cx="4711385" cy="3321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198D7-ACB5-4262-B97F-77182E695F3C}">
      <dsp:nvSpPr>
        <dsp:cNvPr id="0" name=""/>
        <dsp:cNvSpPr/>
      </dsp:nvSpPr>
      <dsp:spPr>
        <a:xfrm>
          <a:off x="0" y="33189"/>
          <a:ext cx="3238192" cy="44015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Century Gothic" panose="020B0502020202020204" pitchFamily="34" charset="0"/>
            </a:rPr>
            <a:t>GOOD</a:t>
          </a:r>
          <a:endParaRPr lang="en-AU" sz="3000" b="1" kern="1200" dirty="0">
            <a:latin typeface="Century Gothic" panose="020B0502020202020204" pitchFamily="34" charset="0"/>
          </a:endParaRPr>
        </a:p>
      </dsp:txBody>
      <dsp:txXfrm>
        <a:off x="0" y="33189"/>
        <a:ext cx="3238192" cy="440155"/>
      </dsp:txXfrm>
    </dsp:sp>
    <dsp:sp modelId="{C4CD2C49-48D6-4D59-BB50-8E2FF376C604}">
      <dsp:nvSpPr>
        <dsp:cNvPr id="0" name=""/>
        <dsp:cNvSpPr/>
      </dsp:nvSpPr>
      <dsp:spPr>
        <a:xfrm>
          <a:off x="0" y="464864"/>
          <a:ext cx="3238192" cy="96624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ts val="600"/>
            </a:spcAft>
            <a:buNone/>
          </a:pPr>
          <a:r>
            <a:rPr lang="en-AU" sz="2000" kern="1200" dirty="0">
              <a:latin typeface="Calibri (body)"/>
            </a:rPr>
            <a:t>Figures</a:t>
          </a:r>
          <a:r>
            <a:rPr lang="en-AU" sz="2000" kern="1200" baseline="0" dirty="0">
              <a:latin typeface="Calibri (body)"/>
            </a:rPr>
            <a:t> copied from the textbook</a:t>
          </a:r>
          <a:endParaRPr lang="en-AU" sz="2000" kern="1200" dirty="0">
            <a:latin typeface="Calibri (body)"/>
          </a:endParaRPr>
        </a:p>
      </dsp:txBody>
      <dsp:txXfrm>
        <a:off x="0" y="464864"/>
        <a:ext cx="3238192" cy="966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198D7-ACB5-4262-B97F-77182E695F3C}">
      <dsp:nvSpPr>
        <dsp:cNvPr id="0" name=""/>
        <dsp:cNvSpPr/>
      </dsp:nvSpPr>
      <dsp:spPr>
        <a:xfrm>
          <a:off x="0" y="33189"/>
          <a:ext cx="3238192" cy="44015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Century Gothic" panose="020B0502020202020204" pitchFamily="34" charset="0"/>
            </a:rPr>
            <a:t>BETTER</a:t>
          </a:r>
          <a:endParaRPr lang="en-AU" sz="3000" b="1" kern="1200" dirty="0">
            <a:latin typeface="Century Gothic" panose="020B0502020202020204" pitchFamily="34" charset="0"/>
          </a:endParaRPr>
        </a:p>
      </dsp:txBody>
      <dsp:txXfrm>
        <a:off x="0" y="33189"/>
        <a:ext cx="3238192" cy="440155"/>
      </dsp:txXfrm>
    </dsp:sp>
    <dsp:sp modelId="{C4CD2C49-48D6-4D59-BB50-8E2FF376C604}">
      <dsp:nvSpPr>
        <dsp:cNvPr id="0" name=""/>
        <dsp:cNvSpPr/>
      </dsp:nvSpPr>
      <dsp:spPr>
        <a:xfrm>
          <a:off x="0" y="464864"/>
          <a:ext cx="3238192" cy="96624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ts val="600"/>
            </a:spcAft>
            <a:buNone/>
          </a:pPr>
          <a:r>
            <a:rPr lang="en-AU" sz="2000" kern="1200" dirty="0">
              <a:latin typeface="Calibri (body)"/>
            </a:rPr>
            <a:t>Design your own figure with more context</a:t>
          </a:r>
        </a:p>
      </dsp:txBody>
      <dsp:txXfrm>
        <a:off x="0" y="464864"/>
        <a:ext cx="3238192" cy="966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198D7-ACB5-4262-B97F-77182E695F3C}">
      <dsp:nvSpPr>
        <dsp:cNvPr id="0" name=""/>
        <dsp:cNvSpPr/>
      </dsp:nvSpPr>
      <dsp:spPr>
        <a:xfrm>
          <a:off x="0" y="33189"/>
          <a:ext cx="3238192" cy="44015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Century Gothic" panose="020B0502020202020204" pitchFamily="34" charset="0"/>
            </a:rPr>
            <a:t>BEST</a:t>
          </a:r>
          <a:endParaRPr lang="en-AU" sz="3000" b="1" kern="1200" dirty="0">
            <a:latin typeface="Century Gothic" panose="020B0502020202020204" pitchFamily="34" charset="0"/>
          </a:endParaRPr>
        </a:p>
      </dsp:txBody>
      <dsp:txXfrm>
        <a:off x="0" y="33189"/>
        <a:ext cx="3238192" cy="440155"/>
      </dsp:txXfrm>
    </dsp:sp>
    <dsp:sp modelId="{C4CD2C49-48D6-4D59-BB50-8E2FF376C604}">
      <dsp:nvSpPr>
        <dsp:cNvPr id="0" name=""/>
        <dsp:cNvSpPr/>
      </dsp:nvSpPr>
      <dsp:spPr>
        <a:xfrm>
          <a:off x="0" y="464864"/>
          <a:ext cx="3238192" cy="9662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ts val="600"/>
            </a:spcAft>
            <a:buNone/>
          </a:pPr>
          <a:r>
            <a:rPr lang="en-AU" sz="2000" kern="1200" dirty="0">
              <a:latin typeface="Calibri (body)"/>
            </a:rPr>
            <a:t>Provide example implementation of figure</a:t>
          </a:r>
        </a:p>
      </dsp:txBody>
      <dsp:txXfrm>
        <a:off x="0" y="464864"/>
        <a:ext cx="3238192" cy="966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F9C3-AC17-45F6-BFF3-B13F5760703A}">
      <dsp:nvSpPr>
        <dsp:cNvPr id="0" name=""/>
        <dsp:cNvSpPr/>
      </dsp:nvSpPr>
      <dsp:spPr>
        <a:xfrm>
          <a:off x="39" y="44831"/>
          <a:ext cx="3798093"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AU" sz="1700" b="1" kern="1200" dirty="0">
              <a:latin typeface="Century Gothic" panose="020B0502020202020204" pitchFamily="34" charset="0"/>
            </a:rPr>
            <a:t>DO</a:t>
          </a:r>
        </a:p>
      </dsp:txBody>
      <dsp:txXfrm>
        <a:off x="39" y="44831"/>
        <a:ext cx="3798093" cy="489600"/>
      </dsp:txXfrm>
    </dsp:sp>
    <dsp:sp modelId="{9CFAFA1E-6533-4401-83CC-8AAF13CC4863}">
      <dsp:nvSpPr>
        <dsp:cNvPr id="0" name=""/>
        <dsp:cNvSpPr/>
      </dsp:nvSpPr>
      <dsp:spPr>
        <a:xfrm>
          <a:off x="39" y="534431"/>
          <a:ext cx="3798093" cy="3359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ts val="600"/>
            </a:spcAft>
            <a:buChar char="•"/>
          </a:pPr>
          <a:r>
            <a:rPr lang="en-AU" sz="1700" kern="1200" dirty="0">
              <a:latin typeface="Calibri (body)"/>
            </a:rPr>
            <a:t>Give an overview of the report’s main points</a:t>
          </a:r>
        </a:p>
        <a:p>
          <a:pPr marL="171450" lvl="1" indent="-171450" algn="l" defTabSz="755650">
            <a:lnSpc>
              <a:spcPct val="90000"/>
            </a:lnSpc>
            <a:spcBef>
              <a:spcPct val="0"/>
            </a:spcBef>
            <a:spcAft>
              <a:spcPts val="600"/>
            </a:spcAft>
            <a:buChar char="•"/>
          </a:pPr>
          <a:endParaRPr lang="en-AU" sz="1700" kern="1200" dirty="0">
            <a:latin typeface="Calibri (body)"/>
          </a:endParaRPr>
        </a:p>
        <a:p>
          <a:pPr marL="171450" lvl="1" indent="-171450" algn="l" defTabSz="755650">
            <a:lnSpc>
              <a:spcPct val="90000"/>
            </a:lnSpc>
            <a:spcBef>
              <a:spcPct val="0"/>
            </a:spcBef>
            <a:spcAft>
              <a:spcPts val="600"/>
            </a:spcAft>
            <a:buChar char="•"/>
          </a:pPr>
          <a:r>
            <a:rPr lang="en-AU" sz="1700" kern="1200" dirty="0">
              <a:latin typeface="Calibri (body)"/>
            </a:rPr>
            <a:t>Comment on the success of the project</a:t>
          </a:r>
        </a:p>
        <a:p>
          <a:pPr marL="171450" lvl="1" indent="-171450" algn="l" defTabSz="755650">
            <a:lnSpc>
              <a:spcPct val="90000"/>
            </a:lnSpc>
            <a:spcBef>
              <a:spcPct val="0"/>
            </a:spcBef>
            <a:spcAft>
              <a:spcPts val="600"/>
            </a:spcAft>
            <a:buChar char="•"/>
          </a:pPr>
          <a:endParaRPr lang="en-AU" sz="1700" kern="1200" dirty="0">
            <a:latin typeface="Calibri (body)"/>
          </a:endParaRPr>
        </a:p>
        <a:p>
          <a:pPr marL="171450" lvl="1" indent="-171450" algn="l" defTabSz="755650">
            <a:lnSpc>
              <a:spcPct val="90000"/>
            </a:lnSpc>
            <a:spcBef>
              <a:spcPct val="0"/>
            </a:spcBef>
            <a:spcAft>
              <a:spcPts val="600"/>
            </a:spcAft>
            <a:buChar char="•"/>
          </a:pPr>
          <a:r>
            <a:rPr lang="en-AU" sz="1700" kern="1200" dirty="0">
              <a:latin typeface="Calibri (body)"/>
            </a:rPr>
            <a:t>Consolidate your opinions and understanding of the importance of project management</a:t>
          </a:r>
        </a:p>
        <a:p>
          <a:pPr marL="171450" lvl="1" indent="-171450" algn="l" defTabSz="755650">
            <a:lnSpc>
              <a:spcPct val="90000"/>
            </a:lnSpc>
            <a:spcBef>
              <a:spcPct val="0"/>
            </a:spcBef>
            <a:spcAft>
              <a:spcPts val="600"/>
            </a:spcAft>
            <a:buChar char="•"/>
          </a:pPr>
          <a:endParaRPr lang="en-AU" sz="1700" kern="1200" dirty="0">
            <a:latin typeface="Calibri (body)"/>
          </a:endParaRPr>
        </a:p>
        <a:p>
          <a:pPr marL="171450" lvl="1" indent="-171450" algn="l" defTabSz="755650">
            <a:lnSpc>
              <a:spcPct val="90000"/>
            </a:lnSpc>
            <a:spcBef>
              <a:spcPct val="0"/>
            </a:spcBef>
            <a:spcAft>
              <a:spcPts val="600"/>
            </a:spcAft>
            <a:buChar char="•"/>
          </a:pPr>
          <a:r>
            <a:rPr lang="en-AU" sz="1700" kern="1200" dirty="0">
              <a:latin typeface="Calibri (body)"/>
            </a:rPr>
            <a:t>Write concisely (1 page MAX)</a:t>
          </a:r>
        </a:p>
      </dsp:txBody>
      <dsp:txXfrm>
        <a:off x="39" y="534431"/>
        <a:ext cx="3798093" cy="3359880"/>
      </dsp:txXfrm>
    </dsp:sp>
    <dsp:sp modelId="{D29198D7-ACB5-4262-B97F-77182E695F3C}">
      <dsp:nvSpPr>
        <dsp:cNvPr id="0" name=""/>
        <dsp:cNvSpPr/>
      </dsp:nvSpPr>
      <dsp:spPr>
        <a:xfrm>
          <a:off x="4329866" y="44831"/>
          <a:ext cx="3798093"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AU" sz="1700" b="1" kern="1200" dirty="0">
              <a:latin typeface="Century Gothic" panose="020B0502020202020204" pitchFamily="34" charset="0"/>
            </a:rPr>
            <a:t>DO NOT</a:t>
          </a:r>
        </a:p>
      </dsp:txBody>
      <dsp:txXfrm>
        <a:off x="4329866" y="44831"/>
        <a:ext cx="3798093" cy="489600"/>
      </dsp:txXfrm>
    </dsp:sp>
    <dsp:sp modelId="{C4CD2C49-48D6-4D59-BB50-8E2FF376C604}">
      <dsp:nvSpPr>
        <dsp:cNvPr id="0" name=""/>
        <dsp:cNvSpPr/>
      </dsp:nvSpPr>
      <dsp:spPr>
        <a:xfrm>
          <a:off x="4329866" y="534431"/>
          <a:ext cx="3798093" cy="3359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ts val="600"/>
            </a:spcAft>
            <a:buChar char="•"/>
          </a:pPr>
          <a:r>
            <a:rPr lang="en-AU" sz="1700" kern="1200" dirty="0">
              <a:latin typeface="Calibri (body)"/>
            </a:rPr>
            <a:t>Include new information or ideas</a:t>
          </a:r>
        </a:p>
        <a:p>
          <a:pPr marL="171450" lvl="1" indent="-171450" algn="l" defTabSz="755650">
            <a:lnSpc>
              <a:spcPct val="90000"/>
            </a:lnSpc>
            <a:spcBef>
              <a:spcPct val="0"/>
            </a:spcBef>
            <a:spcAft>
              <a:spcPts val="600"/>
            </a:spcAft>
            <a:buChar char="•"/>
          </a:pPr>
          <a:endParaRPr lang="en-AU" sz="1700" kern="1200" dirty="0">
            <a:latin typeface="Calibri (body)"/>
          </a:endParaRPr>
        </a:p>
        <a:p>
          <a:pPr marL="171450" lvl="1" indent="-171450" algn="l" defTabSz="755650">
            <a:lnSpc>
              <a:spcPct val="90000"/>
            </a:lnSpc>
            <a:spcBef>
              <a:spcPct val="0"/>
            </a:spcBef>
            <a:spcAft>
              <a:spcPts val="600"/>
            </a:spcAft>
            <a:buChar char="•"/>
          </a:pPr>
          <a:r>
            <a:rPr lang="en-AU" sz="1700" kern="1200" dirty="0">
              <a:latin typeface="Calibri (body)"/>
            </a:rPr>
            <a:t>Rewrite your executive summary</a:t>
          </a:r>
        </a:p>
        <a:p>
          <a:pPr marL="171450" lvl="1" indent="-171450" algn="l" defTabSz="755650">
            <a:lnSpc>
              <a:spcPct val="90000"/>
            </a:lnSpc>
            <a:spcBef>
              <a:spcPct val="0"/>
            </a:spcBef>
            <a:spcAft>
              <a:spcPts val="600"/>
            </a:spcAft>
            <a:buChar char="•"/>
          </a:pPr>
          <a:endParaRPr lang="en-AU" sz="1700" kern="1200" dirty="0">
            <a:latin typeface="Calibri (body)"/>
          </a:endParaRPr>
        </a:p>
        <a:p>
          <a:pPr marL="171450" lvl="1" indent="-171450" algn="l" defTabSz="755650">
            <a:lnSpc>
              <a:spcPct val="90000"/>
            </a:lnSpc>
            <a:spcBef>
              <a:spcPct val="0"/>
            </a:spcBef>
            <a:spcAft>
              <a:spcPts val="600"/>
            </a:spcAft>
            <a:buChar char="•"/>
          </a:pPr>
          <a:r>
            <a:rPr lang="en-AU" sz="1700" kern="1200" dirty="0">
              <a:latin typeface="Calibri (body)"/>
            </a:rPr>
            <a:t>Write in a way that requires in-text citations </a:t>
          </a:r>
        </a:p>
      </dsp:txBody>
      <dsp:txXfrm>
        <a:off x="4329866" y="534431"/>
        <a:ext cx="3798093" cy="3359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0C57F-5845-458B-BF6D-DC370C2F92E9}">
      <dsp:nvSpPr>
        <dsp:cNvPr id="0" name=""/>
        <dsp:cNvSpPr/>
      </dsp:nvSpPr>
      <dsp:spPr>
        <a:xfrm>
          <a:off x="3525" y="7836"/>
          <a:ext cx="3437520" cy="892800"/>
        </a:xfrm>
        <a:prstGeom prst="rect">
          <a:avLst/>
        </a:prstGeom>
        <a:solidFill>
          <a:schemeClr val="accent6"/>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AU" sz="2400" b="1" kern="1200" dirty="0">
              <a:latin typeface="Century Gothic" panose="020B0502020202020204" pitchFamily="34" charset="0"/>
            </a:rPr>
            <a:t>Complex Figures</a:t>
          </a:r>
        </a:p>
      </dsp:txBody>
      <dsp:txXfrm>
        <a:off x="3525" y="7836"/>
        <a:ext cx="3437520" cy="892800"/>
      </dsp:txXfrm>
    </dsp:sp>
    <dsp:sp modelId="{2749AC69-11F3-4245-B69E-7EEC39C86D16}">
      <dsp:nvSpPr>
        <dsp:cNvPr id="0" name=""/>
        <dsp:cNvSpPr/>
      </dsp:nvSpPr>
      <dsp:spPr>
        <a:xfrm>
          <a:off x="3525" y="900636"/>
          <a:ext cx="3437520" cy="3829275"/>
        </a:xfrm>
        <a:prstGeom prst="rect">
          <a:avLst/>
        </a:prstGeom>
        <a:solidFill>
          <a:schemeClr val="accent6">
            <a:lumMod val="20000"/>
            <a:lumOff val="80000"/>
          </a:schemeClr>
        </a:solidFill>
        <a:ln w="25400" cap="flat" cmpd="sng" algn="ctr">
          <a:solidFill>
            <a:schemeClr val="accent6">
              <a:lumMod val="20000"/>
              <a:lumOff val="8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AU" sz="2200" kern="1200" dirty="0">
              <a:latin typeface="Calibri (body)"/>
            </a:rPr>
            <a:t>Decide which figures/tables/graphs are too complex to be included in your main report</a:t>
          </a:r>
          <a:endParaRPr lang="en-AU" sz="2200" b="1" kern="1200" dirty="0">
            <a:latin typeface="Century Gothic" panose="020B0502020202020204" pitchFamily="34" charset="0"/>
          </a:endParaRPr>
        </a:p>
        <a:p>
          <a:pPr marL="228600" lvl="1" indent="-228600" algn="l" defTabSz="977900">
            <a:lnSpc>
              <a:spcPct val="90000"/>
            </a:lnSpc>
            <a:spcBef>
              <a:spcPct val="0"/>
            </a:spcBef>
            <a:spcAft>
              <a:spcPct val="15000"/>
            </a:spcAft>
            <a:buChar char="•"/>
          </a:pPr>
          <a:endParaRPr lang="en-AU" sz="2200" b="1" kern="1200" dirty="0">
            <a:latin typeface="Century Gothic" panose="020B0502020202020204" pitchFamily="34" charset="0"/>
          </a:endParaRPr>
        </a:p>
        <a:p>
          <a:pPr marL="228600" lvl="1" indent="-228600" algn="l" defTabSz="977900">
            <a:lnSpc>
              <a:spcPct val="90000"/>
            </a:lnSpc>
            <a:spcBef>
              <a:spcPct val="0"/>
            </a:spcBef>
            <a:spcAft>
              <a:spcPct val="15000"/>
            </a:spcAft>
            <a:buChar char="•"/>
          </a:pPr>
          <a:r>
            <a:rPr lang="en-AU" sz="2200" b="1" kern="1200" dirty="0">
              <a:latin typeface="Calibri" panose="020F0502020204030204" pitchFamily="34" charset="0"/>
              <a:cs typeface="Calibri" panose="020F0502020204030204" pitchFamily="34" charset="0"/>
            </a:rPr>
            <a:t>Rule of thumb: </a:t>
          </a:r>
          <a:r>
            <a:rPr lang="en-AU" sz="2200" b="0" kern="1200" dirty="0">
              <a:latin typeface="Calibri" panose="020F0502020204030204" pitchFamily="34" charset="0"/>
              <a:cs typeface="Calibri" panose="020F0502020204030204" pitchFamily="34" charset="0"/>
            </a:rPr>
            <a:t>if it takes longer to understand the graph than it would to read an explanation – put it in the appendix</a:t>
          </a:r>
        </a:p>
      </dsp:txBody>
      <dsp:txXfrm>
        <a:off x="3525" y="900636"/>
        <a:ext cx="3437520" cy="3829275"/>
      </dsp:txXfrm>
    </dsp:sp>
    <dsp:sp modelId="{970BF9C3-AC17-45F6-BFF3-B13F5760703A}">
      <dsp:nvSpPr>
        <dsp:cNvPr id="0" name=""/>
        <dsp:cNvSpPr/>
      </dsp:nvSpPr>
      <dsp:spPr>
        <a:xfrm>
          <a:off x="3922299" y="7836"/>
          <a:ext cx="3437520" cy="892800"/>
        </a:xfrm>
        <a:prstGeom prst="rect">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AU" sz="2400" b="1" kern="1200" dirty="0">
              <a:latin typeface="Century Gothic" panose="020B0502020202020204" pitchFamily="34" charset="0"/>
            </a:rPr>
            <a:t>Supporting Documents</a:t>
          </a:r>
        </a:p>
      </dsp:txBody>
      <dsp:txXfrm>
        <a:off x="3922299" y="7836"/>
        <a:ext cx="3437520" cy="892800"/>
      </dsp:txXfrm>
    </dsp:sp>
    <dsp:sp modelId="{9CFAFA1E-6533-4401-83CC-8AAF13CC4863}">
      <dsp:nvSpPr>
        <dsp:cNvPr id="0" name=""/>
        <dsp:cNvSpPr/>
      </dsp:nvSpPr>
      <dsp:spPr>
        <a:xfrm>
          <a:off x="3922299" y="900636"/>
          <a:ext cx="3437520" cy="3829275"/>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ts val="600"/>
            </a:spcAft>
            <a:buChar char="•"/>
          </a:pPr>
          <a:r>
            <a:rPr lang="en-AU" sz="2200" kern="1200" dirty="0">
              <a:latin typeface="Calibri (body)"/>
            </a:rPr>
            <a:t>Include any relevant documents from your company</a:t>
          </a:r>
        </a:p>
        <a:p>
          <a:pPr marL="228600" lvl="1" indent="-228600" algn="l" defTabSz="977900">
            <a:lnSpc>
              <a:spcPct val="90000"/>
            </a:lnSpc>
            <a:spcBef>
              <a:spcPct val="0"/>
            </a:spcBef>
            <a:spcAft>
              <a:spcPts val="600"/>
            </a:spcAft>
            <a:buChar char="•"/>
          </a:pPr>
          <a:endParaRPr lang="en-AU" sz="2200" kern="1200" dirty="0">
            <a:latin typeface="Calibri (body)"/>
          </a:endParaRPr>
        </a:p>
        <a:p>
          <a:pPr marL="228600" lvl="1" indent="-228600" algn="l" defTabSz="977900">
            <a:lnSpc>
              <a:spcPct val="90000"/>
            </a:lnSpc>
            <a:spcBef>
              <a:spcPct val="0"/>
            </a:spcBef>
            <a:spcAft>
              <a:spcPts val="600"/>
            </a:spcAft>
            <a:buChar char="•"/>
          </a:pPr>
          <a:r>
            <a:rPr lang="en-AU" sz="2200" kern="1200" dirty="0">
              <a:solidFill>
                <a:srgbClr val="000000"/>
              </a:solidFill>
              <a:latin typeface="Calibri (body)"/>
              <a:ea typeface="Helvetica Light"/>
              <a:cs typeface="Helvetica Light"/>
              <a:sym typeface="Helvetica Light"/>
            </a:rPr>
            <a:t>Use your common sense</a:t>
          </a:r>
          <a:endParaRPr lang="en-AU" sz="2200" kern="1200" dirty="0">
            <a:latin typeface="Calibri (body)"/>
          </a:endParaRPr>
        </a:p>
        <a:p>
          <a:pPr marL="342900" lvl="2" indent="-171450" algn="l" defTabSz="800100">
            <a:lnSpc>
              <a:spcPct val="90000"/>
            </a:lnSpc>
            <a:spcBef>
              <a:spcPct val="0"/>
            </a:spcBef>
            <a:spcAft>
              <a:spcPts val="600"/>
            </a:spcAft>
            <a:buChar char="•"/>
          </a:pPr>
          <a:r>
            <a:rPr lang="en-AU" sz="1800" kern="1200" dirty="0">
              <a:latin typeface="Calibri (body)"/>
            </a:rPr>
            <a:t>e.g. Don’t include 100 pages of a scoping document where only the first page is needed to support your claims</a:t>
          </a:r>
        </a:p>
      </dsp:txBody>
      <dsp:txXfrm>
        <a:off x="3922299" y="900636"/>
        <a:ext cx="3437520" cy="3829275"/>
      </dsp:txXfrm>
    </dsp:sp>
    <dsp:sp modelId="{D29198D7-ACB5-4262-B97F-77182E695F3C}">
      <dsp:nvSpPr>
        <dsp:cNvPr id="0" name=""/>
        <dsp:cNvSpPr/>
      </dsp:nvSpPr>
      <dsp:spPr>
        <a:xfrm>
          <a:off x="7841073" y="7836"/>
          <a:ext cx="3437520"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AU" sz="2400" b="1" kern="1200" dirty="0">
              <a:latin typeface="Century Gothic" panose="020B0502020202020204" pitchFamily="34" charset="0"/>
            </a:rPr>
            <a:t>Agendas and Minutes</a:t>
          </a:r>
          <a:endParaRPr lang="en-AU" sz="3000" b="1" kern="1200" dirty="0">
            <a:latin typeface="Century Gothic" panose="020B0502020202020204" pitchFamily="34" charset="0"/>
          </a:endParaRPr>
        </a:p>
      </dsp:txBody>
      <dsp:txXfrm>
        <a:off x="7841073" y="7836"/>
        <a:ext cx="3437520" cy="892800"/>
      </dsp:txXfrm>
    </dsp:sp>
    <dsp:sp modelId="{C4CD2C49-48D6-4D59-BB50-8E2FF376C604}">
      <dsp:nvSpPr>
        <dsp:cNvPr id="0" name=""/>
        <dsp:cNvSpPr/>
      </dsp:nvSpPr>
      <dsp:spPr>
        <a:xfrm>
          <a:off x="7841073" y="900636"/>
          <a:ext cx="3437520" cy="38292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ts val="600"/>
            </a:spcAft>
            <a:buChar char="•"/>
          </a:pPr>
          <a:r>
            <a:rPr lang="en-AU" sz="2200" kern="1200" dirty="0">
              <a:latin typeface="Calibri (body)"/>
            </a:rPr>
            <a:t>Include these as a separate Appendix along with your reflections</a:t>
          </a:r>
        </a:p>
        <a:p>
          <a:pPr marL="228600" lvl="1" indent="-228600" algn="l" defTabSz="977900">
            <a:lnSpc>
              <a:spcPct val="90000"/>
            </a:lnSpc>
            <a:spcBef>
              <a:spcPct val="0"/>
            </a:spcBef>
            <a:spcAft>
              <a:spcPts val="600"/>
            </a:spcAft>
            <a:buChar char="•"/>
          </a:pPr>
          <a:endParaRPr lang="en-AU" sz="2200" kern="1200" dirty="0">
            <a:latin typeface="Calibri (body)"/>
          </a:endParaRPr>
        </a:p>
        <a:p>
          <a:pPr marL="228600" lvl="1" indent="-228600" algn="l" defTabSz="977900">
            <a:lnSpc>
              <a:spcPct val="90000"/>
            </a:lnSpc>
            <a:spcBef>
              <a:spcPct val="0"/>
            </a:spcBef>
            <a:spcAft>
              <a:spcPts val="600"/>
            </a:spcAft>
            <a:buChar char="•"/>
          </a:pPr>
          <a:r>
            <a:rPr lang="en-AU" sz="2200" kern="1200" dirty="0">
              <a:latin typeface="Calibri (body)"/>
            </a:rPr>
            <a:t>You may use initials/censor private information</a:t>
          </a:r>
        </a:p>
      </dsp:txBody>
      <dsp:txXfrm>
        <a:off x="7841073" y="900636"/>
        <a:ext cx="3437520" cy="38292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3:28:50.030"/>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0 33,'33'1,"58"11,-5 0,546-2,-384-13,-241 3,727-25,-87-12,6 35,-374 3,69 15,7 0,1901-17,-2238 2,0 1,0 1,0 0,0 2,0 0,18 8,52 14,-61-23,-2-1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3:38:54.983"/>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1 2,'370'-1,"420"3,-628 7,182 33,-337-41,110 10,221-7,-186-7,460 27,45-14,-391-13,422 3,-664-1,1-1,41-11,10 0,-48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4:18:44.997"/>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0 1,'974'39,"-626"-19,-90-5,437 13,-508-29,1094 25,-545-14,-442-12,1396 2,-1502-17,-10 1,-14 18,95-5,-230-2,-6-2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4:01:10.176"/>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1 69,'3098'0,"-2831"-17,12-1,417 19,-661 1,0 1,40 10,-37-6,60 3,-65-9,37 0,0 3,115 21,-113-12,1-2,82 1,149-11,-165-3,-94 0,63-12,11-1,475 9,-329 9,-199-7,-1-2,78-18,-72 11,105-7,-42 21,49-3,-93-13,-62 9,45-3,379 6,-230 5,71 18,-152-6,-4 1,106 4,2240-21,-2203-15,-9-1,-40 19,-203-1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4:01:27.412"/>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0 3,'387'-2,"420"5,-320 30,139 2,-262-38,308 4,-434 16,58 1,1234-20,-1268-15,6-1,-123 20,-21 1,181-19,-109-1,277 12,-285 7,-162-2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6:47:27.479"/>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0 104,'6'-3,"-1"0,0 0,1 1,-1 0,1-1,0 2,-1-1,1 1,0 0,0 0,0 1,7-1,13-1,670-44,-555 40,2525-21,-1745 31,3391-4,-3992 17,-27 1,213-21,198 6,-154 45,-393-30,500 19,3-38,-257-2,647 3,-757 17,-42 0,587-15,-432-4,-145 19,-12 0,683-18,-894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5:11:01.580"/>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1 71,'6892'0,"-6831"-2,66-13,36-1,-128 15,261-20,-160 9,232 8,-179 7,1400-3,-1565 1,-1 2,1 0,22 7,-20-4,52 5,474-8,-280-6,-132 3,152 21,-145-9,222-8,-181-7,409 3,-579-1,0-1,1-1,-1 0,20-8,-37 11,22-6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5:11:27.443"/>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1 2,'508'18,"-117"-2,-176 3,-106-6,277-8,-217-8,40 20,-17-1,1034-14,-589-4,-279-15,22 1,755 16,-1076-2,73-13,-71 6,65 0,909 10,-990-3,74-13,-72 7,70-2,15 11,-104-1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2T05:19:06.237"/>
    </inkml:context>
    <inkml:brush xml:id="br0">
      <inkml:brushProperty name="width" value="0.4" units="cm"/>
      <inkml:brushProperty name="height" value="0.8" units="cm"/>
      <inkml:brushProperty name="color" value="#FFC114"/>
      <inkml:brushProperty name="tip" value="rectangle"/>
      <inkml:brushProperty name="rasterOp" value="maskPen"/>
      <inkml:brushProperty name="ignorePressure" value="1"/>
    </inkml:brush>
  </inkml:definitions>
  <inkml:trace contextRef="#ctx0" brushRef="#br0">0 36,'2006'0,"-1756"-16,-41 0,755 13,-495 6,704-3,-906 16,-30-1,1206-11,-738-7,-598 1,120 5,-60 27,-138-27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A9E8A-2CFC-44BB-BB48-5F2DEE68261A}" type="datetimeFigureOut">
              <a:rPr lang="en-AU" smtClean="0"/>
              <a:t>26/8/2024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EA669-CB1E-4BE7-89F0-2A8538125604}" type="slidenum">
              <a:rPr lang="en-AU" smtClean="0"/>
              <a:t>‹#›</a:t>
            </a:fld>
            <a:endParaRPr lang="en-AU"/>
          </a:p>
        </p:txBody>
      </p:sp>
    </p:spTree>
    <p:extLst>
      <p:ext uri="{BB962C8B-B14F-4D97-AF65-F5344CB8AC3E}">
        <p14:creationId xmlns:p14="http://schemas.microsoft.com/office/powerpoint/2010/main" val="170618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800" i="1" kern="1200" dirty="0">
              <a:solidFill>
                <a:srgbClr val="0B5395"/>
              </a:solidFill>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58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don’t have to examine every single competency. Choose 4 or 5 that are really important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also don’t need to analyse every single competency in every subsection (lifecycle stage) of the report. What’s important?? Make sure you’re not including irrelevant info or overlapping analysis. If you’re repetitive you’re wasting word count and you’ll lose marks in the clarity section.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MUST talk to your team members while writing. It’s very obvious when teams have divided up the report and not communicated during the writing process.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PLEASE edit your work. Some group in the past have submitted reports that even have different fonts in different sections. This needs to read fluidly.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Try to break up walls of text with images, tables, graphs, lists, signposting (e.g. subheadings) or it’ll be very hard to read your work and you’ll lose marks for clarity and engagement</a:t>
            </a:r>
          </a:p>
          <a:p>
            <a:endParaRPr lang="en-US" dirty="0"/>
          </a:p>
        </p:txBody>
      </p:sp>
    </p:spTree>
    <p:extLst>
      <p:ext uri="{BB962C8B-B14F-4D97-AF65-F5344CB8AC3E}">
        <p14:creationId xmlns:p14="http://schemas.microsoft.com/office/powerpoint/2010/main" val="244123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DON’T need to divide this section into lifecycle stages (you can but you don’t have to)</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really should include your recommendations in order of most important to least important</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Some groups write all their conclusions out and then rank them at the end in a table. Do NOT do this. It’s a HUGE waste of word count.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Definitely use images to help explain the tools and frameworks you’re recommending </a:t>
            </a:r>
          </a:p>
          <a:p>
            <a:endParaRPr lang="en-US" dirty="0"/>
          </a:p>
        </p:txBody>
      </p:sp>
    </p:spTree>
    <p:extLst>
      <p:ext uri="{BB962C8B-B14F-4D97-AF65-F5344CB8AC3E}">
        <p14:creationId xmlns:p14="http://schemas.microsoft.com/office/powerpoint/2010/main" val="1131702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can use images from the textbook but it’s amazing and you’ll get great marks if you actually show how the frameworks could be used in this instance. E.g. if you’re going to recommend the use of a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gantt</a:t>
            </a:r>
            <a:r>
              <a:rPr lang="en-AU" sz="1800" dirty="0">
                <a:effectLst/>
                <a:latin typeface="Calibri" panose="020F0502020204030204" pitchFamily="34" charset="0"/>
                <a:ea typeface="Calibri" panose="020F0502020204030204" pitchFamily="34" charset="0"/>
                <a:cs typeface="Times New Roman" panose="02020603050405020304" pitchFamily="18" charset="0"/>
              </a:rPr>
              <a:t> chart, try designing a simple one for the project to show how it works </a:t>
            </a:r>
          </a:p>
          <a:p>
            <a:endParaRPr lang="en-US" dirty="0"/>
          </a:p>
        </p:txBody>
      </p:sp>
    </p:spTree>
    <p:extLst>
      <p:ext uri="{BB962C8B-B14F-4D97-AF65-F5344CB8AC3E}">
        <p14:creationId xmlns:p14="http://schemas.microsoft.com/office/powerpoint/2010/main" val="707412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Make sure you go through this process when writing: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What are you recommending? (name the tool or framework)</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What is this framework? (What is it’s purpose/intention, what does it do?)</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How does it work? (Break it down and explain how the company could implement your recommendation. Be general and THEN specific to your project. E.g. A WBS is a list of all tasks that need to be completed for the project to succeed. In this specific case, the key Communication Management tasks also needed to be subdivided into Marketing tasks and Stakeholder Communication tasks.)</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Why are you recommending it? (Explain how this framework will help the project be successful. Why does it need to be used in this specific case to remedy this specific issue?)</a:t>
            </a:r>
          </a:p>
          <a:p>
            <a:pPr marL="742950" lvl="1" indent="-285750">
              <a:lnSpc>
                <a:spcPct val="107000"/>
              </a:lnSpc>
              <a:spcAft>
                <a:spcPts val="800"/>
              </a:spcAft>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Quality over quantity!!! Fewer really well explained recommendations is better than heaps of recommendations with only a couple of sentences breaking them down. </a:t>
            </a:r>
          </a:p>
          <a:p>
            <a:endParaRPr lang="en-US" dirty="0"/>
          </a:p>
        </p:txBody>
      </p:sp>
    </p:spTree>
    <p:extLst>
      <p:ext uri="{BB962C8B-B14F-4D97-AF65-F5344CB8AC3E}">
        <p14:creationId xmlns:p14="http://schemas.microsoft.com/office/powerpoint/2010/main" val="98271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Summarise what you’ve just mentioned (NOT the same as the executive summary)</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Don’t include new info!! Very important as some groups always do this</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Comment on the success of the project and the potential success of future projects if they implemented your recommendations</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Make sure the reader understands the main points you worked through in the report and has it consolidated in their head at this point</a:t>
            </a:r>
          </a:p>
          <a:p>
            <a:r>
              <a:rPr lang="en-AU" dirty="0"/>
              <a:t>As a general rule, avoid using in-text references in a conclusion.  Like the introduction, the conclusion should confirm YOUR understanding of, and approach to, the essay topic</a:t>
            </a:r>
            <a:endParaRPr lang="en-US" dirty="0"/>
          </a:p>
        </p:txBody>
      </p:sp>
    </p:spTree>
    <p:extLst>
      <p:ext uri="{BB962C8B-B14F-4D97-AF65-F5344CB8AC3E}">
        <p14:creationId xmlns:p14="http://schemas.microsoft.com/office/powerpoint/2010/main" val="24158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To score well, I’d recommend you have at least ¾ of a page of references. Any less and I’d be suspicious your work might not be well supported enough to classify as factual analysis. </a:t>
            </a:r>
          </a:p>
          <a:p>
            <a:endParaRPr lang="en-US" dirty="0"/>
          </a:p>
        </p:txBody>
      </p:sp>
    </p:spTree>
    <p:extLst>
      <p:ext uri="{BB962C8B-B14F-4D97-AF65-F5344CB8AC3E}">
        <p14:creationId xmlns:p14="http://schemas.microsoft.com/office/powerpoint/2010/main" val="322776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MUST include some documents you received from the company to help back up your work. If there’s a reason you can’t do this, you need to include an explanation in the appendix as to why not and some form of proof that you’ve seen or used project management documents for your analysis.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Also any timelines, budget breakdowns, complicated images that would clog up your report and break the fluidity of it should be included here</a:t>
            </a:r>
          </a:p>
          <a:p>
            <a:endParaRPr lang="en-US" dirty="0"/>
          </a:p>
        </p:txBody>
      </p:sp>
    </p:spTree>
    <p:extLst>
      <p:ext uri="{BB962C8B-B14F-4D97-AF65-F5344CB8AC3E}">
        <p14:creationId xmlns:p14="http://schemas.microsoft.com/office/powerpoint/2010/main" val="356040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This must outline all issues you faced, who led each meeting, your plans to solve your issues, any communication you had between meetings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They also must be signed by each group member</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They must be consistent </a:t>
            </a:r>
          </a:p>
          <a:p>
            <a:endParaRPr lang="en-US" dirty="0"/>
          </a:p>
        </p:txBody>
      </p:sp>
    </p:spTree>
    <p:extLst>
      <p:ext uri="{BB962C8B-B14F-4D97-AF65-F5344CB8AC3E}">
        <p14:creationId xmlns:p14="http://schemas.microsoft.com/office/powerpoint/2010/main" val="276734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don’t need to have a separate reflection, you can include it within the minutes but it MUST show you team journey. How you worked through the stages of development and how you grew and learned over the course of the assignment. You must also show reflection on leadership within the group.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If you want to do really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really</a:t>
            </a:r>
            <a:r>
              <a:rPr lang="en-AU" sz="1800" dirty="0">
                <a:effectLst/>
                <a:latin typeface="Calibri" panose="020F0502020204030204" pitchFamily="34" charset="0"/>
                <a:ea typeface="Calibri" panose="020F0502020204030204" pitchFamily="34" charset="0"/>
                <a:cs typeface="Times New Roman" panose="02020603050405020304" pitchFamily="18" charset="0"/>
              </a:rPr>
              <a:t> well in this section, I’d recommend including a little explanation of how you moved through each of the stages separately to minutes. This is optional though. </a:t>
            </a:r>
          </a:p>
          <a:p>
            <a:endParaRPr lang="en-US" dirty="0"/>
          </a:p>
        </p:txBody>
      </p:sp>
    </p:spTree>
    <p:extLst>
      <p:ext uri="{BB962C8B-B14F-4D97-AF65-F5344CB8AC3E}">
        <p14:creationId xmlns:p14="http://schemas.microsoft.com/office/powerpoint/2010/main" val="713221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2407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PLAN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Self-reflection and consideration of goals, team members, progression, and code of conduct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ask: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aspects of the team will you be reviewing?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format will you be delivering the feedback?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How often will you be repeating the cycle?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Aspects for review: punctuality, preparedness for meetings, flexibility, listening to others’ ideas, completing tasks on schedule</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Format: Pen and paper feedback given during team meetings</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Frequency: Once halfway through assignment and once a week before the due date</a:t>
            </a:r>
          </a:p>
          <a:p>
            <a:pPr marL="457200">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REVIEW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Conduct review of chosen aspects of team progression, attitude, areas for improvement, etc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e.g.: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Written comments on each aspect up for review</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Numerical scale from 0 to 5 for each aspect of review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Grade similar to assignment grades: NP,P,C,D,HD</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Present team members with feedback using format previously decided upon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NB: Give each member a chance to silently reflect on feedback and compare it to their self-reflection. Potentially conduct ‘respond’ session separately or provide feedback over Teams/Messenger the day before your team meeting.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AU" sz="1800" b="1" dirty="0">
                <a:effectLst/>
                <a:latin typeface="Calibri" panose="020F0502020204030204" pitchFamily="34" charset="0"/>
                <a:ea typeface="Calibri" panose="020F0502020204030204" pitchFamily="34" charset="0"/>
                <a:cs typeface="Times New Roman" panose="02020603050405020304" pitchFamily="18" charset="0"/>
              </a:rPr>
              <a:t>RESPOND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AU" sz="1800" i="1" dirty="0">
                <a:effectLst/>
                <a:latin typeface="Calibri" panose="020F0502020204030204" pitchFamily="34" charset="0"/>
                <a:ea typeface="Calibri" panose="020F0502020204030204" pitchFamily="34" charset="0"/>
                <a:cs typeface="Times New Roman" panose="02020603050405020304" pitchFamily="18" charset="0"/>
              </a:rPr>
              <a:t>Have a team discussion to consider and respond to feedback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Questions to consider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Does everyone agree with the feedback they were given?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Are there disputes or misunderstandings?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are your tangible goals for moving forward?</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an individual?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What will you improve as a team?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Make sure you document these goals and outcomes. </a:t>
            </a:r>
          </a:p>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84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1850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4034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02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66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504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3B802F8-AACA-2649-B4AB-2A8AFC1F5E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276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indent="-342900">
              <a:buFontTx/>
              <a:buChar char="-"/>
            </a:pPr>
            <a:r>
              <a:rPr lang="en-US" dirty="0"/>
              <a:t>Especially developing nations</a:t>
            </a:r>
          </a:p>
          <a:p>
            <a:pPr marL="342900" indent="-342900">
              <a:buFontTx/>
              <a:buChar char="-"/>
            </a:pPr>
            <a:r>
              <a:rPr lang="en-US" dirty="0"/>
              <a:t>Means there isn’t always a common code of ethics to help manage conflict or disputes between countries </a:t>
            </a:r>
          </a:p>
        </p:txBody>
      </p:sp>
    </p:spTree>
    <p:extLst>
      <p:ext uri="{BB962C8B-B14F-4D97-AF65-F5344CB8AC3E}">
        <p14:creationId xmlns:p14="http://schemas.microsoft.com/office/powerpoint/2010/main" val="256201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Need to summarise each of the different parts of the report (i.e. A, B, and C)</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Common mistake is for students to only summarise one or two parts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List key findings (e.g. what were the issues you highlighted from the project)</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List key recommendations too </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Needs to be concise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96409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62500" lnSpcReduction="20000"/>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Need to include background of the project (as seems fairly obvious but a lot of students seem to miss the point of this section)</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Make sure any issues the project had is raised in this section. Don’t bring it up for the first time in Part B because that’ll use up word count you need in that section to analyse issues</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Very common mistake is that students start to analyse PM decisions in this section. Do not do this.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By the time I’ve read Part A I should have a really thorough understanding of exactly what happened during the project as well as a run through on project management decisions that were made (WHAT decisions were made not HOW or WHY they were made)</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You don’t have to divide this section up into life cycle stages (sometimes it works for students but sometimes doing this in Part A leads to repetition of issues and leaks into part b which disrupts clarity)</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 would recommend using certain (important and relevant) competencies as subheadings: e.g. Time (explain the timeline of the project) Cost (explain the costs and what happened with the budget) Scope (what was the project? What happened?) etc </a:t>
            </a:r>
            <a:r>
              <a:rPr lang="en-AU" sz="18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Also (VERY IMPORTANT) don’t forget to include a justification section: e.g. why did the project need to happen? Why was it conceptualised in the first place? (see chapter 2 for more info on this) What need did it fill? </a:t>
            </a:r>
          </a:p>
          <a:p>
            <a:endParaRPr lang="en-US" dirty="0"/>
          </a:p>
        </p:txBody>
      </p:sp>
    </p:spTree>
    <p:extLst>
      <p:ext uri="{BB962C8B-B14F-4D97-AF65-F5344CB8AC3E}">
        <p14:creationId xmlns:p14="http://schemas.microsoft.com/office/powerpoint/2010/main" val="1429056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 NOT FORGET THE INTRODUCTION!!!!!!!!!!! About 25% of groups do this every year and you’re essentially just throwing away 5 marks. Don’t be the 25%. You need to introduce the lifecycle stages in this section. What are they? What do they mean? </a:t>
            </a:r>
          </a:p>
          <a:p>
            <a:pPr marL="342900" lvl="0" indent="-342900">
              <a:lnSpc>
                <a:spcPct val="107000"/>
              </a:lnSpc>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I shouldn’t be learning any new information about what happened in the project during this section. Only analysis of issues and PM choices that have already been mentioned in part A</a:t>
            </a:r>
          </a:p>
          <a:p>
            <a:pPr marL="342900" lvl="0" indent="-342900">
              <a:lnSpc>
                <a:spcPct val="107000"/>
              </a:lnSpc>
              <a:spcAft>
                <a:spcPts val="800"/>
              </a:spcAft>
              <a:buFont typeface="Calibri" panose="020F0502020204030204" pitchFamily="34" charset="0"/>
              <a:buChar char="-"/>
            </a:pPr>
            <a:r>
              <a:rPr lang="en-AU" sz="1800" dirty="0">
                <a:effectLst/>
                <a:latin typeface="Calibri" panose="020F0502020204030204" pitchFamily="34" charset="0"/>
                <a:ea typeface="Calibri" panose="020F0502020204030204" pitchFamily="34" charset="0"/>
                <a:cs typeface="Times New Roman" panose="02020603050405020304" pitchFamily="18" charset="0"/>
              </a:rPr>
              <a:t>Don’t forget to divide this section into lifecycle stages. There are always 1 or 2 groups that do and you will lose a HUGE portion of marks if that’s your group. </a:t>
            </a:r>
          </a:p>
          <a:p>
            <a:endParaRPr lang="en-US" dirty="0"/>
          </a:p>
        </p:txBody>
      </p:sp>
    </p:spTree>
    <p:extLst>
      <p:ext uri="{BB962C8B-B14F-4D97-AF65-F5344CB8AC3E}">
        <p14:creationId xmlns:p14="http://schemas.microsoft.com/office/powerpoint/2010/main" val="210470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342900" lvl="0" indent="-342900">
              <a:lnSpc>
                <a:spcPct val="107000"/>
              </a:lnSpc>
              <a:buFont typeface="Calibri" panose="020F0502020204030204" pitchFamily="34" charset="0"/>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How to analyse: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Remind the reader of the issue you’re discussing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What was the issue?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What was the project management choice that led to this issue?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What framework/tools/etc were used or NOT used and why did these tools work or NOT work well in this particular instance?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Why did this issue arise? Was it because of the wrong tool being used? Was it because of an earlier integral issue with the project? </a:t>
            </a:r>
          </a:p>
          <a:p>
            <a:pPr marL="742950" lvl="1" indent="-285750">
              <a:lnSpc>
                <a:spcPct val="107000"/>
              </a:lnSpc>
              <a:buFont typeface="Courier New" panose="02070309020205020404" pitchFamily="49" charset="0"/>
              <a:buChar char="o"/>
            </a:pPr>
            <a:r>
              <a:rPr lang="en-AU" sz="1100" dirty="0">
                <a:effectLst/>
                <a:latin typeface="Calibri" panose="020F0502020204030204" pitchFamily="34" charset="0"/>
                <a:ea typeface="Calibri" panose="020F0502020204030204" pitchFamily="34" charset="0"/>
                <a:cs typeface="Times New Roman" panose="02020603050405020304" pitchFamily="18" charset="0"/>
              </a:rPr>
              <a:t>Example: </a:t>
            </a:r>
          </a:p>
          <a:p>
            <a:pPr marL="1143000" lvl="2" indent="-228600">
              <a:lnSpc>
                <a:spcPct val="107000"/>
              </a:lnSpc>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The project is behind schedule during the execution stage and a very key stakeholder wasn’t informed</a:t>
            </a:r>
          </a:p>
          <a:p>
            <a:pPr marL="1143000" lvl="2" indent="-228600">
              <a:lnSpc>
                <a:spcPct val="107000"/>
              </a:lnSpc>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This most likely occurred because the company used a very feeble stakeholder management plan (REFERENCE to back up this claim). The team member in charge of stakeholder communication prioritised telling the most powerful stakeholders rather than considering which stakeholders actually had the most interest in this issue (REFERENCE)</a:t>
            </a:r>
          </a:p>
          <a:p>
            <a:pPr marL="1143000" lvl="2" indent="-228600">
              <a:lnSpc>
                <a:spcPct val="107000"/>
              </a:lnSpc>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A stakeholder power/interest matrix was not used (tip: make sure you don’t recommend anything at this stage in the report. Don’t RECOMMEND the matrix at this stage, only point out that one wasn’t used)</a:t>
            </a:r>
          </a:p>
          <a:p>
            <a:pPr marL="1143000" lvl="2" indent="-228600">
              <a:lnSpc>
                <a:spcPct val="107000"/>
              </a:lnSpc>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In addition to the poor stakeholder management plan this issue most likely was also influenced by the high turnover of staff in the communications team leading to limited training for new staff members</a:t>
            </a:r>
          </a:p>
          <a:p>
            <a:pPr marL="1143000" lvl="2" indent="-228600">
              <a:lnSpc>
                <a:spcPct val="107000"/>
              </a:lnSpc>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This is a communication and HR issue </a:t>
            </a:r>
          </a:p>
          <a:p>
            <a:pPr marL="1143000" lvl="2" indent="-228600">
              <a:lnSpc>
                <a:spcPct val="107000"/>
              </a:lnSpc>
              <a:spcAft>
                <a:spcPts val="800"/>
              </a:spcAft>
              <a:buFont typeface="Wingdings" panose="05000000000000000000" pitchFamily="2" charset="2"/>
              <a:buChar char=""/>
            </a:pPr>
            <a:r>
              <a:rPr lang="en-AU" sz="1100" dirty="0">
                <a:effectLst/>
                <a:latin typeface="Calibri" panose="020F0502020204030204" pitchFamily="34" charset="0"/>
                <a:ea typeface="Calibri" panose="020F0502020204030204" pitchFamily="34" charset="0"/>
                <a:cs typeface="Times New Roman" panose="02020603050405020304" pitchFamily="18" charset="0"/>
              </a:rPr>
              <a:t>Then do the same break down of communication/HR analysis that you did for stakeholder management </a:t>
            </a:r>
          </a:p>
          <a:p>
            <a:endParaRPr lang="en-US" dirty="0"/>
          </a:p>
        </p:txBody>
      </p:sp>
    </p:spTree>
    <p:extLst>
      <p:ext uri="{BB962C8B-B14F-4D97-AF65-F5344CB8AC3E}">
        <p14:creationId xmlns:p14="http://schemas.microsoft.com/office/powerpoint/2010/main" val="32644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44311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96245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43957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F60A-0AA7-C185-2D12-6ADA66436D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2BC737A-F998-CFF3-AF3E-A8A5EBF83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B99FD57-CDA1-E438-8B34-E3D8C7DCC345}"/>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D35B3704-54BA-B56D-E69F-5DE87E6622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80EDD6-B2AC-658D-15C5-6DFCE31A452E}"/>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3336153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6394-3FEC-C00D-DE4E-838E22522D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4077A77-3F89-AC7D-071A-03442C627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E03216-1207-8108-FB90-D308C42B5841}"/>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12737A41-EB8C-0DAB-0AC7-5855C4525C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6D1B98-B8FC-B19E-4A56-BB88840D3262}"/>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3088943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E818-5DBB-B5D6-FA3E-FAA877B92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C73F27-9A45-48D6-31EF-786E83359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F8D62-6968-A3A4-91BD-8FBD5179188E}"/>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4DB4D287-6F3D-69B3-89DE-535030CFC0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32EE40-8671-888C-8650-EB1414DDF62F}"/>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62255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CA4-0EFA-0BA4-724D-E3075DAAA77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307038F-26DE-DB10-0861-2549186BA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631E23B-59F4-EBBC-1AC2-3CA2F1465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440660C-A755-A940-443E-54455649764C}"/>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6" name="Footer Placeholder 5">
            <a:extLst>
              <a:ext uri="{FF2B5EF4-FFF2-40B4-BE49-F238E27FC236}">
                <a16:creationId xmlns:a16="http://schemas.microsoft.com/office/drawing/2014/main" id="{968FD3D3-246F-310B-D295-E686E11F4C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491513-D7CB-6DBF-2189-E4150DAB9428}"/>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60666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E83D-3E38-DD1F-C02A-10364C7A5AC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EDB6D7-DB1C-FDEF-3CC6-89C49B095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8522A-C973-268F-2CB1-560267954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2BA75B4-B066-371C-50ED-FA07BA84F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A5B2C-4BCE-7FC6-F749-22E5036C2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10520B1-DD4C-210D-7ABF-EB888AC39A78}"/>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8" name="Footer Placeholder 7">
            <a:extLst>
              <a:ext uri="{FF2B5EF4-FFF2-40B4-BE49-F238E27FC236}">
                <a16:creationId xmlns:a16="http://schemas.microsoft.com/office/drawing/2014/main" id="{15BC7718-390C-AD01-6F59-0B61F6E0CE5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4DB083A-12A8-49D8-8834-B02CED9C5751}"/>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56965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B0B3-738A-BB8B-832E-F399B27F18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52591A7-3191-EB6B-1BBF-77B26ED8FCA9}"/>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4" name="Footer Placeholder 3">
            <a:extLst>
              <a:ext uri="{FF2B5EF4-FFF2-40B4-BE49-F238E27FC236}">
                <a16:creationId xmlns:a16="http://schemas.microsoft.com/office/drawing/2014/main" id="{2A5A8F64-2CD9-7D3F-5296-DC21E26A781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BF7FC6F-CCEE-B1B7-7C87-4F8A2E765D49}"/>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1605273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AAA15-9B42-682E-69F4-0D7A82CCC3A2}"/>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3" name="Footer Placeholder 2">
            <a:extLst>
              <a:ext uri="{FF2B5EF4-FFF2-40B4-BE49-F238E27FC236}">
                <a16:creationId xmlns:a16="http://schemas.microsoft.com/office/drawing/2014/main" id="{05696CDF-9D0F-EEED-5498-12D67AD8D4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261BC74-2BC4-F288-1D18-1D8A8DF65ADF}"/>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27126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C289-F51F-D806-6406-86A6CCB76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02085D1-85F1-2157-9A6F-79F8CEAE6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B4A2D7D-741C-2069-C43D-ECCBD1EB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68526-5288-93F3-5296-5DD4A4F2FFCF}"/>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6" name="Footer Placeholder 5">
            <a:extLst>
              <a:ext uri="{FF2B5EF4-FFF2-40B4-BE49-F238E27FC236}">
                <a16:creationId xmlns:a16="http://schemas.microsoft.com/office/drawing/2014/main" id="{76EF694B-8189-12E2-7D2E-21DA1AE568A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355447-AF39-8330-66D9-AB88B870732D}"/>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35037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791567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C151-6459-E32B-2108-623873145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1D0073E-E652-59E3-EE1C-5964BDE91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67E52FC-8A6F-CA60-E0BF-F763D513A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8DD84-DB24-42D4-0C01-F1C15F4DFB0E}"/>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6" name="Footer Placeholder 5">
            <a:extLst>
              <a:ext uri="{FF2B5EF4-FFF2-40B4-BE49-F238E27FC236}">
                <a16:creationId xmlns:a16="http://schemas.microsoft.com/office/drawing/2014/main" id="{3D0718E4-4413-F3F0-C37F-10E62A28E5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8925DCD-981E-0224-7A57-96FDD39CA011}"/>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1939328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AECB-F0F1-721A-9BE4-C026FFEBCBA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AAB77A0-991F-5970-F4C4-E0C85E5DD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E905E7-FA26-A691-800C-ECF9B44776EF}"/>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0E8F5D69-BFF9-AADD-8FDD-A5CC10F40E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0759CD-82C5-1387-0FAC-F053D370D9C9}"/>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770663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122A8-0B19-E521-A26A-5D3F342A6C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48073C-429B-1276-D56B-BA4C021C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B3688A-D151-FE8A-7D79-B42D4D7F44F1}"/>
              </a:ext>
            </a:extLst>
          </p:cNvPr>
          <p:cNvSpPr>
            <a:spLocks noGrp="1"/>
          </p:cNvSpPr>
          <p:nvPr>
            <p:ph type="dt" sz="half" idx="10"/>
          </p:nvPr>
        </p:nvSpPr>
        <p:spPr/>
        <p:txBody>
          <a:body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8A421FD1-41CE-6458-BB6E-8C7C3FA3B7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99DA62-45F8-581E-6D6F-DCA87759E21C}"/>
              </a:ext>
            </a:extLst>
          </p:cNvPr>
          <p:cNvSpPr>
            <a:spLocks noGrp="1"/>
          </p:cNvSpPr>
          <p:nvPr>
            <p:ph type="sldNum" sz="quarter" idx="12"/>
          </p:nvPr>
        </p:nvSpPr>
        <p:spPr/>
        <p:txBody>
          <a:bodyPr/>
          <a:lstStyle/>
          <a:p>
            <a:fld id="{0D9A2EEF-26D2-46F0-9861-C7C7CF1C54C0}" type="slidenum">
              <a:rPr lang="en-AU" smtClean="0"/>
              <a:t>‹#›</a:t>
            </a:fld>
            <a:endParaRPr lang="en-AU"/>
          </a:p>
        </p:txBody>
      </p:sp>
    </p:spTree>
    <p:extLst>
      <p:ext uri="{BB962C8B-B14F-4D97-AF65-F5344CB8AC3E}">
        <p14:creationId xmlns:p14="http://schemas.microsoft.com/office/powerpoint/2010/main" val="2517644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2416969" y="1151930"/>
            <a:ext cx="7358063" cy="2321719"/>
          </a:xfrm>
          <a:prstGeom prst="rect">
            <a:avLst/>
          </a:prstGeom>
        </p:spPr>
        <p:txBody>
          <a:bodyPr anchor="b"/>
          <a:lstStyle/>
          <a:p>
            <a:r>
              <a:t>Title Text</a:t>
            </a:r>
          </a:p>
        </p:txBody>
      </p:sp>
      <p:sp>
        <p:nvSpPr>
          <p:cNvPr id="12" name="Shape 12"/>
          <p:cNvSpPr>
            <a:spLocks noGrp="1"/>
          </p:cNvSpPr>
          <p:nvPr>
            <p:ph type="body" sz="quarter" idx="1"/>
          </p:nvPr>
        </p:nvSpPr>
        <p:spPr>
          <a:xfrm>
            <a:off x="2416969" y="3536156"/>
            <a:ext cx="7358063" cy="794743"/>
          </a:xfrm>
          <a:prstGeom prst="rect">
            <a:avLst/>
          </a:prstGeom>
        </p:spPr>
        <p:txBody>
          <a:bodyPr anchor="t"/>
          <a:lstStyle>
            <a:lvl1pPr marL="0" indent="0" algn="ctr">
              <a:spcBef>
                <a:spcPts val="0"/>
              </a:spcBef>
              <a:buSzTx/>
              <a:buNone/>
              <a:defRPr sz="2200"/>
            </a:lvl1pPr>
            <a:lvl2pPr marL="0" indent="114300" algn="ctr">
              <a:spcBef>
                <a:spcPts val="0"/>
              </a:spcBef>
              <a:buSzTx/>
              <a:buNone/>
              <a:defRPr sz="2200"/>
            </a:lvl2pPr>
            <a:lvl3pPr marL="0" indent="228600" algn="ctr">
              <a:spcBef>
                <a:spcPts val="0"/>
              </a:spcBef>
              <a:buSzTx/>
              <a:buNone/>
              <a:defRPr sz="2200"/>
            </a:lvl3pPr>
            <a:lvl4pPr marL="0" indent="342900" algn="ctr">
              <a:spcBef>
                <a:spcPts val="0"/>
              </a:spcBef>
              <a:buSzTx/>
              <a:buNone/>
              <a:defRPr sz="2200"/>
            </a:lvl4pPr>
            <a:lvl5pPr marL="0" indent="457200"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222107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416969" y="2268141"/>
            <a:ext cx="7358063" cy="2321719"/>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23773748"/>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247804" y="446484"/>
            <a:ext cx="3750469" cy="5786438"/>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193727" y="446484"/>
            <a:ext cx="3750469" cy="2803923"/>
          </a:xfrm>
          <a:prstGeom prst="rect">
            <a:avLst/>
          </a:prstGeom>
        </p:spPr>
        <p:txBody>
          <a:bodyPr anchor="b"/>
          <a:lstStyle>
            <a:lvl1pPr algn="l">
              <a:defRPr sz="3000">
                <a:latin typeface="+mn-lt"/>
                <a:ea typeface="+mn-ea"/>
                <a:cs typeface="+mn-cs"/>
                <a:sym typeface="Source Sans Pro"/>
              </a:defRPr>
            </a:lvl1pPr>
          </a:lstStyle>
          <a:p>
            <a:r>
              <a:t>Title Text</a:t>
            </a:r>
          </a:p>
        </p:txBody>
      </p:sp>
      <p:sp>
        <p:nvSpPr>
          <p:cNvPr id="40" name="Shape 40"/>
          <p:cNvSpPr>
            <a:spLocks noGrp="1"/>
          </p:cNvSpPr>
          <p:nvPr>
            <p:ph type="body" sz="quarter" idx="1"/>
          </p:nvPr>
        </p:nvSpPr>
        <p:spPr>
          <a:xfrm>
            <a:off x="2193727" y="3348633"/>
            <a:ext cx="3750469" cy="2884290"/>
          </a:xfrm>
          <a:prstGeom prst="rect">
            <a:avLst/>
          </a:prstGeom>
        </p:spPr>
        <p:txBody>
          <a:bodyPr anchor="t"/>
          <a:lstStyle>
            <a:lvl1pPr marL="0" indent="0" algn="ctr">
              <a:spcBef>
                <a:spcPts val="0"/>
              </a:spcBef>
              <a:buSzTx/>
              <a:buNone/>
              <a:defRPr sz="2200">
                <a:latin typeface="Helvetica Light"/>
                <a:ea typeface="Helvetica Light"/>
                <a:cs typeface="Helvetica Light"/>
                <a:sym typeface="Helvetica Light"/>
              </a:defRPr>
            </a:lvl1pPr>
            <a:lvl2pPr marL="0" indent="114300" algn="ctr">
              <a:spcBef>
                <a:spcPts val="0"/>
              </a:spcBef>
              <a:buSzTx/>
              <a:buNone/>
              <a:defRPr sz="2200">
                <a:latin typeface="Helvetica Light"/>
                <a:ea typeface="Helvetica Light"/>
                <a:cs typeface="Helvetica Light"/>
                <a:sym typeface="Helvetica Light"/>
              </a:defRPr>
            </a:lvl2pPr>
            <a:lvl3pPr marL="0" indent="228600" algn="ctr">
              <a:spcBef>
                <a:spcPts val="0"/>
              </a:spcBef>
              <a:buSzTx/>
              <a:buNone/>
              <a:defRPr sz="2200">
                <a:latin typeface="Helvetica Light"/>
                <a:ea typeface="Helvetica Light"/>
                <a:cs typeface="Helvetica Light"/>
                <a:sym typeface="Helvetica Light"/>
              </a:defRPr>
            </a:lvl3pPr>
            <a:lvl4pPr marL="0" indent="342900" algn="ctr">
              <a:spcBef>
                <a:spcPts val="0"/>
              </a:spcBef>
              <a:buSzTx/>
              <a:buNone/>
              <a:defRPr sz="2200">
                <a:latin typeface="Helvetica Light"/>
                <a:ea typeface="Helvetica Light"/>
                <a:cs typeface="Helvetica Light"/>
                <a:sym typeface="Helvetica Light"/>
              </a:defRPr>
            </a:lvl4pPr>
            <a:lvl5pPr marL="0" indent="457200" algn="ctr">
              <a:spcBef>
                <a:spcPts val="0"/>
              </a:spcBef>
              <a:buSzTx/>
              <a:buNone/>
              <a:defRPr sz="22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7382923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675293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9337765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6247804" y="1830586"/>
            <a:ext cx="3750469" cy="4420196"/>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2193727" y="1830586"/>
            <a:ext cx="3750469" cy="4420196"/>
          </a:xfrm>
          <a:prstGeom prst="rect">
            <a:avLst/>
          </a:prstGeom>
        </p:spPr>
        <p:txBody>
          <a:bodyPr/>
          <a:lstStyle>
            <a:lvl1pPr marL="232682" indent="-232682">
              <a:spcBef>
                <a:spcPts val="2250"/>
              </a:spcBef>
              <a:defRPr sz="1900">
                <a:latin typeface="Helvetica Light"/>
                <a:ea typeface="Helvetica Light"/>
                <a:cs typeface="Helvetica Light"/>
                <a:sym typeface="Helvetica Light"/>
              </a:defRPr>
            </a:lvl1pPr>
            <a:lvl2pPr marL="404132" indent="-232682">
              <a:spcBef>
                <a:spcPts val="2250"/>
              </a:spcBef>
              <a:defRPr sz="1900">
                <a:latin typeface="Helvetica Light"/>
                <a:ea typeface="Helvetica Light"/>
                <a:cs typeface="Helvetica Light"/>
                <a:sym typeface="Helvetica Light"/>
              </a:defRPr>
            </a:lvl2pPr>
            <a:lvl3pPr marL="575582" indent="-232682">
              <a:spcBef>
                <a:spcPts val="2250"/>
              </a:spcBef>
              <a:defRPr sz="1900">
                <a:latin typeface="Helvetica Light"/>
                <a:ea typeface="Helvetica Light"/>
                <a:cs typeface="Helvetica Light"/>
                <a:sym typeface="Helvetica Light"/>
              </a:defRPr>
            </a:lvl3pPr>
            <a:lvl4pPr marL="747032" indent="-232682">
              <a:spcBef>
                <a:spcPts val="2250"/>
              </a:spcBef>
              <a:defRPr sz="1900">
                <a:latin typeface="Helvetica Light"/>
                <a:ea typeface="Helvetica Light"/>
                <a:cs typeface="Helvetica Light"/>
                <a:sym typeface="Helvetica Light"/>
              </a:defRPr>
            </a:lvl4pPr>
            <a:lvl5pPr marL="918482" indent="-232682">
              <a:spcBef>
                <a:spcPts val="2250"/>
              </a:spcBef>
              <a:defRPr sz="19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0200671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193727" y="892969"/>
            <a:ext cx="7804547"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8344170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4079606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247804" y="3580805"/>
            <a:ext cx="3750469" cy="2652118"/>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252177" y="625078"/>
            <a:ext cx="3750470" cy="2652118"/>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2193727" y="625078"/>
            <a:ext cx="3750469" cy="5607844"/>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3480739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416969" y="4473773"/>
            <a:ext cx="7358063" cy="390491"/>
          </a:xfrm>
          <a:prstGeom prst="rect">
            <a:avLst/>
          </a:prstGeom>
        </p:spPr>
        <p:txBody>
          <a:bodyPr anchor="t">
            <a:spAutoFit/>
          </a:bodyPr>
          <a:lstStyle>
            <a:lvl1pPr marL="0" indent="0" algn="ctr">
              <a:spcBef>
                <a:spcPts val="0"/>
              </a:spcBef>
              <a:buSzTx/>
              <a:buNone/>
              <a:defRPr sz="1600">
                <a:latin typeface="Helvetica Light"/>
                <a:ea typeface="Helvetica Light"/>
                <a:cs typeface="Helvetica Light"/>
                <a:sym typeface="Helvetica Light"/>
              </a:defRPr>
            </a:lvl1pPr>
          </a:lstStyle>
          <a:p>
            <a:r>
              <a:t>–Johnny Appleseed</a:t>
            </a:r>
          </a:p>
        </p:txBody>
      </p:sp>
      <p:sp>
        <p:nvSpPr>
          <p:cNvPr id="94" name="Shape 94"/>
          <p:cNvSpPr>
            <a:spLocks noGrp="1"/>
          </p:cNvSpPr>
          <p:nvPr>
            <p:ph type="body" sz="quarter" idx="14"/>
          </p:nvPr>
        </p:nvSpPr>
        <p:spPr>
          <a:xfrm>
            <a:off x="2416969" y="2969288"/>
            <a:ext cx="7358063" cy="544379"/>
          </a:xfrm>
          <a:prstGeom prst="rect">
            <a:avLst/>
          </a:prstGeom>
        </p:spPr>
        <p:txBody>
          <a:bodyPr>
            <a:spAutoFit/>
          </a:bodyPr>
          <a:lstStyle>
            <a:lvl1pPr marL="0" indent="0" algn="ctr">
              <a:spcBef>
                <a:spcPts val="0"/>
              </a:spcBef>
              <a:buSzTx/>
              <a:buNone/>
              <a:defRPr sz="2600">
                <a:latin typeface="Helvetica Light"/>
                <a:ea typeface="Helvetica Light"/>
                <a:cs typeface="Helvetica Light"/>
                <a:sym typeface="Helvetica Light"/>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98276758"/>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1524000" y="0"/>
            <a:ext cx="9144000" cy="6858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6472312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108370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06604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414507"/>
            <a:ext cx="10972800" cy="1143000"/>
          </a:xfrm>
        </p:spPr>
        <p:txBody>
          <a:bodyPr/>
          <a:lstStyle/>
          <a:p>
            <a:r>
              <a:rPr lang="en-AU"/>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grpSp>
        <p:nvGrpSpPr>
          <p:cNvPr id="6" name="Group 5">
            <a:extLst>
              <a:ext uri="{FF2B5EF4-FFF2-40B4-BE49-F238E27FC236}">
                <a16:creationId xmlns:a16="http://schemas.microsoft.com/office/drawing/2014/main" id="{09BFFC9D-4CB1-2549-AC7E-516B10460933}"/>
              </a:ext>
            </a:extLst>
          </p:cNvPr>
          <p:cNvGrpSpPr/>
          <p:nvPr userDrawn="1"/>
        </p:nvGrpSpPr>
        <p:grpSpPr>
          <a:xfrm>
            <a:off x="12619" y="-1"/>
            <a:ext cx="12179381" cy="1152395"/>
            <a:chOff x="9464" y="-15765"/>
            <a:chExt cx="12189762" cy="1019239"/>
          </a:xfrm>
        </p:grpSpPr>
        <p:pic>
          <p:nvPicPr>
            <p:cNvPr id="7" name="Picture 6">
              <a:extLst>
                <a:ext uri="{FF2B5EF4-FFF2-40B4-BE49-F238E27FC236}">
                  <a16:creationId xmlns:a16="http://schemas.microsoft.com/office/drawing/2014/main" id="{4CCF6541-48D9-D143-BBEA-DE85BA7DF853}"/>
                </a:ext>
              </a:extLst>
            </p:cNvPr>
            <p:cNvPicPr>
              <a:picLocks noChangeAspect="1"/>
            </p:cNvPicPr>
            <p:nvPr/>
          </p:nvPicPr>
          <p:blipFill>
            <a:blip r:embed="rId2"/>
            <a:stretch>
              <a:fillRect/>
            </a:stretch>
          </p:blipFill>
          <p:spPr>
            <a:xfrm>
              <a:off x="10664716" y="1"/>
              <a:ext cx="1534510" cy="996584"/>
            </a:xfrm>
            <a:prstGeom prst="rect">
              <a:avLst/>
            </a:prstGeom>
          </p:spPr>
        </p:pic>
        <p:pic>
          <p:nvPicPr>
            <p:cNvPr id="8" name="Picture 7">
              <a:extLst>
                <a:ext uri="{FF2B5EF4-FFF2-40B4-BE49-F238E27FC236}">
                  <a16:creationId xmlns:a16="http://schemas.microsoft.com/office/drawing/2014/main" id="{701254C1-894A-9946-BF03-7511C438B077}"/>
                </a:ext>
              </a:extLst>
            </p:cNvPr>
            <p:cNvPicPr>
              <a:picLocks noChangeAspect="1"/>
            </p:cNvPicPr>
            <p:nvPr/>
          </p:nvPicPr>
          <p:blipFill>
            <a:blip r:embed="rId3"/>
            <a:stretch>
              <a:fillRect/>
            </a:stretch>
          </p:blipFill>
          <p:spPr>
            <a:xfrm>
              <a:off x="9464" y="0"/>
              <a:ext cx="1524000" cy="1003300"/>
            </a:xfrm>
            <a:prstGeom prst="rect">
              <a:avLst/>
            </a:prstGeom>
          </p:spPr>
        </p:pic>
        <p:pic>
          <p:nvPicPr>
            <p:cNvPr id="9" name="Picture 8">
              <a:extLst>
                <a:ext uri="{FF2B5EF4-FFF2-40B4-BE49-F238E27FC236}">
                  <a16:creationId xmlns:a16="http://schemas.microsoft.com/office/drawing/2014/main" id="{54291135-B098-3B49-BF0D-6025A848270E}"/>
                </a:ext>
              </a:extLst>
            </p:cNvPr>
            <p:cNvPicPr>
              <a:picLocks noChangeAspect="1"/>
            </p:cNvPicPr>
            <p:nvPr/>
          </p:nvPicPr>
          <p:blipFill>
            <a:blip r:embed="rId4"/>
            <a:stretch>
              <a:fillRect/>
            </a:stretch>
          </p:blipFill>
          <p:spPr>
            <a:xfrm>
              <a:off x="1508235" y="-12526"/>
              <a:ext cx="1524000" cy="1016000"/>
            </a:xfrm>
            <a:prstGeom prst="rect">
              <a:avLst/>
            </a:prstGeom>
          </p:spPr>
        </p:pic>
        <p:pic>
          <p:nvPicPr>
            <p:cNvPr id="10" name="Picture 9">
              <a:extLst>
                <a:ext uri="{FF2B5EF4-FFF2-40B4-BE49-F238E27FC236}">
                  <a16:creationId xmlns:a16="http://schemas.microsoft.com/office/drawing/2014/main" id="{6D304D7E-7774-194B-9B3B-8257B9A8755C}"/>
                </a:ext>
              </a:extLst>
            </p:cNvPr>
            <p:cNvPicPr>
              <a:picLocks noChangeAspect="1"/>
            </p:cNvPicPr>
            <p:nvPr/>
          </p:nvPicPr>
          <p:blipFill>
            <a:blip r:embed="rId5"/>
            <a:stretch>
              <a:fillRect/>
            </a:stretch>
          </p:blipFill>
          <p:spPr>
            <a:xfrm>
              <a:off x="4540470" y="0"/>
              <a:ext cx="1504950" cy="1003300"/>
            </a:xfrm>
            <a:prstGeom prst="rect">
              <a:avLst/>
            </a:prstGeom>
          </p:spPr>
        </p:pic>
        <p:pic>
          <p:nvPicPr>
            <p:cNvPr id="11" name="Picture 10">
              <a:extLst>
                <a:ext uri="{FF2B5EF4-FFF2-40B4-BE49-F238E27FC236}">
                  <a16:creationId xmlns:a16="http://schemas.microsoft.com/office/drawing/2014/main" id="{84A0105E-766F-9846-8801-9AF8ECBF82C9}"/>
                </a:ext>
              </a:extLst>
            </p:cNvPr>
            <p:cNvPicPr>
              <a:picLocks noChangeAspect="1"/>
            </p:cNvPicPr>
            <p:nvPr/>
          </p:nvPicPr>
          <p:blipFill>
            <a:blip r:embed="rId6"/>
            <a:stretch>
              <a:fillRect/>
            </a:stretch>
          </p:blipFill>
          <p:spPr>
            <a:xfrm>
              <a:off x="6045420" y="0"/>
              <a:ext cx="1606111" cy="999608"/>
            </a:xfrm>
            <a:prstGeom prst="rect">
              <a:avLst/>
            </a:prstGeom>
          </p:spPr>
        </p:pic>
        <p:pic>
          <p:nvPicPr>
            <p:cNvPr id="12" name="Picture 11">
              <a:extLst>
                <a:ext uri="{FF2B5EF4-FFF2-40B4-BE49-F238E27FC236}">
                  <a16:creationId xmlns:a16="http://schemas.microsoft.com/office/drawing/2014/main" id="{89BF7194-9129-0644-A9B4-920E46A43307}"/>
                </a:ext>
              </a:extLst>
            </p:cNvPr>
            <p:cNvPicPr>
              <a:picLocks noChangeAspect="1"/>
            </p:cNvPicPr>
            <p:nvPr/>
          </p:nvPicPr>
          <p:blipFill>
            <a:blip r:embed="rId7"/>
            <a:stretch>
              <a:fillRect/>
            </a:stretch>
          </p:blipFill>
          <p:spPr>
            <a:xfrm>
              <a:off x="7651531" y="-15765"/>
              <a:ext cx="1534510" cy="1012350"/>
            </a:xfrm>
            <a:prstGeom prst="rect">
              <a:avLst/>
            </a:prstGeom>
          </p:spPr>
        </p:pic>
        <p:pic>
          <p:nvPicPr>
            <p:cNvPr id="13" name="Picture 12">
              <a:extLst>
                <a:ext uri="{FF2B5EF4-FFF2-40B4-BE49-F238E27FC236}">
                  <a16:creationId xmlns:a16="http://schemas.microsoft.com/office/drawing/2014/main" id="{5FE3319D-D71B-0C4E-A1E1-AC016A825880}"/>
                </a:ext>
              </a:extLst>
            </p:cNvPr>
            <p:cNvPicPr>
              <a:picLocks noChangeAspect="1"/>
            </p:cNvPicPr>
            <p:nvPr/>
          </p:nvPicPr>
          <p:blipFill>
            <a:blip r:embed="rId8"/>
            <a:stretch>
              <a:fillRect/>
            </a:stretch>
          </p:blipFill>
          <p:spPr>
            <a:xfrm>
              <a:off x="9186041" y="-1"/>
              <a:ext cx="1621562" cy="996585"/>
            </a:xfrm>
            <a:prstGeom prst="rect">
              <a:avLst/>
            </a:prstGeom>
          </p:spPr>
        </p:pic>
        <p:pic>
          <p:nvPicPr>
            <p:cNvPr id="14" name="Picture 13">
              <a:extLst>
                <a:ext uri="{FF2B5EF4-FFF2-40B4-BE49-F238E27FC236}">
                  <a16:creationId xmlns:a16="http://schemas.microsoft.com/office/drawing/2014/main" id="{6A5FF90B-3AD3-DC4F-B06D-DC7596C56011}"/>
                </a:ext>
              </a:extLst>
            </p:cNvPr>
            <p:cNvPicPr>
              <a:picLocks noChangeAspect="1"/>
            </p:cNvPicPr>
            <p:nvPr/>
          </p:nvPicPr>
          <p:blipFill>
            <a:blip r:embed="rId9"/>
            <a:stretch>
              <a:fillRect/>
            </a:stretch>
          </p:blipFill>
          <p:spPr>
            <a:xfrm>
              <a:off x="3002675" y="-10048"/>
              <a:ext cx="1534510" cy="1012350"/>
            </a:xfrm>
            <a:prstGeom prst="rect">
              <a:avLst/>
            </a:prstGeom>
          </p:spPr>
        </p:pic>
      </p:grpSp>
    </p:spTree>
    <p:extLst>
      <p:ext uri="{BB962C8B-B14F-4D97-AF65-F5344CB8AC3E}">
        <p14:creationId xmlns:p14="http://schemas.microsoft.com/office/powerpoint/2010/main" val="30657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274760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70415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79B6BF-6110-B34E-B0C6-C5804839DE23}" type="datetimeFigureOut">
              <a:rPr lang="en-US" smtClean="0"/>
              <a:t>8/26/24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B6432E9-4B64-C84D-A527-8CAED0DCF901}" type="slidenum">
              <a:rPr lang="en-US" smtClean="0"/>
              <a:t>‹#›</a:t>
            </a:fld>
            <a:endParaRPr lang="en-US"/>
          </a:p>
        </p:txBody>
      </p:sp>
    </p:spTree>
    <p:extLst>
      <p:ext uri="{BB962C8B-B14F-4D97-AF65-F5344CB8AC3E}">
        <p14:creationId xmlns:p14="http://schemas.microsoft.com/office/powerpoint/2010/main" val="349335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image" Target="../media/image7.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951" y="1254010"/>
            <a:ext cx="10972800" cy="1143000"/>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776614" y="2543042"/>
            <a:ext cx="10697228" cy="3909056"/>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grpSp>
        <p:nvGrpSpPr>
          <p:cNvPr id="25" name="Group 24">
            <a:extLst>
              <a:ext uri="{FF2B5EF4-FFF2-40B4-BE49-F238E27FC236}">
                <a16:creationId xmlns:a16="http://schemas.microsoft.com/office/drawing/2014/main" id="{A37209BA-94EB-CE46-870D-B15B88972857}"/>
              </a:ext>
            </a:extLst>
          </p:cNvPr>
          <p:cNvGrpSpPr/>
          <p:nvPr userDrawn="1"/>
        </p:nvGrpSpPr>
        <p:grpSpPr>
          <a:xfrm>
            <a:off x="-14094" y="1"/>
            <a:ext cx="12216559" cy="762001"/>
            <a:chOff x="9464" y="-12526"/>
            <a:chExt cx="12216557" cy="1016001"/>
          </a:xfrm>
        </p:grpSpPr>
        <p:pic>
          <p:nvPicPr>
            <p:cNvPr id="26" name="Picture 25">
              <a:extLst>
                <a:ext uri="{FF2B5EF4-FFF2-40B4-BE49-F238E27FC236}">
                  <a16:creationId xmlns:a16="http://schemas.microsoft.com/office/drawing/2014/main" id="{F6EC1700-4141-5B4D-BD51-F132486065E1}"/>
                </a:ext>
              </a:extLst>
            </p:cNvPr>
            <p:cNvPicPr>
              <a:picLocks noChangeAspect="1"/>
            </p:cNvPicPr>
            <p:nvPr/>
          </p:nvPicPr>
          <p:blipFill>
            <a:blip r:embed="rId13"/>
            <a:stretch>
              <a:fillRect/>
            </a:stretch>
          </p:blipFill>
          <p:spPr>
            <a:xfrm>
              <a:off x="10691511" y="-12526"/>
              <a:ext cx="1534510" cy="1016000"/>
            </a:xfrm>
            <a:prstGeom prst="rect">
              <a:avLst/>
            </a:prstGeom>
          </p:spPr>
        </p:pic>
        <p:pic>
          <p:nvPicPr>
            <p:cNvPr id="27" name="Picture 26">
              <a:extLst>
                <a:ext uri="{FF2B5EF4-FFF2-40B4-BE49-F238E27FC236}">
                  <a16:creationId xmlns:a16="http://schemas.microsoft.com/office/drawing/2014/main" id="{DEECD362-7ACD-C44C-998D-510F256C21B9}"/>
                </a:ext>
              </a:extLst>
            </p:cNvPr>
            <p:cNvPicPr>
              <a:picLocks noChangeAspect="1"/>
            </p:cNvPicPr>
            <p:nvPr/>
          </p:nvPicPr>
          <p:blipFill>
            <a:blip r:embed="rId14"/>
            <a:stretch>
              <a:fillRect/>
            </a:stretch>
          </p:blipFill>
          <p:spPr>
            <a:xfrm>
              <a:off x="9464" y="-12526"/>
              <a:ext cx="1524000" cy="1016000"/>
            </a:xfrm>
            <a:prstGeom prst="rect">
              <a:avLst/>
            </a:prstGeom>
          </p:spPr>
        </p:pic>
        <p:pic>
          <p:nvPicPr>
            <p:cNvPr id="28" name="Picture 27">
              <a:extLst>
                <a:ext uri="{FF2B5EF4-FFF2-40B4-BE49-F238E27FC236}">
                  <a16:creationId xmlns:a16="http://schemas.microsoft.com/office/drawing/2014/main" id="{0FF9D792-734B-7741-935F-F41ACA5C9264}"/>
                </a:ext>
              </a:extLst>
            </p:cNvPr>
            <p:cNvPicPr>
              <a:picLocks noChangeAspect="1"/>
            </p:cNvPicPr>
            <p:nvPr/>
          </p:nvPicPr>
          <p:blipFill>
            <a:blip r:embed="rId15"/>
            <a:stretch>
              <a:fillRect/>
            </a:stretch>
          </p:blipFill>
          <p:spPr>
            <a:xfrm>
              <a:off x="1508235" y="-12526"/>
              <a:ext cx="1524000" cy="1016000"/>
            </a:xfrm>
            <a:prstGeom prst="rect">
              <a:avLst/>
            </a:prstGeom>
          </p:spPr>
        </p:pic>
        <p:pic>
          <p:nvPicPr>
            <p:cNvPr id="29" name="Picture 28">
              <a:extLst>
                <a:ext uri="{FF2B5EF4-FFF2-40B4-BE49-F238E27FC236}">
                  <a16:creationId xmlns:a16="http://schemas.microsoft.com/office/drawing/2014/main" id="{82EAF816-F129-2F4B-9350-39CEAF260F15}"/>
                </a:ext>
              </a:extLst>
            </p:cNvPr>
            <p:cNvPicPr>
              <a:picLocks noChangeAspect="1"/>
            </p:cNvPicPr>
            <p:nvPr/>
          </p:nvPicPr>
          <p:blipFill>
            <a:blip r:embed="rId16"/>
            <a:stretch>
              <a:fillRect/>
            </a:stretch>
          </p:blipFill>
          <p:spPr>
            <a:xfrm>
              <a:off x="4540470" y="-12526"/>
              <a:ext cx="1504951" cy="1016000"/>
            </a:xfrm>
            <a:prstGeom prst="rect">
              <a:avLst/>
            </a:prstGeom>
          </p:spPr>
        </p:pic>
        <p:pic>
          <p:nvPicPr>
            <p:cNvPr id="30" name="Picture 29">
              <a:extLst>
                <a:ext uri="{FF2B5EF4-FFF2-40B4-BE49-F238E27FC236}">
                  <a16:creationId xmlns:a16="http://schemas.microsoft.com/office/drawing/2014/main" id="{DDE9827F-FBC8-364A-B396-2D9123BDC47C}"/>
                </a:ext>
              </a:extLst>
            </p:cNvPr>
            <p:cNvPicPr>
              <a:picLocks noChangeAspect="1"/>
            </p:cNvPicPr>
            <p:nvPr/>
          </p:nvPicPr>
          <p:blipFill>
            <a:blip r:embed="rId17"/>
            <a:stretch>
              <a:fillRect/>
            </a:stretch>
          </p:blipFill>
          <p:spPr>
            <a:xfrm>
              <a:off x="6045420" y="-12526"/>
              <a:ext cx="1606111" cy="1016000"/>
            </a:xfrm>
            <a:prstGeom prst="rect">
              <a:avLst/>
            </a:prstGeom>
          </p:spPr>
        </p:pic>
        <p:pic>
          <p:nvPicPr>
            <p:cNvPr id="31" name="Picture 30">
              <a:extLst>
                <a:ext uri="{FF2B5EF4-FFF2-40B4-BE49-F238E27FC236}">
                  <a16:creationId xmlns:a16="http://schemas.microsoft.com/office/drawing/2014/main" id="{E8544B88-C551-8147-9E5E-E52697BA77D7}"/>
                </a:ext>
              </a:extLst>
            </p:cNvPr>
            <p:cNvPicPr>
              <a:picLocks noChangeAspect="1"/>
            </p:cNvPicPr>
            <p:nvPr/>
          </p:nvPicPr>
          <p:blipFill>
            <a:blip r:embed="rId18"/>
            <a:stretch>
              <a:fillRect/>
            </a:stretch>
          </p:blipFill>
          <p:spPr>
            <a:xfrm>
              <a:off x="7651531" y="-8876"/>
              <a:ext cx="1534510" cy="1012350"/>
            </a:xfrm>
            <a:prstGeom prst="rect">
              <a:avLst/>
            </a:prstGeom>
          </p:spPr>
        </p:pic>
        <p:pic>
          <p:nvPicPr>
            <p:cNvPr id="32" name="Picture 31">
              <a:extLst>
                <a:ext uri="{FF2B5EF4-FFF2-40B4-BE49-F238E27FC236}">
                  <a16:creationId xmlns:a16="http://schemas.microsoft.com/office/drawing/2014/main" id="{2BA33888-E1E9-DE43-97F9-3E438BAF2E5C}"/>
                </a:ext>
              </a:extLst>
            </p:cNvPr>
            <p:cNvPicPr>
              <a:picLocks noChangeAspect="1"/>
            </p:cNvPicPr>
            <p:nvPr/>
          </p:nvPicPr>
          <p:blipFill>
            <a:blip r:embed="rId19"/>
            <a:stretch>
              <a:fillRect/>
            </a:stretch>
          </p:blipFill>
          <p:spPr>
            <a:xfrm>
              <a:off x="9186041" y="-12525"/>
              <a:ext cx="1621563" cy="1016000"/>
            </a:xfrm>
            <a:prstGeom prst="rect">
              <a:avLst/>
            </a:prstGeom>
          </p:spPr>
        </p:pic>
        <p:pic>
          <p:nvPicPr>
            <p:cNvPr id="33" name="Picture 32">
              <a:extLst>
                <a:ext uri="{FF2B5EF4-FFF2-40B4-BE49-F238E27FC236}">
                  <a16:creationId xmlns:a16="http://schemas.microsoft.com/office/drawing/2014/main" id="{C590EA9D-3499-5C4A-9CE1-B9102786644D}"/>
                </a:ext>
              </a:extLst>
            </p:cNvPr>
            <p:cNvPicPr>
              <a:picLocks noChangeAspect="1"/>
            </p:cNvPicPr>
            <p:nvPr/>
          </p:nvPicPr>
          <p:blipFill>
            <a:blip r:embed="rId20"/>
            <a:stretch>
              <a:fillRect/>
            </a:stretch>
          </p:blipFill>
          <p:spPr>
            <a:xfrm>
              <a:off x="3002675" y="-8876"/>
              <a:ext cx="1534510" cy="1012350"/>
            </a:xfrm>
            <a:prstGeom prst="rect">
              <a:avLst/>
            </a:prstGeom>
          </p:spPr>
        </p:pic>
      </p:grpSp>
    </p:spTree>
    <p:extLst>
      <p:ext uri="{BB962C8B-B14F-4D97-AF65-F5344CB8AC3E}">
        <p14:creationId xmlns:p14="http://schemas.microsoft.com/office/powerpoint/2010/main" val="3120162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accent1">
              <a:lumMod val="7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lumMod val="7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3">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AD14F-7FDF-E309-D8FD-E7D6BD3F7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58B3608-58B7-EE43-C6DE-9B86C3922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5F526F-AE38-45B8-F15F-E9D1437B0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C4954-93DE-4F6D-8969-4DC400AD452B}" type="datetimeFigureOut">
              <a:rPr lang="en-AU" smtClean="0"/>
              <a:t>26/8/2024</a:t>
            </a:fld>
            <a:endParaRPr lang="en-AU"/>
          </a:p>
        </p:txBody>
      </p:sp>
      <p:sp>
        <p:nvSpPr>
          <p:cNvPr id="5" name="Footer Placeholder 4">
            <a:extLst>
              <a:ext uri="{FF2B5EF4-FFF2-40B4-BE49-F238E27FC236}">
                <a16:creationId xmlns:a16="http://schemas.microsoft.com/office/drawing/2014/main" id="{EB45E812-DD0E-5045-AA09-3C0A7AF97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C76D466-6516-393C-4571-D9042F056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A2EEF-26D2-46F0-9861-C7C7CF1C54C0}" type="slidenum">
              <a:rPr lang="en-AU" smtClean="0"/>
              <a:t>‹#›</a:t>
            </a:fld>
            <a:endParaRPr lang="en-AU"/>
          </a:p>
        </p:txBody>
      </p:sp>
    </p:spTree>
    <p:extLst>
      <p:ext uri="{BB962C8B-B14F-4D97-AF65-F5344CB8AC3E}">
        <p14:creationId xmlns:p14="http://schemas.microsoft.com/office/powerpoint/2010/main" val="4021706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93727" y="312539"/>
            <a:ext cx="7804547" cy="151804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5967907" y="6505277"/>
            <a:ext cx="304570" cy="328935"/>
          </a:xfrm>
          <a:prstGeom prst="rect">
            <a:avLst/>
          </a:prstGeom>
          <a:ln w="12700">
            <a:miter lim="400000"/>
          </a:ln>
        </p:spPr>
        <p:txBody>
          <a:bodyPr wrap="none" lIns="71437" tIns="71437" rIns="71437" bIns="71437">
            <a:spAutoFit/>
          </a:bodyPr>
          <a:lstStyle>
            <a:lvl1pPr>
              <a:defRPr sz="1200"/>
            </a:lvl1pPr>
          </a:lstStyle>
          <a:p>
            <a:fld id="{86CB4B4D-7CA3-9044-876B-883B54F8677D}" type="slidenum">
              <a:rPr/>
              <a:pPr/>
              <a:t>‹#›</a:t>
            </a:fld>
            <a:endParaRPr/>
          </a:p>
        </p:txBody>
      </p:sp>
    </p:spTree>
    <p:extLst>
      <p:ext uri="{BB962C8B-B14F-4D97-AF65-F5344CB8AC3E}">
        <p14:creationId xmlns:p14="http://schemas.microsoft.com/office/powerpoint/2010/main" val="40082859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spd="med"/>
  <p:hf hdr="0"/>
  <p:txStyles>
    <p:titleStyle>
      <a:lvl1pPr marL="0" marR="0" indent="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1pPr>
      <a:lvl2pPr marL="0" marR="0" indent="1143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2pPr>
      <a:lvl3pPr marL="0" marR="0" indent="2286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3pPr>
      <a:lvl4pPr marL="0" marR="0" indent="3429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4pPr>
      <a:lvl5pPr marL="0" marR="0" indent="4572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5pPr>
      <a:lvl6pPr marL="0" marR="0" indent="5715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6pPr>
      <a:lvl7pPr marL="0" marR="0" indent="6858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7pPr>
      <a:lvl8pPr marL="0" marR="0" indent="8001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8pPr>
      <a:lvl9pPr marL="0" marR="0" indent="914400" algn="ctr" defTabSz="410766"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j-lt"/>
          <a:ea typeface="+mj-ea"/>
          <a:cs typeface="+mj-cs"/>
          <a:sym typeface="UWA"/>
        </a:defRPr>
      </a:lvl9pPr>
    </p:titleStyle>
    <p:bodyStyle>
      <a:lvl1pPr marL="18520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1pPr>
      <a:lvl2pPr marL="40745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2pPr>
      <a:lvl3pPr marL="62970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3pPr>
      <a:lvl4pPr marL="85195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4pPr>
      <a:lvl5pPr marL="107420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5pPr>
      <a:lvl6pPr marL="129645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6pPr>
      <a:lvl7pPr marL="151870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7pPr>
      <a:lvl8pPr marL="174095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8pPr>
      <a:lvl9pPr marL="1963208" marR="0" indent="-185208" algn="l" defTabSz="410766" rtl="0" latinLnBrk="0">
        <a:lnSpc>
          <a:spcPct val="100000"/>
        </a:lnSpc>
        <a:spcBef>
          <a:spcPts val="2950"/>
        </a:spcBef>
        <a:spcAft>
          <a:spcPts val="0"/>
        </a:spcAft>
        <a:buClrTx/>
        <a:buSzPct val="75000"/>
        <a:buFontTx/>
        <a:buChar char="•"/>
        <a:tabLst/>
        <a:defRPr sz="1500" b="0" i="0" u="none" strike="noStrike" cap="none" spc="0" baseline="0">
          <a:ln>
            <a:noFill/>
          </a:ln>
          <a:solidFill>
            <a:srgbClr val="000000"/>
          </a:solidFill>
          <a:uFillTx/>
          <a:latin typeface="+mn-lt"/>
          <a:ea typeface="+mn-ea"/>
          <a:cs typeface="+mn-cs"/>
          <a:sym typeface="Source Sans Pro"/>
        </a:defRPr>
      </a:lvl9pPr>
    </p:bodyStyle>
    <p:otherStyle>
      <a:lvl1pPr marL="0" marR="0" indent="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3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6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9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2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5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8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1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400" algn="ctr" defTabSz="410766"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customXml" Target="../ink/ink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18" Type="http://schemas.microsoft.com/office/2007/relationships/diagramDrawing" Target="../diagrams/drawing7.xml"/><Relationship Id="rId3" Type="http://schemas.openxmlformats.org/officeDocument/2006/relationships/image" Target="../media/image12.PNG"/><Relationship Id="rId7" Type="http://schemas.openxmlformats.org/officeDocument/2006/relationships/diagramColors" Target="../diagrams/colors5.xml"/><Relationship Id="rId12" Type="http://schemas.openxmlformats.org/officeDocument/2006/relationships/diagramColors" Target="../diagrams/colors6.xml"/><Relationship Id="rId17" Type="http://schemas.openxmlformats.org/officeDocument/2006/relationships/diagramColors" Target="../diagrams/colors7.xml"/><Relationship Id="rId2" Type="http://schemas.openxmlformats.org/officeDocument/2006/relationships/notesSlide" Target="../notesSlides/notesSlide12.xml"/><Relationship Id="rId16" Type="http://schemas.openxmlformats.org/officeDocument/2006/relationships/diagramQuickStyle" Target="../diagrams/quickStyle7.xml"/><Relationship Id="rId1" Type="http://schemas.openxmlformats.org/officeDocument/2006/relationships/slideLayout" Target="../slideLayouts/slideLayout23.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5" Type="http://schemas.openxmlformats.org/officeDocument/2006/relationships/diagramLayout" Target="../diagrams/layout7.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 Id="rId14"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100.png"/><Relationship Id="rId5" Type="http://schemas.openxmlformats.org/officeDocument/2006/relationships/customXml" Target="../ink/ink8.xml"/><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p:txBody>
          <a:bodyPr/>
          <a:lstStyle/>
          <a:p>
            <a:r>
              <a:rPr lang="en-AU" dirty="0"/>
              <a:t>Practical Class: Week 4</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2258562"/>
            <a:ext cx="10697228" cy="3909056"/>
          </a:xfrm>
        </p:spPr>
        <p:txBody>
          <a:bodyPr>
            <a:normAutofit/>
          </a:bodyPr>
          <a:lstStyle/>
          <a:p>
            <a:pPr marL="0" indent="0" algn="ctr">
              <a:buNone/>
            </a:pPr>
            <a:endParaRPr lang="en-AU" dirty="0"/>
          </a:p>
          <a:p>
            <a:pPr marL="514350" indent="-514350" algn="ctr">
              <a:buAutoNum type="arabicPeriod"/>
            </a:pPr>
            <a:r>
              <a:rPr lang="en-AU" dirty="0"/>
              <a:t>Group Report Tips</a:t>
            </a:r>
          </a:p>
          <a:p>
            <a:pPr marL="514350" indent="-514350" algn="ctr">
              <a:buAutoNum type="arabicPeriod"/>
            </a:pPr>
            <a:endParaRPr lang="en-AU" dirty="0"/>
          </a:p>
          <a:p>
            <a:pPr marL="514350" indent="-514350" algn="ctr">
              <a:buFont typeface="Arial"/>
              <a:buAutoNum type="arabicPeriod"/>
            </a:pPr>
            <a:r>
              <a:rPr lang="en-AU" dirty="0"/>
              <a:t>Week 3 Muddiest Concept</a:t>
            </a:r>
          </a:p>
          <a:p>
            <a:pPr marL="514350" indent="-514350" algn="ctr">
              <a:buAutoNum type="arabicPeriod"/>
            </a:pPr>
            <a:endParaRPr lang="en-AU" dirty="0"/>
          </a:p>
          <a:p>
            <a:pPr marL="514350" indent="-514350" algn="ctr">
              <a:buFont typeface="Arial"/>
              <a:buAutoNum type="arabicPeriod"/>
            </a:pPr>
            <a:r>
              <a:rPr lang="en-AU" dirty="0"/>
              <a:t>Chapters 6 and 7: Cost and Quality Management</a:t>
            </a:r>
          </a:p>
          <a:p>
            <a:pPr marL="0" indent="0">
              <a:buNone/>
            </a:pPr>
            <a:endParaRPr lang="en-AU" dirty="0"/>
          </a:p>
          <a:p>
            <a:pPr marL="0" indent="0">
              <a:buNone/>
            </a:pPr>
            <a:endParaRPr lang="en-AU" sz="2800" i="1" dirty="0"/>
          </a:p>
          <a:p>
            <a:pPr marL="0" indent="0">
              <a:buNone/>
            </a:pPr>
            <a:endParaRPr lang="en-AU" sz="2800" i="1" dirty="0"/>
          </a:p>
          <a:p>
            <a:pPr marL="0" indent="0">
              <a:buNone/>
            </a:pPr>
            <a:endParaRPr lang="en-AU" sz="2800" i="1" dirty="0"/>
          </a:p>
        </p:txBody>
      </p:sp>
      <p:sp>
        <p:nvSpPr>
          <p:cNvPr id="4" name="TextBox 3">
            <a:extLst>
              <a:ext uri="{FF2B5EF4-FFF2-40B4-BE49-F238E27FC236}">
                <a16:creationId xmlns:a16="http://schemas.microsoft.com/office/drawing/2014/main" id="{62B34867-5DBA-E41C-BEBB-7A1207EC9357}"/>
              </a:ext>
            </a:extLst>
          </p:cNvPr>
          <p:cNvSpPr txBox="1"/>
          <p:nvPr/>
        </p:nvSpPr>
        <p:spPr>
          <a:xfrm>
            <a:off x="75295" y="6308072"/>
            <a:ext cx="12041410" cy="369332"/>
          </a:xfrm>
          <a:prstGeom prst="rect">
            <a:avLst/>
          </a:prstGeom>
          <a:noFill/>
        </p:spPr>
        <p:txBody>
          <a:bodyPr wrap="square">
            <a:spAutoFit/>
          </a:bodyPr>
          <a:lstStyle/>
          <a:p>
            <a:pPr marL="400050" lvl="1"/>
            <a:r>
              <a:rPr lang="en-AU" i="1" dirty="0">
                <a:solidFill>
                  <a:schemeClr val="bg2">
                    <a:lumMod val="50000"/>
                  </a:schemeClr>
                </a:solidFill>
              </a:rPr>
              <a:t>Competencies: Stakeholders – Scope – Time – </a:t>
            </a:r>
            <a:r>
              <a:rPr lang="en-AU" b="1" i="1" dirty="0">
                <a:solidFill>
                  <a:srgbClr val="0B5395"/>
                </a:solidFill>
              </a:rPr>
              <a:t>Cost – Quality </a:t>
            </a:r>
            <a:r>
              <a:rPr lang="en-AU" i="1" dirty="0">
                <a:solidFill>
                  <a:schemeClr val="bg2">
                    <a:lumMod val="50000"/>
                  </a:schemeClr>
                </a:solidFill>
              </a:rPr>
              <a:t>– HR – Communication – Risk – Procurement – Integration </a:t>
            </a:r>
            <a:endParaRPr lang="en-AU" sz="1800" i="1" dirty="0">
              <a:solidFill>
                <a:schemeClr val="bg2">
                  <a:lumMod val="50000"/>
                </a:schemeClr>
              </a:solidFill>
            </a:endParaRPr>
          </a:p>
        </p:txBody>
      </p:sp>
    </p:spTree>
    <p:extLst>
      <p:ext uri="{BB962C8B-B14F-4D97-AF65-F5344CB8AC3E}">
        <p14:creationId xmlns:p14="http://schemas.microsoft.com/office/powerpoint/2010/main" val="273769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6</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B: Case Study Analysis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895833" y="1043712"/>
            <a:ext cx="10996811" cy="5314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sng" strike="noStrike" kern="1200" cap="none" spc="0" normalizeH="0" baseline="0" noProof="0" dirty="0">
                <a:ln>
                  <a:noFill/>
                </a:ln>
                <a:solidFill>
                  <a:srgbClr val="0000FF"/>
                </a:solidFill>
                <a:effectLst/>
                <a:uLnTx/>
                <a:uFillTx/>
                <a:latin typeface="Century Gothic" panose="020B0502020202020204" pitchFamily="34" charset="0"/>
                <a:ea typeface="Helvetica Light"/>
                <a:cs typeface="Helvetica Light"/>
                <a:sym typeface="Helvetica Light"/>
              </a:rPr>
              <a:t>How to analyse:</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Remind the reader of what issue you’re discussing </a:t>
            </a: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Describe what project management choice/approach led to this issue</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The wrong tool? </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Integral issue with entire project? </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Domino effect from earlier issue? </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Explain (if any) what frameworks/tools/etc were used to mitigate this issue, whether they worked, and why</a:t>
            </a: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Create Links: Discuss what impacts the issue had on the project</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Were other lifecycle stages or competencies affected? </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Did it affect the overall success/failure of the project?</a:t>
            </a:r>
          </a:p>
        </p:txBody>
      </p:sp>
      <p:sp>
        <p:nvSpPr>
          <p:cNvPr id="3" name="Arrow: Down 2">
            <a:extLst>
              <a:ext uri="{FF2B5EF4-FFF2-40B4-BE49-F238E27FC236}">
                <a16:creationId xmlns:a16="http://schemas.microsoft.com/office/drawing/2014/main" id="{8CF9FABF-E8B4-594A-4143-DC060F753F54}"/>
              </a:ext>
            </a:extLst>
          </p:cNvPr>
          <p:cNvSpPr/>
          <p:nvPr/>
        </p:nvSpPr>
        <p:spPr>
          <a:xfrm>
            <a:off x="806906" y="1908285"/>
            <a:ext cx="469232" cy="4211053"/>
          </a:xfrm>
          <a:prstGeom prst="downArrow">
            <a:avLst/>
          </a:prstGeom>
          <a:solidFill>
            <a:schemeClr val="accent1"/>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A9197E7-BFB7-4831-A9E3-9982F5F9FAB1}"/>
                  </a:ext>
                </a:extLst>
              </p14:cNvPr>
              <p14:cNvContentPartPr/>
              <p14:nvPr/>
            </p14:nvContentPartPr>
            <p14:xfrm>
              <a:off x="3789455" y="2766145"/>
              <a:ext cx="4559040" cy="49680"/>
            </p14:xfrm>
          </p:contentPart>
        </mc:Choice>
        <mc:Fallback xmlns="">
          <p:pic>
            <p:nvPicPr>
              <p:cNvPr id="4" name="Ink 3">
                <a:extLst>
                  <a:ext uri="{FF2B5EF4-FFF2-40B4-BE49-F238E27FC236}">
                    <a16:creationId xmlns:a16="http://schemas.microsoft.com/office/drawing/2014/main" id="{9A9197E7-BFB7-4831-A9E3-9982F5F9FAB1}"/>
                  </a:ext>
                </a:extLst>
              </p:cNvPr>
              <p:cNvPicPr/>
              <p:nvPr/>
            </p:nvPicPr>
            <p:blipFill>
              <a:blip r:embed="rId4"/>
              <a:stretch>
                <a:fillRect/>
              </a:stretch>
            </p:blipFill>
            <p:spPr>
              <a:xfrm>
                <a:off x="3717815" y="2622505"/>
                <a:ext cx="47026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8EB7F0DD-5BC1-1261-B3E3-6C864777F87D}"/>
                  </a:ext>
                </a:extLst>
              </p14:cNvPr>
              <p14:cNvContentPartPr/>
              <p14:nvPr/>
            </p14:nvContentPartPr>
            <p14:xfrm>
              <a:off x="5161415" y="5448865"/>
              <a:ext cx="2662200" cy="37800"/>
            </p14:xfrm>
          </p:contentPart>
        </mc:Choice>
        <mc:Fallback xmlns="">
          <p:pic>
            <p:nvPicPr>
              <p:cNvPr id="11" name="Ink 10">
                <a:extLst>
                  <a:ext uri="{FF2B5EF4-FFF2-40B4-BE49-F238E27FC236}">
                    <a16:creationId xmlns:a16="http://schemas.microsoft.com/office/drawing/2014/main" id="{8EB7F0DD-5BC1-1261-B3E3-6C864777F87D}"/>
                  </a:ext>
                </a:extLst>
              </p:cNvPr>
              <p:cNvPicPr/>
              <p:nvPr/>
            </p:nvPicPr>
            <p:blipFill>
              <a:blip r:embed="rId6"/>
              <a:stretch>
                <a:fillRect/>
              </a:stretch>
            </p:blipFill>
            <p:spPr>
              <a:xfrm>
                <a:off x="5089415" y="5305225"/>
                <a:ext cx="2805840" cy="325440"/>
              </a:xfrm>
              <a:prstGeom prst="rect">
                <a:avLst/>
              </a:prstGeom>
            </p:spPr>
          </p:pic>
        </mc:Fallback>
      </mc:AlternateContent>
    </p:spTree>
    <p:extLst>
      <p:ext uri="{BB962C8B-B14F-4D97-AF65-F5344CB8AC3E}">
        <p14:creationId xmlns:p14="http://schemas.microsoft.com/office/powerpoint/2010/main" val="41601574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63"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fade">
                                      <p:cBhvr>
                                        <p:cTn id="45" dur="500"/>
                                        <p:tgtEl>
                                          <p:spTgt spid="2">
                                            <p:txEl>
                                              <p:pRg st="11" end="11"/>
                                            </p:txEl>
                                          </p:spTgt>
                                        </p:tgtEl>
                                      </p:cBhvr>
                                    </p:animEffect>
                                  </p:childTnLst>
                                </p:cTn>
                              </p:par>
                              <p:par>
                                <p:cTn id="46" presetID="63"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drawProgress</p:attrName>
                                        </p:attrNameLst>
                                      </p:cBhvr>
                                      <p:tavLst>
                                        <p:tav tm="0">
                                          <p:val>
                                            <p:fltVal val="0"/>
                                          </p:val>
                                        </p:tav>
                                        <p:tav tm="100000">
                                          <p:val>
                                            <p:fltVal val="1"/>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500"/>
                                        <p:tgtEl>
                                          <p:spTgt spid="2">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500"/>
                                        <p:tgtEl>
                                          <p:spTgt spid="2">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up)">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Tips and Recommendations</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7</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B: Case Study Analysis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9" name="TextBox 8">
            <a:extLst>
              <a:ext uri="{FF2B5EF4-FFF2-40B4-BE49-F238E27FC236}">
                <a16:creationId xmlns:a16="http://schemas.microsoft.com/office/drawing/2014/main" id="{2093CD04-A13C-ADE0-D7D1-AE6CF084FEF3}"/>
              </a:ext>
            </a:extLst>
          </p:cNvPr>
          <p:cNvSpPr txBox="1"/>
          <p:nvPr/>
        </p:nvSpPr>
        <p:spPr>
          <a:xfrm>
            <a:off x="1526518" y="5955811"/>
            <a:ext cx="9138964" cy="528990"/>
          </a:xfrm>
          <a:prstGeom prst="rect">
            <a:avLst/>
          </a:prstGeom>
          <a:noFill/>
          <a:ln w="12700" cap="flat">
            <a:solidFill>
              <a:srgbClr val="FF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600"/>
              </a:spcAft>
              <a:buClrTx/>
              <a:buSzTx/>
              <a:buFontTx/>
              <a:buNone/>
              <a:tabLst/>
              <a:defRPr/>
            </a:pPr>
            <a:r>
              <a:rPr kumimoji="0" lang="en-AU" sz="2000" b="1" i="0" u="none" strike="noStrike" kern="1200" cap="none" spc="0" normalizeH="0" baseline="0" noProof="0" dirty="0">
                <a:ln>
                  <a:noFill/>
                </a:ln>
                <a:solidFill>
                  <a:srgbClr val="0000FF"/>
                </a:solidFill>
                <a:effectLst/>
                <a:uLnTx/>
                <a:uFillTx/>
                <a:latin typeface="Century Gothic" panose="020B0502020202020204" pitchFamily="34" charset="0"/>
                <a:ea typeface="Helvetica Light"/>
                <a:cs typeface="Helvetica Light"/>
                <a:sym typeface="Helvetica Light"/>
              </a:rPr>
              <a:t>REMINDER: You MUST subdivide Part B into lifecycle phases</a:t>
            </a:r>
          </a:p>
        </p:txBody>
      </p:sp>
      <p:graphicFrame>
        <p:nvGraphicFramePr>
          <p:cNvPr id="11" name="Diagram 10">
            <a:extLst>
              <a:ext uri="{FF2B5EF4-FFF2-40B4-BE49-F238E27FC236}">
                <a16:creationId xmlns:a16="http://schemas.microsoft.com/office/drawing/2014/main" id="{DEB61348-B0BA-88EC-B6D9-62AB24E5923A}"/>
              </a:ext>
            </a:extLst>
          </p:cNvPr>
          <p:cNvGraphicFramePr/>
          <p:nvPr/>
        </p:nvGraphicFramePr>
        <p:xfrm>
          <a:off x="1090771" y="1665961"/>
          <a:ext cx="10082463" cy="3985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527C3917-D40F-60FE-FF40-D2CCA55E79F1}"/>
              </a:ext>
            </a:extLst>
          </p:cNvPr>
          <p:cNvSpPr/>
          <p:nvPr/>
        </p:nvSpPr>
        <p:spPr>
          <a:xfrm>
            <a:off x="1209892" y="2390543"/>
            <a:ext cx="4419943" cy="1553023"/>
          </a:xfrm>
          <a:prstGeom prst="rect">
            <a:avLst/>
          </a:prstGeom>
          <a:solidFill>
            <a:srgbClr val="F9F3D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 name="Rectangle 2">
            <a:extLst>
              <a:ext uri="{FF2B5EF4-FFF2-40B4-BE49-F238E27FC236}">
                <a16:creationId xmlns:a16="http://schemas.microsoft.com/office/drawing/2014/main" id="{4E412522-2521-5065-0F00-69345B534BEF}"/>
              </a:ext>
            </a:extLst>
          </p:cNvPr>
          <p:cNvSpPr/>
          <p:nvPr/>
        </p:nvSpPr>
        <p:spPr>
          <a:xfrm>
            <a:off x="1209892" y="4247928"/>
            <a:ext cx="4249613" cy="1237416"/>
          </a:xfrm>
          <a:prstGeom prst="rect">
            <a:avLst/>
          </a:prstGeom>
          <a:solidFill>
            <a:srgbClr val="F9F3D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 name="Rectangle 3">
            <a:extLst>
              <a:ext uri="{FF2B5EF4-FFF2-40B4-BE49-F238E27FC236}">
                <a16:creationId xmlns:a16="http://schemas.microsoft.com/office/drawing/2014/main" id="{6491A79D-2FD8-4FC9-B036-339888416BFF}"/>
              </a:ext>
            </a:extLst>
          </p:cNvPr>
          <p:cNvSpPr/>
          <p:nvPr/>
        </p:nvSpPr>
        <p:spPr>
          <a:xfrm>
            <a:off x="6562167" y="2390542"/>
            <a:ext cx="4356845" cy="1462621"/>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0" name="Rectangle 9">
            <a:extLst>
              <a:ext uri="{FF2B5EF4-FFF2-40B4-BE49-F238E27FC236}">
                <a16:creationId xmlns:a16="http://schemas.microsoft.com/office/drawing/2014/main" id="{20CA0520-A3EB-0F84-9C0B-F9655D143012}"/>
              </a:ext>
            </a:extLst>
          </p:cNvPr>
          <p:cNvSpPr/>
          <p:nvPr/>
        </p:nvSpPr>
        <p:spPr>
          <a:xfrm>
            <a:off x="6562167" y="4138366"/>
            <a:ext cx="4419941" cy="1328206"/>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4817588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970BF9C3-AC17-45F6-BFF3-B13F5760703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dgm id="{9CFAFA1E-6533-4401-83CC-8AAF13CC4863}"/>
                                            </p:graphic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D29198D7-ACB5-4262-B97F-77182E695F3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graphicEl>
                                              <a:dgm id="{C4CD2C49-48D6-4D59-BB50-8E2FF376C604}"/>
                                            </p:graphic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26" presetClass="emph" presetSubtype="0" fill="hold" grpId="1" nodeType="withEffect">
                                  <p:stCondLst>
                                    <p:cond delay="0"/>
                                  </p:stCondLst>
                                  <p:childTnLst>
                                    <p:animEffect transition="out" filter="fade">
                                      <p:cBhvr>
                                        <p:cTn id="49" dur="500" tmFilter="0, 0; .2, .5; .8, .5; 1, 0"/>
                                        <p:tgtEl>
                                          <p:spTgt spid="9"/>
                                        </p:tgtEl>
                                      </p:cBhvr>
                                    </p:animEffect>
                                    <p:animScale>
                                      <p:cBhvr>
                                        <p:cTn id="5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Graphic spid="11" grpId="0" uiExpand="1">
        <p:bldSub>
          <a:bldDgm bld="one"/>
        </p:bldSub>
      </p:bldGraphic>
      <p:bldP spid="2" grpId="0" animBg="1"/>
      <p:bldP spid="2" grpId="1" animBg="1"/>
      <p:bldP spid="3" grpId="0" animBg="1"/>
      <p:bldP spid="3" grpId="1" animBg="1"/>
      <p:bldP spid="4" grpId="0" animBg="1"/>
      <p:bldP spid="4" grpId="1" animBg="1"/>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Reminder: No project is perfect!</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8</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C: Recommendations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682531" y="1537738"/>
            <a:ext cx="10729193"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What this section should include: </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FF"/>
                </a:solidFill>
                <a:effectLst/>
                <a:uLnTx/>
                <a:uFillTx/>
                <a:latin typeface="Calibri (body)"/>
                <a:ea typeface="Helvetica Light"/>
                <a:cs typeface="Helvetica Light"/>
                <a:sym typeface="Helvetica Light"/>
              </a:rPr>
              <a:t>Recommendations in priority order</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Consider: benefit, potential consequences, effort of implementation, cost</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Where in the project lifecycle would this recommendation be implemented?</a:t>
            </a:r>
          </a:p>
          <a:p>
            <a:pPr marL="1257300" marR="0" lvl="2"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You don’t need to subdivide this section into lifecycle phases!</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Quality over quantity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Fewer, well explained recommendations </a:t>
            </a: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&gt;</a:t>
            </a: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 Many recommendations with only a few lines explaining each</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Figures to help explain recommended tools and frameworks</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3452F06-3301-3455-9159-43A019481B47}"/>
                  </a:ext>
                </a:extLst>
              </p14:cNvPr>
              <p14:cNvContentPartPr/>
              <p14:nvPr/>
            </p14:nvContentPartPr>
            <p14:xfrm>
              <a:off x="2068882" y="3499219"/>
              <a:ext cx="6267960" cy="74520"/>
            </p14:xfrm>
          </p:contentPart>
        </mc:Choice>
        <mc:Fallback xmlns="">
          <p:pic>
            <p:nvPicPr>
              <p:cNvPr id="13" name="Ink 12">
                <a:extLst>
                  <a:ext uri="{FF2B5EF4-FFF2-40B4-BE49-F238E27FC236}">
                    <a16:creationId xmlns:a16="http://schemas.microsoft.com/office/drawing/2014/main" id="{13452F06-3301-3455-9159-43A019481B47}"/>
                  </a:ext>
                </a:extLst>
              </p:cNvPr>
              <p:cNvPicPr/>
              <p:nvPr/>
            </p:nvPicPr>
            <p:blipFill>
              <a:blip r:embed="rId4"/>
              <a:stretch>
                <a:fillRect/>
              </a:stretch>
            </p:blipFill>
            <p:spPr>
              <a:xfrm>
                <a:off x="1996882" y="3355219"/>
                <a:ext cx="6411600" cy="362160"/>
              </a:xfrm>
              <a:prstGeom prst="rect">
                <a:avLst/>
              </a:prstGeom>
            </p:spPr>
          </p:pic>
        </mc:Fallback>
      </mc:AlternateContent>
    </p:spTree>
    <p:extLst>
      <p:ext uri="{BB962C8B-B14F-4D97-AF65-F5344CB8AC3E}">
        <p14:creationId xmlns:p14="http://schemas.microsoft.com/office/powerpoint/2010/main" val="27706276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63"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drawProgress</p:attrName>
                                        </p:attrNameLst>
                                      </p:cBhvr>
                                      <p:tavLst>
                                        <p:tav tm="0">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A picture’s worth a thousand words!</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9</a:t>
            </a:r>
          </a:p>
        </p:txBody>
      </p:sp>
      <p:sp>
        <p:nvSpPr>
          <p:cNvPr id="5" name="Rectangle 4"/>
          <p:cNvSpPr/>
          <p:nvPr/>
        </p:nvSpPr>
        <p:spPr>
          <a:xfrm>
            <a:off x="767487" y="35846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C: Recommendations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pic>
        <p:nvPicPr>
          <p:cNvPr id="9" name="Picture 8" descr="A diagram of a plan&#10;&#10;Description automatically generated">
            <a:extLst>
              <a:ext uri="{FF2B5EF4-FFF2-40B4-BE49-F238E27FC236}">
                <a16:creationId xmlns:a16="http://schemas.microsoft.com/office/drawing/2014/main" id="{840A02FF-9B43-C523-4A7A-8E1856D8941D}"/>
              </a:ext>
            </a:extLst>
          </p:cNvPr>
          <p:cNvPicPr>
            <a:picLocks noChangeAspect="1"/>
          </p:cNvPicPr>
          <p:nvPr/>
        </p:nvPicPr>
        <p:blipFill rotWithShape="1">
          <a:blip r:embed="rId3">
            <a:extLst>
              <a:ext uri="{28A0092B-C50C-407E-A947-70E740481C1C}">
                <a14:useLocalDpi xmlns:a14="http://schemas.microsoft.com/office/drawing/2010/main" val="0"/>
              </a:ext>
            </a:extLst>
          </a:blip>
          <a:srcRect l="5372"/>
          <a:stretch/>
        </p:blipFill>
        <p:spPr>
          <a:xfrm>
            <a:off x="84220" y="1368197"/>
            <a:ext cx="3840207" cy="3277057"/>
          </a:xfrm>
          <a:prstGeom prst="rect">
            <a:avLst/>
          </a:prstGeom>
        </p:spPr>
      </p:pic>
      <p:graphicFrame>
        <p:nvGraphicFramePr>
          <p:cNvPr id="13" name="Diagram 12">
            <a:extLst>
              <a:ext uri="{FF2B5EF4-FFF2-40B4-BE49-F238E27FC236}">
                <a16:creationId xmlns:a16="http://schemas.microsoft.com/office/drawing/2014/main" id="{AB638257-E9D5-2D1E-D184-E685A910CF73}"/>
              </a:ext>
            </a:extLst>
          </p:cNvPr>
          <p:cNvGraphicFramePr/>
          <p:nvPr/>
        </p:nvGraphicFramePr>
        <p:xfrm>
          <a:off x="478643" y="4798290"/>
          <a:ext cx="3238192" cy="1552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9" name="Diagram 38">
            <a:extLst>
              <a:ext uri="{FF2B5EF4-FFF2-40B4-BE49-F238E27FC236}">
                <a16:creationId xmlns:a16="http://schemas.microsoft.com/office/drawing/2014/main" id="{4DBE7E72-1FFD-5674-2CE3-949F18D23709}"/>
              </a:ext>
            </a:extLst>
          </p:cNvPr>
          <p:cNvGraphicFramePr/>
          <p:nvPr/>
        </p:nvGraphicFramePr>
        <p:xfrm>
          <a:off x="4455995" y="4798290"/>
          <a:ext cx="3238192" cy="15525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0" name="Diagram 39">
            <a:extLst>
              <a:ext uri="{FF2B5EF4-FFF2-40B4-BE49-F238E27FC236}">
                <a16:creationId xmlns:a16="http://schemas.microsoft.com/office/drawing/2014/main" id="{4B1623CF-38D0-8D37-6255-566BA9608001}"/>
              </a:ext>
            </a:extLst>
          </p:cNvPr>
          <p:cNvGraphicFramePr/>
          <p:nvPr/>
        </p:nvGraphicFramePr>
        <p:xfrm>
          <a:off x="8433347" y="4797467"/>
          <a:ext cx="3238192" cy="155253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nvGrpSpPr>
          <p:cNvPr id="41" name="Group 40">
            <a:extLst>
              <a:ext uri="{FF2B5EF4-FFF2-40B4-BE49-F238E27FC236}">
                <a16:creationId xmlns:a16="http://schemas.microsoft.com/office/drawing/2014/main" id="{50DA4DF6-0615-3A86-69E6-A0A318E165DB}"/>
              </a:ext>
            </a:extLst>
          </p:cNvPr>
          <p:cNvGrpSpPr/>
          <p:nvPr/>
        </p:nvGrpSpPr>
        <p:grpSpPr>
          <a:xfrm>
            <a:off x="4146872" y="1725363"/>
            <a:ext cx="3483425" cy="2846636"/>
            <a:chOff x="4435636" y="1966003"/>
            <a:chExt cx="3483425" cy="2846636"/>
          </a:xfrm>
        </p:grpSpPr>
        <p:sp>
          <p:nvSpPr>
            <p:cNvPr id="35" name="Rectangle 34">
              <a:extLst>
                <a:ext uri="{FF2B5EF4-FFF2-40B4-BE49-F238E27FC236}">
                  <a16:creationId xmlns:a16="http://schemas.microsoft.com/office/drawing/2014/main" id="{B62F0194-28D4-86FE-A148-4B3EA060CE72}"/>
                </a:ext>
              </a:extLst>
            </p:cNvPr>
            <p:cNvSpPr/>
            <p:nvPr/>
          </p:nvSpPr>
          <p:spPr>
            <a:xfrm>
              <a:off x="4881953" y="2008064"/>
              <a:ext cx="1524854" cy="1274776"/>
            </a:xfrm>
            <a:prstGeom prst="rect">
              <a:avLst/>
            </a:prstGeom>
            <a:solidFill>
              <a:schemeClr val="accent3">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3" name="Rectangle 32">
              <a:extLst>
                <a:ext uri="{FF2B5EF4-FFF2-40B4-BE49-F238E27FC236}">
                  <a16:creationId xmlns:a16="http://schemas.microsoft.com/office/drawing/2014/main" id="{D67F1CCF-E1BC-0E37-32EA-A0E3EFDB7631}"/>
                </a:ext>
              </a:extLst>
            </p:cNvPr>
            <p:cNvSpPr/>
            <p:nvPr/>
          </p:nvSpPr>
          <p:spPr>
            <a:xfrm>
              <a:off x="6280478" y="2005263"/>
              <a:ext cx="1416570" cy="1274776"/>
            </a:xfrm>
            <a:prstGeom prst="rect">
              <a:avLst/>
            </a:prstGeom>
            <a:solidFill>
              <a:schemeClr val="accent5">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6" name="Rectangle 35">
              <a:extLst>
                <a:ext uri="{FF2B5EF4-FFF2-40B4-BE49-F238E27FC236}">
                  <a16:creationId xmlns:a16="http://schemas.microsoft.com/office/drawing/2014/main" id="{5CD7F57A-7060-B3CF-FFC4-BCBEF9B998CF}"/>
                </a:ext>
              </a:extLst>
            </p:cNvPr>
            <p:cNvSpPr/>
            <p:nvPr/>
          </p:nvSpPr>
          <p:spPr>
            <a:xfrm>
              <a:off x="4888540" y="3214776"/>
              <a:ext cx="1425740" cy="1274776"/>
            </a:xfrm>
            <a:prstGeom prst="rect">
              <a:avLst/>
            </a:prstGeom>
            <a:solidFill>
              <a:schemeClr val="accent2">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4" name="Rectangle 33">
              <a:extLst>
                <a:ext uri="{FF2B5EF4-FFF2-40B4-BE49-F238E27FC236}">
                  <a16:creationId xmlns:a16="http://schemas.microsoft.com/office/drawing/2014/main" id="{38BB1BF0-8042-7E97-0385-1EF2095615AF}"/>
                </a:ext>
              </a:extLst>
            </p:cNvPr>
            <p:cNvSpPr/>
            <p:nvPr/>
          </p:nvSpPr>
          <p:spPr>
            <a:xfrm>
              <a:off x="6280478" y="3205251"/>
              <a:ext cx="1425740" cy="1274776"/>
            </a:xfrm>
            <a:prstGeom prst="rect">
              <a:avLst/>
            </a:prstGeom>
            <a:solidFill>
              <a:schemeClr val="accent3">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cxnSp>
          <p:nvCxnSpPr>
            <p:cNvPr id="16" name="Straight Arrow Connector 15">
              <a:extLst>
                <a:ext uri="{FF2B5EF4-FFF2-40B4-BE49-F238E27FC236}">
                  <a16:creationId xmlns:a16="http://schemas.microsoft.com/office/drawing/2014/main" id="{AA57A747-3E5A-EE5A-81BB-432CEA2A18FE}"/>
                </a:ext>
              </a:extLst>
            </p:cNvPr>
            <p:cNvCxnSpPr>
              <a:cxnSpLocks/>
            </p:cNvCxnSpPr>
            <p:nvPr/>
          </p:nvCxnSpPr>
          <p:spPr>
            <a:xfrm flipV="1">
              <a:off x="4872783" y="1966003"/>
              <a:ext cx="0" cy="250974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EECA5B7-CF1B-F926-896A-49E15A2347B5}"/>
                </a:ext>
              </a:extLst>
            </p:cNvPr>
            <p:cNvCxnSpPr>
              <a:cxnSpLocks/>
            </p:cNvCxnSpPr>
            <p:nvPr/>
          </p:nvCxnSpPr>
          <p:spPr>
            <a:xfrm>
              <a:off x="4872783" y="4471736"/>
              <a:ext cx="281539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FA552F6E-D535-9B0D-45D6-E6A21C2065AF}"/>
                </a:ext>
              </a:extLst>
            </p:cNvPr>
            <p:cNvCxnSpPr/>
            <p:nvPr/>
          </p:nvCxnSpPr>
          <p:spPr>
            <a:xfrm flipV="1">
              <a:off x="6280478" y="2061179"/>
              <a:ext cx="0" cy="2390273"/>
            </a:xfrm>
            <a:prstGeom prst="line">
              <a:avLst/>
            </a:prstGeom>
            <a:noFill/>
            <a:ln w="12700" cap="flat">
              <a:solidFill>
                <a:schemeClr val="accent3"/>
              </a:solidFill>
              <a:prstDash val="dash"/>
              <a:miter lim="400000"/>
            </a:ln>
            <a:effectLst/>
            <a:sp3d/>
          </p:spPr>
          <p:style>
            <a:lnRef idx="0">
              <a:scrgbClr r="0" g="0" b="0"/>
            </a:lnRef>
            <a:fillRef idx="0">
              <a:scrgbClr r="0" g="0" b="0"/>
            </a:fillRef>
            <a:effectRef idx="0">
              <a:scrgbClr r="0" g="0" b="0"/>
            </a:effectRef>
            <a:fontRef idx="none"/>
          </p:style>
        </p:cxnSp>
        <p:cxnSp>
          <p:nvCxnSpPr>
            <p:cNvPr id="22" name="Straight Connector 21">
              <a:extLst>
                <a:ext uri="{FF2B5EF4-FFF2-40B4-BE49-F238E27FC236}">
                  <a16:creationId xmlns:a16="http://schemas.microsoft.com/office/drawing/2014/main" id="{E9B82F12-796F-9B70-D569-128021B186BF}"/>
                </a:ext>
              </a:extLst>
            </p:cNvPr>
            <p:cNvCxnSpPr>
              <a:cxnSpLocks/>
            </p:cNvCxnSpPr>
            <p:nvPr/>
          </p:nvCxnSpPr>
          <p:spPr>
            <a:xfrm>
              <a:off x="4958508" y="3198738"/>
              <a:ext cx="2711115" cy="0"/>
            </a:xfrm>
            <a:prstGeom prst="line">
              <a:avLst/>
            </a:prstGeom>
            <a:noFill/>
            <a:ln w="12700" cap="flat">
              <a:solidFill>
                <a:schemeClr val="accent3"/>
              </a:solidFill>
              <a:prstDash val="dash"/>
              <a:miter lim="400000"/>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E71F92D1-E3D9-E121-5ED4-5303B669D001}"/>
                </a:ext>
              </a:extLst>
            </p:cNvPr>
            <p:cNvSpPr txBox="1"/>
            <p:nvPr/>
          </p:nvSpPr>
          <p:spPr>
            <a:xfrm>
              <a:off x="4692662" y="2451973"/>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Plan Action</a:t>
              </a:r>
            </a:p>
          </p:txBody>
        </p:sp>
        <p:sp>
          <p:nvSpPr>
            <p:cNvPr id="27" name="TextBox 26">
              <a:extLst>
                <a:ext uri="{FF2B5EF4-FFF2-40B4-BE49-F238E27FC236}">
                  <a16:creationId xmlns:a16="http://schemas.microsoft.com/office/drawing/2014/main" id="{194B7742-924D-198C-095D-BC54A092C6B7}"/>
                </a:ext>
              </a:extLst>
            </p:cNvPr>
            <p:cNvSpPr txBox="1"/>
            <p:nvPr/>
          </p:nvSpPr>
          <p:spPr>
            <a:xfrm>
              <a:off x="6128361" y="2437357"/>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Act Now</a:t>
              </a:r>
            </a:p>
          </p:txBody>
        </p:sp>
        <p:sp>
          <p:nvSpPr>
            <p:cNvPr id="31" name="TextBox 30">
              <a:extLst>
                <a:ext uri="{FF2B5EF4-FFF2-40B4-BE49-F238E27FC236}">
                  <a16:creationId xmlns:a16="http://schemas.microsoft.com/office/drawing/2014/main" id="{093F40E2-24E3-D2D2-F70E-2CC3A2AC3DF0}"/>
                </a:ext>
              </a:extLst>
            </p:cNvPr>
            <p:cNvSpPr txBox="1"/>
            <p:nvPr/>
          </p:nvSpPr>
          <p:spPr>
            <a:xfrm>
              <a:off x="4692662" y="3646189"/>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Do Nothing</a:t>
              </a:r>
            </a:p>
          </p:txBody>
        </p:sp>
        <p:sp>
          <p:nvSpPr>
            <p:cNvPr id="32" name="TextBox 31">
              <a:extLst>
                <a:ext uri="{FF2B5EF4-FFF2-40B4-BE49-F238E27FC236}">
                  <a16:creationId xmlns:a16="http://schemas.microsoft.com/office/drawing/2014/main" id="{790E467D-2E11-A092-F477-070AC8E1BF5F}"/>
                </a:ext>
              </a:extLst>
            </p:cNvPr>
            <p:cNvSpPr txBox="1"/>
            <p:nvPr/>
          </p:nvSpPr>
          <p:spPr>
            <a:xfrm>
              <a:off x="6128361" y="3631573"/>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Plan Action</a:t>
              </a:r>
            </a:p>
          </p:txBody>
        </p:sp>
        <p:sp>
          <p:nvSpPr>
            <p:cNvPr id="37" name="TextBox 36">
              <a:extLst>
                <a:ext uri="{FF2B5EF4-FFF2-40B4-BE49-F238E27FC236}">
                  <a16:creationId xmlns:a16="http://schemas.microsoft.com/office/drawing/2014/main" id="{2F0500B8-E02B-39B4-4BE3-92B0B0A469C4}"/>
                </a:ext>
              </a:extLst>
            </p:cNvPr>
            <p:cNvSpPr txBox="1"/>
            <p:nvPr/>
          </p:nvSpPr>
          <p:spPr>
            <a:xfrm>
              <a:off x="5396075" y="4452926"/>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Impact</a:t>
              </a:r>
            </a:p>
          </p:txBody>
        </p:sp>
        <p:sp>
          <p:nvSpPr>
            <p:cNvPr id="38" name="TextBox 37">
              <a:extLst>
                <a:ext uri="{FF2B5EF4-FFF2-40B4-BE49-F238E27FC236}">
                  <a16:creationId xmlns:a16="http://schemas.microsoft.com/office/drawing/2014/main" id="{6D859AC9-2B63-4A64-5516-0F51F61C9389}"/>
                </a:ext>
              </a:extLst>
            </p:cNvPr>
            <p:cNvSpPr txBox="1"/>
            <p:nvPr/>
          </p:nvSpPr>
          <p:spPr>
            <a:xfrm rot="16200000">
              <a:off x="3720143" y="3034919"/>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Responsibility</a:t>
              </a:r>
            </a:p>
          </p:txBody>
        </p:sp>
      </p:grpSp>
      <p:sp>
        <p:nvSpPr>
          <p:cNvPr id="56" name="TextBox 55">
            <a:extLst>
              <a:ext uri="{FF2B5EF4-FFF2-40B4-BE49-F238E27FC236}">
                <a16:creationId xmlns:a16="http://schemas.microsoft.com/office/drawing/2014/main" id="{A6CF4B37-C57B-60AF-1E3D-AFDD9BF7C369}"/>
              </a:ext>
            </a:extLst>
          </p:cNvPr>
          <p:cNvSpPr txBox="1"/>
          <p:nvPr/>
        </p:nvSpPr>
        <p:spPr>
          <a:xfrm rot="16200000">
            <a:off x="7526194" y="2802723"/>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Responsibility</a:t>
            </a:r>
          </a:p>
        </p:txBody>
      </p:sp>
      <p:grpSp>
        <p:nvGrpSpPr>
          <p:cNvPr id="66" name="Group 65">
            <a:extLst>
              <a:ext uri="{FF2B5EF4-FFF2-40B4-BE49-F238E27FC236}">
                <a16:creationId xmlns:a16="http://schemas.microsoft.com/office/drawing/2014/main" id="{54DEF719-6D47-714E-D11A-65728F6537DF}"/>
              </a:ext>
            </a:extLst>
          </p:cNvPr>
          <p:cNvGrpSpPr/>
          <p:nvPr/>
        </p:nvGrpSpPr>
        <p:grpSpPr>
          <a:xfrm>
            <a:off x="8477143" y="1460644"/>
            <a:ext cx="3247969" cy="3119799"/>
            <a:chOff x="8477143" y="1460644"/>
            <a:chExt cx="3247969" cy="3119799"/>
          </a:xfrm>
        </p:grpSpPr>
        <p:sp>
          <p:nvSpPr>
            <p:cNvPr id="43" name="Rectangle 42">
              <a:extLst>
                <a:ext uri="{FF2B5EF4-FFF2-40B4-BE49-F238E27FC236}">
                  <a16:creationId xmlns:a16="http://schemas.microsoft.com/office/drawing/2014/main" id="{926895B9-C9FF-D6E9-0085-4CFEB8A99191}"/>
                </a:ext>
              </a:extLst>
            </p:cNvPr>
            <p:cNvSpPr/>
            <p:nvPr/>
          </p:nvSpPr>
          <p:spPr>
            <a:xfrm>
              <a:off x="8688004" y="1763836"/>
              <a:ext cx="1524854" cy="1274776"/>
            </a:xfrm>
            <a:prstGeom prst="rect">
              <a:avLst/>
            </a:prstGeom>
            <a:solidFill>
              <a:schemeClr val="accent3">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4" name="Rectangle 43">
              <a:extLst>
                <a:ext uri="{FF2B5EF4-FFF2-40B4-BE49-F238E27FC236}">
                  <a16:creationId xmlns:a16="http://schemas.microsoft.com/office/drawing/2014/main" id="{15F834BB-E835-9F7A-071D-B3715B681A41}"/>
                </a:ext>
              </a:extLst>
            </p:cNvPr>
            <p:cNvSpPr/>
            <p:nvPr/>
          </p:nvSpPr>
          <p:spPr>
            <a:xfrm>
              <a:off x="10086529" y="1773067"/>
              <a:ext cx="1416570" cy="1274776"/>
            </a:xfrm>
            <a:prstGeom prst="rect">
              <a:avLst/>
            </a:prstGeom>
            <a:solidFill>
              <a:schemeClr val="accent5">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5" name="Rectangle 44">
              <a:extLst>
                <a:ext uri="{FF2B5EF4-FFF2-40B4-BE49-F238E27FC236}">
                  <a16:creationId xmlns:a16="http://schemas.microsoft.com/office/drawing/2014/main" id="{89124CEA-A958-8DE5-472A-057D48860FDC}"/>
                </a:ext>
              </a:extLst>
            </p:cNvPr>
            <p:cNvSpPr/>
            <p:nvPr/>
          </p:nvSpPr>
          <p:spPr>
            <a:xfrm>
              <a:off x="8682559" y="2970548"/>
              <a:ext cx="1425740" cy="1274776"/>
            </a:xfrm>
            <a:prstGeom prst="rect">
              <a:avLst/>
            </a:prstGeom>
            <a:solidFill>
              <a:schemeClr val="accent2">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6" name="Rectangle 45">
              <a:extLst>
                <a:ext uri="{FF2B5EF4-FFF2-40B4-BE49-F238E27FC236}">
                  <a16:creationId xmlns:a16="http://schemas.microsoft.com/office/drawing/2014/main" id="{ED4B6A25-C6E6-2875-9C3E-9D51DBA79CD9}"/>
                </a:ext>
              </a:extLst>
            </p:cNvPr>
            <p:cNvSpPr/>
            <p:nvPr/>
          </p:nvSpPr>
          <p:spPr>
            <a:xfrm>
              <a:off x="10086529" y="2973055"/>
              <a:ext cx="1425740" cy="1274776"/>
            </a:xfrm>
            <a:prstGeom prst="rect">
              <a:avLst/>
            </a:prstGeom>
            <a:solidFill>
              <a:schemeClr val="accent3">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cxnSp>
          <p:nvCxnSpPr>
            <p:cNvPr id="47" name="Straight Arrow Connector 46">
              <a:extLst>
                <a:ext uri="{FF2B5EF4-FFF2-40B4-BE49-F238E27FC236}">
                  <a16:creationId xmlns:a16="http://schemas.microsoft.com/office/drawing/2014/main" id="{E3B4ED6E-AD56-A3F5-1589-42DE14FC60C4}"/>
                </a:ext>
              </a:extLst>
            </p:cNvPr>
            <p:cNvCxnSpPr>
              <a:cxnSpLocks/>
            </p:cNvCxnSpPr>
            <p:nvPr/>
          </p:nvCxnSpPr>
          <p:spPr>
            <a:xfrm flipV="1">
              <a:off x="8678834" y="1733807"/>
              <a:ext cx="0" cy="250974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9F707891-33F9-8B18-23FA-AFE52E8DBD3B}"/>
                </a:ext>
              </a:extLst>
            </p:cNvPr>
            <p:cNvCxnSpPr>
              <a:cxnSpLocks/>
            </p:cNvCxnSpPr>
            <p:nvPr/>
          </p:nvCxnSpPr>
          <p:spPr>
            <a:xfrm>
              <a:off x="8678834" y="4239540"/>
              <a:ext cx="281539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576D08B3-DAC4-B585-A211-2877CA55E42F}"/>
                </a:ext>
              </a:extLst>
            </p:cNvPr>
            <p:cNvCxnSpPr/>
            <p:nvPr/>
          </p:nvCxnSpPr>
          <p:spPr>
            <a:xfrm flipV="1">
              <a:off x="10086529" y="1828983"/>
              <a:ext cx="0" cy="2390273"/>
            </a:xfrm>
            <a:prstGeom prst="line">
              <a:avLst/>
            </a:prstGeom>
            <a:noFill/>
            <a:ln w="12700" cap="flat">
              <a:solidFill>
                <a:schemeClr val="accent3"/>
              </a:solidFill>
              <a:prstDash val="dash"/>
              <a:miter lim="400000"/>
            </a:ln>
            <a:effectLst/>
            <a:sp3d/>
          </p:spPr>
          <p:style>
            <a:lnRef idx="0">
              <a:scrgbClr r="0" g="0" b="0"/>
            </a:lnRef>
            <a:fillRef idx="0">
              <a:scrgbClr r="0" g="0" b="0"/>
            </a:fillRef>
            <a:effectRef idx="0">
              <a:scrgbClr r="0" g="0" b="0"/>
            </a:effectRef>
            <a:fontRef idx="none"/>
          </p:style>
        </p:cxnSp>
        <p:cxnSp>
          <p:nvCxnSpPr>
            <p:cNvPr id="50" name="Straight Connector 49">
              <a:extLst>
                <a:ext uri="{FF2B5EF4-FFF2-40B4-BE49-F238E27FC236}">
                  <a16:creationId xmlns:a16="http://schemas.microsoft.com/office/drawing/2014/main" id="{96248061-8DD7-85DE-8FB8-F82B899E6BEC}"/>
                </a:ext>
              </a:extLst>
            </p:cNvPr>
            <p:cNvCxnSpPr>
              <a:cxnSpLocks/>
            </p:cNvCxnSpPr>
            <p:nvPr/>
          </p:nvCxnSpPr>
          <p:spPr>
            <a:xfrm>
              <a:off x="8764559" y="2966542"/>
              <a:ext cx="2711115" cy="0"/>
            </a:xfrm>
            <a:prstGeom prst="line">
              <a:avLst/>
            </a:prstGeom>
            <a:noFill/>
            <a:ln w="12700" cap="flat">
              <a:solidFill>
                <a:schemeClr val="accent3"/>
              </a:solidFill>
              <a:prstDash val="dash"/>
              <a:miter lim="400000"/>
            </a:ln>
            <a:effectLst/>
            <a:sp3d/>
          </p:spPr>
          <p:style>
            <a:lnRef idx="0">
              <a:scrgbClr r="0" g="0" b="0"/>
            </a:lnRef>
            <a:fillRef idx="0">
              <a:scrgbClr r="0" g="0" b="0"/>
            </a:fillRef>
            <a:effectRef idx="0">
              <a:scrgbClr r="0" g="0" b="0"/>
            </a:effectRef>
            <a:fontRef idx="none"/>
          </p:style>
        </p:cxnSp>
        <p:sp>
          <p:nvSpPr>
            <p:cNvPr id="51" name="TextBox 50">
              <a:extLst>
                <a:ext uri="{FF2B5EF4-FFF2-40B4-BE49-F238E27FC236}">
                  <a16:creationId xmlns:a16="http://schemas.microsoft.com/office/drawing/2014/main" id="{401D58DB-813C-1A30-5466-8F9C427F664E}"/>
                </a:ext>
              </a:extLst>
            </p:cNvPr>
            <p:cNvSpPr txBox="1"/>
            <p:nvPr/>
          </p:nvSpPr>
          <p:spPr>
            <a:xfrm>
              <a:off x="8477143" y="1588654"/>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Plan Action</a:t>
              </a:r>
            </a:p>
          </p:txBody>
        </p:sp>
        <p:sp>
          <p:nvSpPr>
            <p:cNvPr id="52" name="TextBox 51">
              <a:extLst>
                <a:ext uri="{FF2B5EF4-FFF2-40B4-BE49-F238E27FC236}">
                  <a16:creationId xmlns:a16="http://schemas.microsoft.com/office/drawing/2014/main" id="{FDF81A6A-1235-E69E-6ECA-577D857D0EC2}"/>
                </a:ext>
              </a:extLst>
            </p:cNvPr>
            <p:cNvSpPr txBox="1"/>
            <p:nvPr/>
          </p:nvSpPr>
          <p:spPr>
            <a:xfrm>
              <a:off x="9934412" y="1717477"/>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Act Now</a:t>
              </a:r>
            </a:p>
          </p:txBody>
        </p:sp>
        <p:sp>
          <p:nvSpPr>
            <p:cNvPr id="53" name="TextBox 52">
              <a:extLst>
                <a:ext uri="{FF2B5EF4-FFF2-40B4-BE49-F238E27FC236}">
                  <a16:creationId xmlns:a16="http://schemas.microsoft.com/office/drawing/2014/main" id="{2C6D61EF-6B21-DAB5-6538-C58BEBB8AB1B}"/>
                </a:ext>
              </a:extLst>
            </p:cNvPr>
            <p:cNvSpPr txBox="1"/>
            <p:nvPr/>
          </p:nvSpPr>
          <p:spPr>
            <a:xfrm>
              <a:off x="8498713" y="2926309"/>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Do Nothing</a:t>
              </a:r>
            </a:p>
          </p:txBody>
        </p:sp>
        <p:sp>
          <p:nvSpPr>
            <p:cNvPr id="54" name="TextBox 53">
              <a:extLst>
                <a:ext uri="{FF2B5EF4-FFF2-40B4-BE49-F238E27FC236}">
                  <a16:creationId xmlns:a16="http://schemas.microsoft.com/office/drawing/2014/main" id="{8CB94026-C581-84BF-70D8-3E2CF8829ED4}"/>
                </a:ext>
              </a:extLst>
            </p:cNvPr>
            <p:cNvSpPr txBox="1"/>
            <p:nvPr/>
          </p:nvSpPr>
          <p:spPr>
            <a:xfrm>
              <a:off x="9934412" y="2911693"/>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Plan Action</a:t>
              </a:r>
            </a:p>
          </p:txBody>
        </p:sp>
        <p:sp>
          <p:nvSpPr>
            <p:cNvPr id="55" name="TextBox 54">
              <a:extLst>
                <a:ext uri="{FF2B5EF4-FFF2-40B4-BE49-F238E27FC236}">
                  <a16:creationId xmlns:a16="http://schemas.microsoft.com/office/drawing/2014/main" id="{32615CEC-01C7-717C-2636-55E352AB7D6F}"/>
                </a:ext>
              </a:extLst>
            </p:cNvPr>
            <p:cNvSpPr txBox="1"/>
            <p:nvPr/>
          </p:nvSpPr>
          <p:spPr>
            <a:xfrm>
              <a:off x="9202126" y="4220730"/>
              <a:ext cx="179070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Impact</a:t>
              </a:r>
            </a:p>
          </p:txBody>
        </p:sp>
        <p:sp>
          <p:nvSpPr>
            <p:cNvPr id="58" name="TextBox 57">
              <a:extLst>
                <a:ext uri="{FF2B5EF4-FFF2-40B4-BE49-F238E27FC236}">
                  <a16:creationId xmlns:a16="http://schemas.microsoft.com/office/drawing/2014/main" id="{7D1C5CBC-0600-85C6-2796-DCA8E9A052D4}"/>
                </a:ext>
              </a:extLst>
            </p:cNvPr>
            <p:cNvSpPr txBox="1"/>
            <p:nvPr/>
          </p:nvSpPr>
          <p:spPr>
            <a:xfrm>
              <a:off x="8665737" y="1952983"/>
              <a:ext cx="1443959" cy="99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Inclement weather</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Materials out of stock</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Illness on day</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Cancelled support</a:t>
              </a:r>
            </a:p>
          </p:txBody>
        </p:sp>
        <p:sp>
          <p:nvSpPr>
            <p:cNvPr id="60" name="TextBox 59">
              <a:extLst>
                <a:ext uri="{FF2B5EF4-FFF2-40B4-BE49-F238E27FC236}">
                  <a16:creationId xmlns:a16="http://schemas.microsoft.com/office/drawing/2014/main" id="{D5DBB86D-F6FC-1477-CEBC-D30146FE2A26}"/>
                </a:ext>
              </a:extLst>
            </p:cNvPr>
            <p:cNvSpPr txBox="1"/>
            <p:nvPr/>
          </p:nvSpPr>
          <p:spPr>
            <a:xfrm>
              <a:off x="10101031" y="2095406"/>
              <a:ext cx="1443959" cy="65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Patron injured</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err="1">
                  <a:ln>
                    <a:noFill/>
                  </a:ln>
                  <a:solidFill>
                    <a:srgbClr val="000000"/>
                  </a:solidFill>
                  <a:effectLst/>
                  <a:uLnTx/>
                  <a:uFillTx/>
                  <a:latin typeface="Helvetica Light"/>
                  <a:ea typeface="Helvetica Light"/>
                  <a:cs typeface="Helvetica Light"/>
                  <a:sym typeface="Helvetica Light"/>
                </a:rPr>
                <a:t>Eftpos</a:t>
              </a: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 issues</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Power outage</a:t>
              </a:r>
            </a:p>
          </p:txBody>
        </p:sp>
        <p:sp>
          <p:nvSpPr>
            <p:cNvPr id="63" name="TextBox 62">
              <a:extLst>
                <a:ext uri="{FF2B5EF4-FFF2-40B4-BE49-F238E27FC236}">
                  <a16:creationId xmlns:a16="http://schemas.microsoft.com/office/drawing/2014/main" id="{F1F40667-C0B4-23D4-6643-5D22FE166F1C}"/>
                </a:ext>
              </a:extLst>
            </p:cNvPr>
            <p:cNvSpPr txBox="1"/>
            <p:nvPr/>
          </p:nvSpPr>
          <p:spPr>
            <a:xfrm>
              <a:off x="10094321" y="3151267"/>
              <a:ext cx="1443959" cy="99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Evacuation ordered</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Fire/flood</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Anti-social behaviour</a:t>
              </a:r>
            </a:p>
          </p:txBody>
        </p:sp>
        <p:sp>
          <p:nvSpPr>
            <p:cNvPr id="64" name="TextBox 63">
              <a:extLst>
                <a:ext uri="{FF2B5EF4-FFF2-40B4-BE49-F238E27FC236}">
                  <a16:creationId xmlns:a16="http://schemas.microsoft.com/office/drawing/2014/main" id="{FF10F701-6F1D-E398-29BD-FECC8A1F6B05}"/>
                </a:ext>
              </a:extLst>
            </p:cNvPr>
            <p:cNvSpPr txBox="1"/>
            <p:nvPr/>
          </p:nvSpPr>
          <p:spPr>
            <a:xfrm>
              <a:off x="8730318" y="3284529"/>
              <a:ext cx="1443959"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Low merch stock</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Door sales exhausted</a:t>
              </a:r>
            </a:p>
            <a:p>
              <a:pPr marL="171450" marR="0" lvl="0" indent="-17145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1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Facilities delayed</a:t>
              </a:r>
            </a:p>
          </p:txBody>
        </p:sp>
        <p:sp>
          <p:nvSpPr>
            <p:cNvPr id="65" name="TextBox 64">
              <a:extLst>
                <a:ext uri="{FF2B5EF4-FFF2-40B4-BE49-F238E27FC236}">
                  <a16:creationId xmlns:a16="http://schemas.microsoft.com/office/drawing/2014/main" id="{35B79AD1-D40E-B0C6-E7B5-2046877D847E}"/>
                </a:ext>
              </a:extLst>
            </p:cNvPr>
            <p:cNvSpPr txBox="1"/>
            <p:nvPr/>
          </p:nvSpPr>
          <p:spPr>
            <a:xfrm>
              <a:off x="8712900" y="1460644"/>
              <a:ext cx="2840813" cy="328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000000"/>
                  </a:solidFill>
                  <a:effectLst/>
                  <a:uLnTx/>
                  <a:uFillTx/>
                  <a:latin typeface="Helvetica Light"/>
                  <a:ea typeface="Helvetica Light"/>
                  <a:cs typeface="Helvetica Light"/>
                  <a:sym typeface="Helvetica Light"/>
                </a:rPr>
                <a:t>Managerial Staff Risk Register: Uni Event</a:t>
              </a:r>
            </a:p>
          </p:txBody>
        </p:sp>
      </p:grpSp>
    </p:spTree>
    <p:extLst>
      <p:ext uri="{BB962C8B-B14F-4D97-AF65-F5344CB8AC3E}">
        <p14:creationId xmlns:p14="http://schemas.microsoft.com/office/powerpoint/2010/main" val="27377443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39" grpId="0">
        <p:bldAsOne/>
      </p:bldGraphic>
      <p:bldGraphic spid="40" grpId="0">
        <p:bldAsOne/>
      </p:bldGraphic>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10</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C: Recommendations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895833" y="920602"/>
            <a:ext cx="10996811"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sng" strike="noStrike" kern="1200" cap="none" spc="0" normalizeH="0" baseline="0" noProof="0" dirty="0">
                <a:ln>
                  <a:noFill/>
                </a:ln>
                <a:solidFill>
                  <a:srgbClr val="0000FF"/>
                </a:solidFill>
                <a:effectLst/>
                <a:uLnTx/>
                <a:uFillTx/>
                <a:latin typeface="Century Gothic" panose="020B0502020202020204" pitchFamily="34" charset="0"/>
                <a:ea typeface="Helvetica Light"/>
                <a:cs typeface="Helvetica Light"/>
                <a:sym typeface="Helvetica Light"/>
              </a:rPr>
              <a:t>Process for Recommendations:</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State what you are recommending</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Name the tool/framework/model/theory</a:t>
            </a: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Tx/>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Define the framework/model</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What is its purpose/intention?</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What competency/lifecycle phase does it impact?</a:t>
            </a:r>
          </a:p>
          <a:p>
            <a:pPr marL="914400" marR="0" lvl="2" indent="0" algn="l" defTabSz="821531" rtl="0" eaLnBrk="1" fontAlgn="auto" latinLnBrk="0" hangingPunct="0">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Describe how it works</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In general, how would one use it?</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Specifically, how could your company implement it? (What steps should they take?)</a:t>
            </a: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914400" marR="0" lvl="1" indent="-457200" algn="l" defTabSz="821531" rtl="0" eaLnBrk="1" fontAlgn="auto" latinLnBrk="0" hangingPunct="0">
              <a:lnSpc>
                <a:spcPct val="100000"/>
              </a:lnSpc>
              <a:spcBef>
                <a:spcPts val="0"/>
              </a:spcBef>
              <a:spcAft>
                <a:spcPts val="0"/>
              </a:spcAft>
              <a:buClrTx/>
              <a:buSzTx/>
              <a:buFont typeface="+mj-lt"/>
              <a:buAutoNum type="arabicPeriod"/>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Explain why you are recommending it</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How would it improve the project?</a:t>
            </a:r>
          </a:p>
          <a:p>
            <a:pPr marL="1371600" marR="0" lvl="2" indent="-4572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Why is it the most appropriate/relevant tool for the issue that needs to be solved?</a:t>
            </a:r>
          </a:p>
        </p:txBody>
      </p:sp>
      <p:sp>
        <p:nvSpPr>
          <p:cNvPr id="3" name="Arrow: Down 2">
            <a:extLst>
              <a:ext uri="{FF2B5EF4-FFF2-40B4-BE49-F238E27FC236}">
                <a16:creationId xmlns:a16="http://schemas.microsoft.com/office/drawing/2014/main" id="{8CF9FABF-E8B4-594A-4143-DC060F753F54}"/>
              </a:ext>
            </a:extLst>
          </p:cNvPr>
          <p:cNvSpPr/>
          <p:nvPr/>
        </p:nvSpPr>
        <p:spPr>
          <a:xfrm>
            <a:off x="767408" y="1795277"/>
            <a:ext cx="447782" cy="4557398"/>
          </a:xfrm>
          <a:prstGeom prst="downArrow">
            <a:avLst/>
          </a:prstGeom>
          <a:solidFill>
            <a:schemeClr val="accent1"/>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4EE573E-EC42-51AB-FF43-1C9E1590D7A8}"/>
                  </a:ext>
                </a:extLst>
              </p14:cNvPr>
              <p14:cNvContentPartPr/>
              <p14:nvPr/>
            </p14:nvContentPartPr>
            <p14:xfrm>
              <a:off x="2273855" y="6206665"/>
              <a:ext cx="4597200" cy="26640"/>
            </p14:xfrm>
          </p:contentPart>
        </mc:Choice>
        <mc:Fallback xmlns="">
          <p:pic>
            <p:nvPicPr>
              <p:cNvPr id="9" name="Ink 8">
                <a:extLst>
                  <a:ext uri="{FF2B5EF4-FFF2-40B4-BE49-F238E27FC236}">
                    <a16:creationId xmlns:a16="http://schemas.microsoft.com/office/drawing/2014/main" id="{44EE573E-EC42-51AB-FF43-1C9E1590D7A8}"/>
                  </a:ext>
                </a:extLst>
              </p:cNvPr>
              <p:cNvPicPr/>
              <p:nvPr/>
            </p:nvPicPr>
            <p:blipFill>
              <a:blip r:embed="rId4"/>
              <a:stretch>
                <a:fillRect/>
              </a:stretch>
            </p:blipFill>
            <p:spPr>
              <a:xfrm>
                <a:off x="2202215" y="6062665"/>
                <a:ext cx="47408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50AADFF-B9E5-3384-611A-A78D2262E998}"/>
                  </a:ext>
                </a:extLst>
              </p14:cNvPr>
              <p14:cNvContentPartPr/>
              <p14:nvPr/>
            </p14:nvContentPartPr>
            <p14:xfrm>
              <a:off x="2971535" y="3608185"/>
              <a:ext cx="2814120" cy="37800"/>
            </p14:xfrm>
          </p:contentPart>
        </mc:Choice>
        <mc:Fallback xmlns="">
          <p:pic>
            <p:nvPicPr>
              <p:cNvPr id="13" name="Ink 12">
                <a:extLst>
                  <a:ext uri="{FF2B5EF4-FFF2-40B4-BE49-F238E27FC236}">
                    <a16:creationId xmlns:a16="http://schemas.microsoft.com/office/drawing/2014/main" id="{D50AADFF-B9E5-3384-611A-A78D2262E998}"/>
                  </a:ext>
                </a:extLst>
              </p:cNvPr>
              <p:cNvPicPr/>
              <p:nvPr/>
            </p:nvPicPr>
            <p:blipFill>
              <a:blip r:embed="rId6"/>
              <a:stretch>
                <a:fillRect/>
              </a:stretch>
            </p:blipFill>
            <p:spPr>
              <a:xfrm>
                <a:off x="2899895" y="3464545"/>
                <a:ext cx="2957760" cy="325440"/>
              </a:xfrm>
              <a:prstGeom prst="rect">
                <a:avLst/>
              </a:prstGeom>
            </p:spPr>
          </p:pic>
        </mc:Fallback>
      </mc:AlternateContent>
    </p:spTree>
    <p:extLst>
      <p:ext uri="{BB962C8B-B14F-4D97-AF65-F5344CB8AC3E}">
        <p14:creationId xmlns:p14="http://schemas.microsoft.com/office/powerpoint/2010/main" val="33092658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63"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drawProgress</p:attrName>
                                        </p:attrNameLst>
                                      </p:cBhvr>
                                      <p:tavLst>
                                        <p:tav tm="0">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fade">
                                      <p:cBhvr>
                                        <p:cTn id="50" dur="500"/>
                                        <p:tgtEl>
                                          <p:spTgt spid="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fade">
                                      <p:cBhvr>
                                        <p:cTn id="55" dur="500"/>
                                        <p:tgtEl>
                                          <p:spTgt spid="2">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4" end="14"/>
                                            </p:txEl>
                                          </p:spTgt>
                                        </p:tgtEl>
                                        <p:attrNameLst>
                                          <p:attrName>style.visibility</p:attrName>
                                        </p:attrNameLst>
                                      </p:cBhvr>
                                      <p:to>
                                        <p:strVal val="visible"/>
                                      </p:to>
                                    </p:set>
                                    <p:animEffect transition="in" filter="fade">
                                      <p:cBhvr>
                                        <p:cTn id="60" dur="500"/>
                                        <p:tgtEl>
                                          <p:spTgt spid="2">
                                            <p:txEl>
                                              <p:pRg st="14" end="1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xEl>
                                              <p:pRg st="15" end="15"/>
                                            </p:txEl>
                                          </p:spTgt>
                                        </p:tgtEl>
                                        <p:attrNameLst>
                                          <p:attrName>style.visibility</p:attrName>
                                        </p:attrNameLst>
                                      </p:cBhvr>
                                      <p:to>
                                        <p:strVal val="visible"/>
                                      </p:to>
                                    </p:set>
                                    <p:animEffect transition="in" filter="fade">
                                      <p:cBhvr>
                                        <p:cTn id="65" dur="500"/>
                                        <p:tgtEl>
                                          <p:spTgt spid="2">
                                            <p:txEl>
                                              <p:pRg st="15" end="15"/>
                                            </p:txEl>
                                          </p:spTgt>
                                        </p:tgtEl>
                                      </p:cBhvr>
                                    </p:animEffect>
                                  </p:childTnLst>
                                </p:cTn>
                              </p:par>
                              <p:par>
                                <p:cTn id="66" presetID="63" presetClass="entr" presetSubtype="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drawProgress</p:attrName>
                                        </p:attrNameLst>
                                      </p:cBhvr>
                                      <p:tavLst>
                                        <p:tav tm="0">
                                          <p:val>
                                            <p:fltVal val="0"/>
                                          </p:val>
                                        </p:tav>
                                        <p:tav tm="100000">
                                          <p:val>
                                            <p:fltVal val="1"/>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up)">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1238109"/>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A summary of your key ideas and opinions, highlighting your understanding of the topic.</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11</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Conclusion</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graphicFrame>
        <p:nvGraphicFramePr>
          <p:cNvPr id="9" name="Diagram 8">
            <a:extLst>
              <a:ext uri="{FF2B5EF4-FFF2-40B4-BE49-F238E27FC236}">
                <a16:creationId xmlns:a16="http://schemas.microsoft.com/office/drawing/2014/main" id="{5A39EAD5-C7E9-A6A7-0B5E-B1208CCF69ED}"/>
              </a:ext>
            </a:extLst>
          </p:cNvPr>
          <p:cNvGraphicFramePr/>
          <p:nvPr/>
        </p:nvGraphicFramePr>
        <p:xfrm>
          <a:off x="2032000" y="1875145"/>
          <a:ext cx="8128000" cy="393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C77F9E78-3D75-8E34-F2D7-381273E5BB55}"/>
                  </a:ext>
                </a:extLst>
              </p14:cNvPr>
              <p14:cNvContentPartPr/>
              <p14:nvPr/>
            </p14:nvContentPartPr>
            <p14:xfrm>
              <a:off x="2911055" y="1454495"/>
              <a:ext cx="2971080" cy="25200"/>
            </p14:xfrm>
          </p:contentPart>
        </mc:Choice>
        <mc:Fallback xmlns="">
          <p:pic>
            <p:nvPicPr>
              <p:cNvPr id="4" name="Ink 3">
                <a:extLst>
                  <a:ext uri="{FF2B5EF4-FFF2-40B4-BE49-F238E27FC236}">
                    <a16:creationId xmlns:a16="http://schemas.microsoft.com/office/drawing/2014/main" id="{C77F9E78-3D75-8E34-F2D7-381273E5BB55}"/>
                  </a:ext>
                </a:extLst>
              </p:cNvPr>
              <p:cNvPicPr/>
              <p:nvPr/>
            </p:nvPicPr>
            <p:blipFill>
              <a:blip r:embed="rId9"/>
              <a:stretch>
                <a:fillRect/>
              </a:stretch>
            </p:blipFill>
            <p:spPr>
              <a:xfrm>
                <a:off x="2839055" y="1310855"/>
                <a:ext cx="3114720" cy="312840"/>
              </a:xfrm>
              <a:prstGeom prst="rect">
                <a:avLst/>
              </a:prstGeom>
            </p:spPr>
          </p:pic>
        </mc:Fallback>
      </mc:AlternateContent>
      <p:sp>
        <p:nvSpPr>
          <p:cNvPr id="2" name="Rectangle 1">
            <a:extLst>
              <a:ext uri="{FF2B5EF4-FFF2-40B4-BE49-F238E27FC236}">
                <a16:creationId xmlns:a16="http://schemas.microsoft.com/office/drawing/2014/main" id="{7DC8E12D-04D7-C9B1-BDD3-0D78DE1059B8}"/>
              </a:ext>
            </a:extLst>
          </p:cNvPr>
          <p:cNvSpPr/>
          <p:nvPr/>
        </p:nvSpPr>
        <p:spPr>
          <a:xfrm>
            <a:off x="2115328" y="2463731"/>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 name="Rectangle 2">
            <a:extLst>
              <a:ext uri="{FF2B5EF4-FFF2-40B4-BE49-F238E27FC236}">
                <a16:creationId xmlns:a16="http://schemas.microsoft.com/office/drawing/2014/main" id="{8AF21622-653A-85B5-5D66-DEF78B8353FA}"/>
              </a:ext>
            </a:extLst>
          </p:cNvPr>
          <p:cNvSpPr/>
          <p:nvPr/>
        </p:nvSpPr>
        <p:spPr>
          <a:xfrm>
            <a:off x="2115328" y="3301865"/>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0" name="Rectangle 9">
            <a:extLst>
              <a:ext uri="{FF2B5EF4-FFF2-40B4-BE49-F238E27FC236}">
                <a16:creationId xmlns:a16="http://schemas.microsoft.com/office/drawing/2014/main" id="{E65A33EF-ECEA-D012-6774-9E5367B858C9}"/>
              </a:ext>
            </a:extLst>
          </p:cNvPr>
          <p:cNvSpPr/>
          <p:nvPr/>
        </p:nvSpPr>
        <p:spPr>
          <a:xfrm>
            <a:off x="2115327" y="4193941"/>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1" name="Rectangle 10">
            <a:extLst>
              <a:ext uri="{FF2B5EF4-FFF2-40B4-BE49-F238E27FC236}">
                <a16:creationId xmlns:a16="http://schemas.microsoft.com/office/drawing/2014/main" id="{37E1D73B-3C75-A803-2547-9537320B74B5}"/>
              </a:ext>
            </a:extLst>
          </p:cNvPr>
          <p:cNvSpPr/>
          <p:nvPr/>
        </p:nvSpPr>
        <p:spPr>
          <a:xfrm>
            <a:off x="2115326" y="5004114"/>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2" name="Rectangle 11">
            <a:extLst>
              <a:ext uri="{FF2B5EF4-FFF2-40B4-BE49-F238E27FC236}">
                <a16:creationId xmlns:a16="http://schemas.microsoft.com/office/drawing/2014/main" id="{83542753-0715-8B67-1D7F-3BF2800E1F07}"/>
              </a:ext>
            </a:extLst>
          </p:cNvPr>
          <p:cNvSpPr/>
          <p:nvPr/>
        </p:nvSpPr>
        <p:spPr>
          <a:xfrm>
            <a:off x="6463209" y="2400412"/>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3" name="Rectangle 12">
            <a:extLst>
              <a:ext uri="{FF2B5EF4-FFF2-40B4-BE49-F238E27FC236}">
                <a16:creationId xmlns:a16="http://schemas.microsoft.com/office/drawing/2014/main" id="{DC4B085C-E987-E65B-758A-658EAAE297B4}"/>
              </a:ext>
            </a:extLst>
          </p:cNvPr>
          <p:cNvSpPr/>
          <p:nvPr/>
        </p:nvSpPr>
        <p:spPr>
          <a:xfrm>
            <a:off x="6463209" y="3001049"/>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4" name="Rectangle 13">
            <a:extLst>
              <a:ext uri="{FF2B5EF4-FFF2-40B4-BE49-F238E27FC236}">
                <a16:creationId xmlns:a16="http://schemas.microsoft.com/office/drawing/2014/main" id="{54D1FC9D-6134-BC31-1C04-97DBDCC57A0A}"/>
              </a:ext>
            </a:extLst>
          </p:cNvPr>
          <p:cNvSpPr/>
          <p:nvPr/>
        </p:nvSpPr>
        <p:spPr>
          <a:xfrm>
            <a:off x="6463209" y="3729319"/>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7114634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dgm id="{970BF9C3-AC17-45F6-BFF3-B13F5760703A}"/>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dgm id="{9CFAFA1E-6533-4401-83CC-8AAF13CC4863}"/>
                                            </p:graphicEl>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graphicEl>
                                              <a:dgm id="{D29198D7-ACB5-4262-B97F-77182E695F3C}"/>
                                            </p:graphic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9">
                                            <p:graphicEl>
                                              <a:dgm id="{C4CD2C49-48D6-4D59-BB50-8E2FF376C604}"/>
                                            </p:graphicEl>
                                          </p:spTgt>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2" grpId="0" animBg="1"/>
      <p:bldP spid="2" grpId="1" animBg="1"/>
      <p:bldP spid="3" grpId="0" animBg="1"/>
      <p:bldP spid="3"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Harvard Style Preferred</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12</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References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3725677" y="1510882"/>
            <a:ext cx="8264712"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FF"/>
                </a:solidFill>
                <a:effectLst/>
                <a:uLnTx/>
                <a:uFillTx/>
                <a:latin typeface="Calibri (body)"/>
                <a:ea typeface="Helvetica Light"/>
                <a:cs typeface="Helvetica Light"/>
                <a:sym typeface="Helvetica Light"/>
              </a:rPr>
              <a:t>You MUST use in-text citations correctly</a:t>
            </a: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Books/Journals/Authored Reports and Websites</a:t>
            </a:r>
            <a:endPar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The project team utilised a Gantt chart (Smith, 2024).</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Smith (2024) details the project team’s Gantt chart</a:t>
            </a: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 </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Company/Government Reports</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The scoping documentation did not cite exclusions (DoS, 2024).</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The Department of Something (2024) did not cite exclusions in their scoping documentation.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Personal Communications</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There were initially high levels of conflict between team members (Ms. A. Smith, personal interview, 1 January, 2024).</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Example: Ms. A. Smith claimed there were initially high levels of conflict between team members (personal interview, 1 January, 2024).</a:t>
            </a:r>
          </a:p>
        </p:txBody>
      </p:sp>
      <p:sp>
        <p:nvSpPr>
          <p:cNvPr id="9" name="Rectangle 8">
            <a:extLst>
              <a:ext uri="{FF2B5EF4-FFF2-40B4-BE49-F238E27FC236}">
                <a16:creationId xmlns:a16="http://schemas.microsoft.com/office/drawing/2014/main" id="{F64AEB0F-0953-A429-F5A4-BE4C2F46A5DE}"/>
              </a:ext>
            </a:extLst>
          </p:cNvPr>
          <p:cNvSpPr/>
          <p:nvPr/>
        </p:nvSpPr>
        <p:spPr>
          <a:xfrm>
            <a:off x="463450" y="2350338"/>
            <a:ext cx="2788813" cy="2949151"/>
          </a:xfrm>
          <a:prstGeom prst="rect">
            <a:avLst/>
          </a:prstGeom>
          <a:solidFill>
            <a:schemeClr val="accent1"/>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1" name="Rectangle 10">
            <a:extLst>
              <a:ext uri="{FF2B5EF4-FFF2-40B4-BE49-F238E27FC236}">
                <a16:creationId xmlns:a16="http://schemas.microsoft.com/office/drawing/2014/main" id="{941BD439-1762-B538-01E6-A9EBB7740F0A}"/>
              </a:ext>
            </a:extLst>
          </p:cNvPr>
          <p:cNvSpPr/>
          <p:nvPr/>
        </p:nvSpPr>
        <p:spPr>
          <a:xfrm>
            <a:off x="382398" y="2560974"/>
            <a:ext cx="2914181"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Recommendations</a:t>
            </a:r>
          </a:p>
        </p:txBody>
      </p:sp>
      <p:sp>
        <p:nvSpPr>
          <p:cNvPr id="13" name="Rectangle 12">
            <a:extLst>
              <a:ext uri="{FF2B5EF4-FFF2-40B4-BE49-F238E27FC236}">
                <a16:creationId xmlns:a16="http://schemas.microsoft.com/office/drawing/2014/main" id="{2F647D87-4DBB-D7CB-EB2B-6068B7D59234}"/>
              </a:ext>
            </a:extLst>
          </p:cNvPr>
          <p:cNvSpPr/>
          <p:nvPr/>
        </p:nvSpPr>
        <p:spPr>
          <a:xfrm>
            <a:off x="724105" y="3189267"/>
            <a:ext cx="2285880" cy="203132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Include at least ¾ page of references (bare minimum)</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Use a wide range of sources</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p:txBody>
      </p:sp>
    </p:spTree>
    <p:extLst>
      <p:ext uri="{BB962C8B-B14F-4D97-AF65-F5344CB8AC3E}">
        <p14:creationId xmlns:p14="http://schemas.microsoft.com/office/powerpoint/2010/main" val="40059957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500"/>
                                        <p:tgtEl>
                                          <p:spTgt spid="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animEffect transition="in" filter="fade">
                                      <p:cBhvr>
                                        <p:cTn id="52" dur="500"/>
                                        <p:tgtEl>
                                          <p:spTgt spid="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fade">
                                      <p:cBhvr>
                                        <p:cTn id="57" dur="500"/>
                                        <p:tgtEl>
                                          <p:spTgt spid="2">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Effect transition="in" filter="fade">
                                      <p:cBhvr>
                                        <p:cTn id="62" dur="500"/>
                                        <p:tgtEl>
                                          <p:spTgt spid="2">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13</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Appendices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graphicFrame>
        <p:nvGraphicFramePr>
          <p:cNvPr id="11" name="Diagram 10">
            <a:extLst>
              <a:ext uri="{FF2B5EF4-FFF2-40B4-BE49-F238E27FC236}">
                <a16:creationId xmlns:a16="http://schemas.microsoft.com/office/drawing/2014/main" id="{DEB61348-B0BA-88EC-B6D9-62AB24E5923A}"/>
              </a:ext>
            </a:extLst>
          </p:cNvPr>
          <p:cNvGraphicFramePr/>
          <p:nvPr/>
        </p:nvGraphicFramePr>
        <p:xfrm>
          <a:off x="454940" y="1215693"/>
          <a:ext cx="11282120" cy="4737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B509DF92-CD4A-775A-C141-4E78B1229707}"/>
              </a:ext>
            </a:extLst>
          </p:cNvPr>
          <p:cNvSpPr txBox="1"/>
          <p:nvPr/>
        </p:nvSpPr>
        <p:spPr>
          <a:xfrm>
            <a:off x="647178" y="6106974"/>
            <a:ext cx="10969652" cy="467435"/>
          </a:xfrm>
          <a:prstGeom prst="rect">
            <a:avLst/>
          </a:prstGeom>
          <a:noFill/>
          <a:ln w="12700" cap="flat">
            <a:no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600"/>
              </a:spcAft>
              <a:buClrTx/>
              <a:buSzTx/>
              <a:buFontTx/>
              <a:buNone/>
              <a:tabLst/>
              <a:defRPr/>
            </a:pPr>
            <a:r>
              <a:rPr kumimoji="0" lang="en-AU" sz="1600" b="1" i="0" u="none" strike="noStrike" kern="1200" cap="none" spc="0" normalizeH="0" baseline="0" noProof="0" dirty="0">
                <a:ln>
                  <a:noFill/>
                </a:ln>
                <a:solidFill>
                  <a:srgbClr val="0000FF"/>
                </a:solidFill>
                <a:effectLst/>
                <a:uLnTx/>
                <a:uFillTx/>
                <a:latin typeface="Century Gothic" panose="020B0502020202020204" pitchFamily="34" charset="0"/>
                <a:ea typeface="Helvetica Light"/>
                <a:cs typeface="Helvetica Light"/>
                <a:sym typeface="Helvetica Light"/>
              </a:rPr>
              <a:t>Extra analysis included in the appendix to avoid the word count won’t be considering during marking</a:t>
            </a:r>
          </a:p>
        </p:txBody>
      </p:sp>
      <p:sp>
        <p:nvSpPr>
          <p:cNvPr id="3" name="Rectangle 2">
            <a:extLst>
              <a:ext uri="{FF2B5EF4-FFF2-40B4-BE49-F238E27FC236}">
                <a16:creationId xmlns:a16="http://schemas.microsoft.com/office/drawing/2014/main" id="{E045B972-78D5-FD8D-69E1-99BF06916628}"/>
              </a:ext>
            </a:extLst>
          </p:cNvPr>
          <p:cNvSpPr/>
          <p:nvPr/>
        </p:nvSpPr>
        <p:spPr>
          <a:xfrm>
            <a:off x="528576" y="2203753"/>
            <a:ext cx="3254530" cy="1722787"/>
          </a:xfrm>
          <a:prstGeom prst="rect">
            <a:avLst/>
          </a:prstGeom>
          <a:solidFill>
            <a:srgbClr val="E4D5E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 name="Rectangle 3">
            <a:extLst>
              <a:ext uri="{FF2B5EF4-FFF2-40B4-BE49-F238E27FC236}">
                <a16:creationId xmlns:a16="http://schemas.microsoft.com/office/drawing/2014/main" id="{A92DB249-93B5-3C9D-EBFF-2B9F35372B6C}"/>
              </a:ext>
            </a:extLst>
          </p:cNvPr>
          <p:cNvSpPr/>
          <p:nvPr/>
        </p:nvSpPr>
        <p:spPr>
          <a:xfrm>
            <a:off x="528576" y="4078597"/>
            <a:ext cx="3254530" cy="1722787"/>
          </a:xfrm>
          <a:prstGeom prst="rect">
            <a:avLst/>
          </a:prstGeom>
          <a:solidFill>
            <a:srgbClr val="E4D5E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8" name="Rectangle 7">
            <a:extLst>
              <a:ext uri="{FF2B5EF4-FFF2-40B4-BE49-F238E27FC236}">
                <a16:creationId xmlns:a16="http://schemas.microsoft.com/office/drawing/2014/main" id="{C95CE033-C914-3C92-D2D2-63FACC810A24}"/>
              </a:ext>
            </a:extLst>
          </p:cNvPr>
          <p:cNvSpPr/>
          <p:nvPr/>
        </p:nvSpPr>
        <p:spPr>
          <a:xfrm>
            <a:off x="4504739" y="2191882"/>
            <a:ext cx="3070437" cy="1142989"/>
          </a:xfrm>
          <a:prstGeom prst="rect">
            <a:avLst/>
          </a:prstGeom>
          <a:solidFill>
            <a:srgbClr val="F9F3D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9" name="Rectangle 8">
            <a:extLst>
              <a:ext uri="{FF2B5EF4-FFF2-40B4-BE49-F238E27FC236}">
                <a16:creationId xmlns:a16="http://schemas.microsoft.com/office/drawing/2014/main" id="{CF1B29C2-CF86-DD8B-CC76-89BF2BC40823}"/>
              </a:ext>
            </a:extLst>
          </p:cNvPr>
          <p:cNvSpPr/>
          <p:nvPr/>
        </p:nvSpPr>
        <p:spPr>
          <a:xfrm>
            <a:off x="4504738" y="3584567"/>
            <a:ext cx="3254530" cy="1659786"/>
          </a:xfrm>
          <a:prstGeom prst="rect">
            <a:avLst/>
          </a:prstGeom>
          <a:solidFill>
            <a:srgbClr val="F9F3D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0" name="Rectangle 9">
            <a:extLst>
              <a:ext uri="{FF2B5EF4-FFF2-40B4-BE49-F238E27FC236}">
                <a16:creationId xmlns:a16="http://schemas.microsoft.com/office/drawing/2014/main" id="{E6442869-5611-9BF7-0F4A-52CAAAA4710C}"/>
              </a:ext>
            </a:extLst>
          </p:cNvPr>
          <p:cNvSpPr/>
          <p:nvPr/>
        </p:nvSpPr>
        <p:spPr>
          <a:xfrm>
            <a:off x="8408896" y="2172618"/>
            <a:ext cx="3207934" cy="1162253"/>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2" name="Rectangle 11">
            <a:extLst>
              <a:ext uri="{FF2B5EF4-FFF2-40B4-BE49-F238E27FC236}">
                <a16:creationId xmlns:a16="http://schemas.microsoft.com/office/drawing/2014/main" id="{782269B7-6FDF-F9A7-32FF-9E4A9629D3AC}"/>
              </a:ext>
            </a:extLst>
          </p:cNvPr>
          <p:cNvSpPr/>
          <p:nvPr/>
        </p:nvSpPr>
        <p:spPr>
          <a:xfrm>
            <a:off x="8408896" y="3481903"/>
            <a:ext cx="3207934" cy="1162253"/>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5231740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0250C57F-5845-458B-BF6D-DC370C2F92E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dgm id="{2749AC69-11F3-4245-B69E-7EEC39C86D16}"/>
                                            </p:graphic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970BF9C3-AC17-45F6-BFF3-B13F5760703A}"/>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graphicEl>
                                              <a:dgm id="{9CFAFA1E-6533-4401-83CC-8AAF13CC4863}"/>
                                            </p:graphic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graphicEl>
                                              <a:dgm id="{D29198D7-ACB5-4262-B97F-77182E695F3C}"/>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graphicEl>
                                              <a:dgm id="{C4CD2C49-48D6-4D59-BB50-8E2FF376C604}"/>
                                            </p:graphic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par>
                                <p:cTn id="68" presetID="26" presetClass="emph" presetSubtype="0" fill="hold" grpId="1" nodeType="withEffect">
                                  <p:stCondLst>
                                    <p:cond delay="0"/>
                                  </p:stCondLst>
                                  <p:childTnLst>
                                    <p:animEffect transition="out" filter="fade">
                                      <p:cBhvr>
                                        <p:cTn id="69" dur="500" tmFilter="0, 0; .2, .5; .8, .5; 1, 0"/>
                                        <p:tgtEl>
                                          <p:spTgt spid="2"/>
                                        </p:tgtEl>
                                      </p:cBhvr>
                                    </p:animEffect>
                                    <p:animScale>
                                      <p:cBhvr>
                                        <p:cTn id="7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2" grpId="0"/>
      <p:bldP spid="2" grpId="1"/>
      <p:bldP spid="3" grpId="0" animBg="1"/>
      <p:bldP spid="3" grpId="1" animBg="1"/>
      <p:bldP spid="4" grpId="0" animBg="1"/>
      <p:bldP spid="4" grpId="1" animBg="1"/>
      <p:bldP spid="8" grpId="0" animBg="1"/>
      <p:bldP spid="8" grpId="1" animBg="1"/>
      <p:bldP spid="9" grpId="0" animBg="1"/>
      <p:bldP spid="9" grpId="1" animBg="1"/>
      <p:bldP spid="10" grpId="0" animBg="1"/>
      <p:bldP spid="10" grpId="1" animBg="1"/>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07A072A-6699-106A-B000-351FAB878C56}"/>
              </a:ext>
            </a:extLst>
          </p:cNvPr>
          <p:cNvSpPr txBox="1"/>
          <p:nvPr/>
        </p:nvSpPr>
        <p:spPr>
          <a:xfrm>
            <a:off x="6096000" y="2425716"/>
            <a:ext cx="5205664" cy="33451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What minutes should include:</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All discussion (not just outcomes of discussion) had during meetings</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Any issues or challenges</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Journey of challenges faced and solved should be evident throughout minutes</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Decisions made and actionable items</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Communication outside of meetings</a:t>
            </a:r>
          </a:p>
        </p:txBody>
      </p:sp>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Evidence of teamwork and collaboration</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14</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Agendas and Minutes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890336" y="2425716"/>
            <a:ext cx="5205664"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What agendas should include:</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Topics to be discussed during the meeting</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Who the chairperson will be</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Location, time, etc.</a:t>
            </a:r>
          </a:p>
        </p:txBody>
      </p:sp>
      <p:sp>
        <p:nvSpPr>
          <p:cNvPr id="3" name="TextBox 2">
            <a:extLst>
              <a:ext uri="{FF2B5EF4-FFF2-40B4-BE49-F238E27FC236}">
                <a16:creationId xmlns:a16="http://schemas.microsoft.com/office/drawing/2014/main" id="{3AA18F79-EFD0-E8BC-F27B-5B3B37BB192C}"/>
              </a:ext>
            </a:extLst>
          </p:cNvPr>
          <p:cNvSpPr txBox="1"/>
          <p:nvPr/>
        </p:nvSpPr>
        <p:spPr>
          <a:xfrm>
            <a:off x="1895603" y="5961336"/>
            <a:ext cx="8303049" cy="513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FF"/>
                </a:solidFill>
                <a:effectLst/>
                <a:uLnTx/>
                <a:uFillTx/>
                <a:latin typeface="Calibri (body)"/>
                <a:ea typeface="Helvetica Light"/>
                <a:cs typeface="Helvetica Light"/>
                <a:sym typeface="Helvetica Light"/>
              </a:rPr>
              <a:t>They must be consistent and signed by each group member</a:t>
            </a:r>
          </a:p>
        </p:txBody>
      </p:sp>
      <p:sp>
        <p:nvSpPr>
          <p:cNvPr id="4" name="Rectangle 3">
            <a:extLst>
              <a:ext uri="{FF2B5EF4-FFF2-40B4-BE49-F238E27FC236}">
                <a16:creationId xmlns:a16="http://schemas.microsoft.com/office/drawing/2014/main" id="{4B7E9C62-388A-539E-AD19-86A86878D28D}"/>
              </a:ext>
            </a:extLst>
          </p:cNvPr>
          <p:cNvSpPr/>
          <p:nvPr/>
        </p:nvSpPr>
        <p:spPr>
          <a:xfrm>
            <a:off x="4534903" y="1660865"/>
            <a:ext cx="3122191" cy="566907"/>
          </a:xfrm>
          <a:prstGeom prst="rect">
            <a:avLst/>
          </a:prstGeom>
          <a:solidFill>
            <a:schemeClr val="accent3"/>
          </a:solidFill>
          <a:ln w="127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9" name="Rectangle 8">
            <a:extLst>
              <a:ext uri="{FF2B5EF4-FFF2-40B4-BE49-F238E27FC236}">
                <a16:creationId xmlns:a16="http://schemas.microsoft.com/office/drawing/2014/main" id="{3F3C6DC1-C339-EF3B-3587-4214B7AF0DB5}"/>
              </a:ext>
            </a:extLst>
          </p:cNvPr>
          <p:cNvSpPr/>
          <p:nvPr/>
        </p:nvSpPr>
        <p:spPr>
          <a:xfrm>
            <a:off x="4638909" y="1695585"/>
            <a:ext cx="2914181"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Templates on LMS</a:t>
            </a:r>
          </a:p>
        </p:txBody>
      </p:sp>
    </p:spTree>
    <p:extLst>
      <p:ext uri="{BB962C8B-B14F-4D97-AF65-F5344CB8AC3E}">
        <p14:creationId xmlns:p14="http://schemas.microsoft.com/office/powerpoint/2010/main" val="32967742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fade">
                                      <p:cBhvr>
                                        <p:cTn id="40" dur="500"/>
                                        <p:tgtEl>
                                          <p:spTgt spid="1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animEffect transition="in" filter="fade">
                                      <p:cBhvr>
                                        <p:cTn id="45" dur="500"/>
                                        <p:tgtEl>
                                          <p:spTgt spid="10">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fade">
                                      <p:cBhvr>
                                        <p:cTn id="50" dur="500"/>
                                        <p:tgtEl>
                                          <p:spTgt spid="10">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animEffect transition="in" filter="fade">
                                      <p:cBhvr>
                                        <p:cTn id="55" dur="500"/>
                                        <p:tgtEl>
                                          <p:spTgt spid="10">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xEl>
                                              <p:pRg st="6" end="6"/>
                                            </p:txEl>
                                          </p:spTgt>
                                        </p:tgtEl>
                                        <p:attrNameLst>
                                          <p:attrName>style.visibility</p:attrName>
                                        </p:attrNameLst>
                                      </p:cBhvr>
                                      <p:to>
                                        <p:strVal val="visible"/>
                                      </p:to>
                                    </p:set>
                                    <p:animEffect transition="in" filter="fade">
                                      <p:cBhvr>
                                        <p:cTn id="60" dur="500"/>
                                        <p:tgtEl>
                                          <p:spTgt spid="10">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 grpId="0" build="p"/>
      <p:bldP spid="3" grpId="0"/>
      <p:bldP spid="4"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Evidence of teamwork and collaboration</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15</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Reflections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767408" y="1500981"/>
            <a:ext cx="6331224" cy="49455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Options: </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Incorporate into the minutes</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Include separately </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Either way you must show you team journey</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How did you move through the stages of team development?</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How did you grow and learn as a team?</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How have you demonstrated leadership?</a:t>
            </a: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How did you solve team issues collaboratively?</a:t>
            </a:r>
          </a:p>
        </p:txBody>
      </p:sp>
      <p:sp>
        <p:nvSpPr>
          <p:cNvPr id="3" name="Rectangle 2">
            <a:extLst>
              <a:ext uri="{FF2B5EF4-FFF2-40B4-BE49-F238E27FC236}">
                <a16:creationId xmlns:a16="http://schemas.microsoft.com/office/drawing/2014/main" id="{503EF635-69FF-F114-C65A-5E1A3982E3C2}"/>
              </a:ext>
            </a:extLst>
          </p:cNvPr>
          <p:cNvSpPr/>
          <p:nvPr/>
        </p:nvSpPr>
        <p:spPr>
          <a:xfrm>
            <a:off x="7442522" y="2191444"/>
            <a:ext cx="4054078" cy="3376129"/>
          </a:xfrm>
          <a:prstGeom prst="rect">
            <a:avLst/>
          </a:prstGeom>
          <a:solidFill>
            <a:schemeClr val="accent1"/>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 name="Rectangle 3">
            <a:extLst>
              <a:ext uri="{FF2B5EF4-FFF2-40B4-BE49-F238E27FC236}">
                <a16:creationId xmlns:a16="http://schemas.microsoft.com/office/drawing/2014/main" id="{3F77D688-2194-90FD-C728-48AC717A16D8}"/>
              </a:ext>
            </a:extLst>
          </p:cNvPr>
          <p:cNvSpPr/>
          <p:nvPr/>
        </p:nvSpPr>
        <p:spPr>
          <a:xfrm>
            <a:off x="7393716" y="2257700"/>
            <a:ext cx="4161081"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Recommendations</a:t>
            </a:r>
          </a:p>
        </p:txBody>
      </p:sp>
      <p:sp>
        <p:nvSpPr>
          <p:cNvPr id="10" name="Rectangle 9">
            <a:extLst>
              <a:ext uri="{FF2B5EF4-FFF2-40B4-BE49-F238E27FC236}">
                <a16:creationId xmlns:a16="http://schemas.microsoft.com/office/drawing/2014/main" id="{A729D149-FDCD-FDB6-1416-A08CCE353FCA}"/>
              </a:ext>
            </a:extLst>
          </p:cNvPr>
          <p:cNvSpPr/>
          <p:nvPr/>
        </p:nvSpPr>
        <p:spPr>
          <a:xfrm>
            <a:off x="7442522" y="2774130"/>
            <a:ext cx="4054078" cy="2585323"/>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Answer the reflection questions provided in the unit outline each meeting as a group</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Include your Farrell Team Reflection Model results</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Include some kind of schedule/Gantt chart/goal tracker</a:t>
            </a:r>
          </a:p>
        </p:txBody>
      </p:sp>
    </p:spTree>
    <p:extLst>
      <p:ext uri="{BB962C8B-B14F-4D97-AF65-F5344CB8AC3E}">
        <p14:creationId xmlns:p14="http://schemas.microsoft.com/office/powerpoint/2010/main" val="319441446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xEl>
                                              <p:pRg st="2" end="2"/>
                                            </p:txEl>
                                          </p:spTgt>
                                        </p:tgtEl>
                                        <p:attrNameLst>
                                          <p:attrName>style.visibility</p:attrName>
                                        </p:attrNameLst>
                                      </p:cBhvr>
                                      <p:to>
                                        <p:strVal val="visible"/>
                                      </p:to>
                                    </p:set>
                                    <p:animEffect transition="in" filter="fade">
                                      <p:cBhvr>
                                        <p:cTn id="57" dur="500"/>
                                        <p:tgtEl>
                                          <p:spTgt spid="1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xEl>
                                              <p:pRg st="4" end="4"/>
                                            </p:txEl>
                                          </p:spTgt>
                                        </p:tgtEl>
                                        <p:attrNameLst>
                                          <p:attrName>style.visibility</p:attrName>
                                        </p:attrNameLst>
                                      </p:cBhvr>
                                      <p:to>
                                        <p:strVal val="visible"/>
                                      </p:to>
                                    </p:set>
                                    <p:animEffect transition="in" filter="fade">
                                      <p:cBhvr>
                                        <p:cTn id="6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878829"/>
            <a:ext cx="10972800" cy="688628"/>
          </a:xfrm>
        </p:spPr>
        <p:txBody>
          <a:bodyPr>
            <a:normAutofit fontScale="90000"/>
          </a:bodyPr>
          <a:lstStyle/>
          <a:p>
            <a:r>
              <a:rPr lang="en-AU" dirty="0"/>
              <a:t>Farrell Reflection Model</a:t>
            </a:r>
          </a:p>
        </p:txBody>
      </p:sp>
      <p:graphicFrame>
        <p:nvGraphicFramePr>
          <p:cNvPr id="4" name="Diagram 3">
            <a:extLst>
              <a:ext uri="{FF2B5EF4-FFF2-40B4-BE49-F238E27FC236}">
                <a16:creationId xmlns:a16="http://schemas.microsoft.com/office/drawing/2014/main" id="{896752D6-F7B1-B6BE-5235-8DE6DD316B60}"/>
              </a:ext>
            </a:extLst>
          </p:cNvPr>
          <p:cNvGraphicFramePr/>
          <p:nvPr>
            <p:extLst>
              <p:ext uri="{D42A27DB-BD31-4B8C-83A1-F6EECF244321}">
                <p14:modId xmlns:p14="http://schemas.microsoft.com/office/powerpoint/2010/main" val="1463685524"/>
              </p:ext>
            </p:extLst>
          </p:nvPr>
        </p:nvGraphicFramePr>
        <p:xfrm>
          <a:off x="1077291" y="1922932"/>
          <a:ext cx="10037417" cy="4472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F6048B6-D29B-DD93-08EC-8E53F5649AF2}"/>
              </a:ext>
            </a:extLst>
          </p:cNvPr>
          <p:cNvSpPr txBox="1"/>
          <p:nvPr/>
        </p:nvSpPr>
        <p:spPr>
          <a:xfrm>
            <a:off x="1193801" y="2597445"/>
            <a:ext cx="952500" cy="369332"/>
          </a:xfrm>
          <a:prstGeom prst="rect">
            <a:avLst/>
          </a:prstGeom>
          <a:noFill/>
        </p:spPr>
        <p:txBody>
          <a:bodyPr wrap="square" rtlCol="0">
            <a:spAutoFit/>
          </a:bodyPr>
          <a:lstStyle/>
          <a:p>
            <a:pPr algn="ctr"/>
            <a:r>
              <a:rPr lang="en-AU" b="1" dirty="0"/>
              <a:t>Week 2</a:t>
            </a:r>
          </a:p>
        </p:txBody>
      </p:sp>
      <p:sp>
        <p:nvSpPr>
          <p:cNvPr id="8" name="TextBox 7">
            <a:extLst>
              <a:ext uri="{FF2B5EF4-FFF2-40B4-BE49-F238E27FC236}">
                <a16:creationId xmlns:a16="http://schemas.microsoft.com/office/drawing/2014/main" id="{81F484BE-76D8-8592-39D6-7ED3A4D1E54B}"/>
              </a:ext>
            </a:extLst>
          </p:cNvPr>
          <p:cNvSpPr txBox="1"/>
          <p:nvPr/>
        </p:nvSpPr>
        <p:spPr>
          <a:xfrm>
            <a:off x="3733318" y="2597445"/>
            <a:ext cx="1438274" cy="369332"/>
          </a:xfrm>
          <a:prstGeom prst="rect">
            <a:avLst/>
          </a:prstGeom>
          <a:noFill/>
        </p:spPr>
        <p:txBody>
          <a:bodyPr wrap="square" rtlCol="0">
            <a:spAutoFit/>
          </a:bodyPr>
          <a:lstStyle/>
          <a:p>
            <a:pPr algn="ctr"/>
            <a:r>
              <a:rPr lang="en-AU" b="1" dirty="0"/>
              <a:t>Week 4 or 5</a:t>
            </a:r>
          </a:p>
        </p:txBody>
      </p:sp>
      <p:cxnSp>
        <p:nvCxnSpPr>
          <p:cNvPr id="12" name="Straight Arrow Connector 11">
            <a:extLst>
              <a:ext uri="{FF2B5EF4-FFF2-40B4-BE49-F238E27FC236}">
                <a16:creationId xmlns:a16="http://schemas.microsoft.com/office/drawing/2014/main" id="{DF1158EA-0A6A-7480-1587-166ED7F09D35}"/>
              </a:ext>
            </a:extLst>
          </p:cNvPr>
          <p:cNvCxnSpPr>
            <a:cxnSpLocks/>
          </p:cNvCxnSpPr>
          <p:nvPr/>
        </p:nvCxnSpPr>
        <p:spPr>
          <a:xfrm>
            <a:off x="5323024" y="2782111"/>
            <a:ext cx="54059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E1337CA-F526-4C34-960B-9345F59775B3}"/>
              </a:ext>
            </a:extLst>
          </p:cNvPr>
          <p:cNvCxnSpPr>
            <a:cxnSpLocks/>
          </p:cNvCxnSpPr>
          <p:nvPr/>
        </p:nvCxnSpPr>
        <p:spPr>
          <a:xfrm>
            <a:off x="2184401" y="2782111"/>
            <a:ext cx="1087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itle 1">
            <a:extLst>
              <a:ext uri="{FF2B5EF4-FFF2-40B4-BE49-F238E27FC236}">
                <a16:creationId xmlns:a16="http://schemas.microsoft.com/office/drawing/2014/main" id="{48A04C21-501A-FCA9-1522-5813FA32F532}"/>
              </a:ext>
            </a:extLst>
          </p:cNvPr>
          <p:cNvSpPr txBox="1">
            <a:spLocks/>
          </p:cNvSpPr>
          <p:nvPr/>
        </p:nvSpPr>
        <p:spPr>
          <a:xfrm>
            <a:off x="716659" y="6390422"/>
            <a:ext cx="10972800" cy="306781"/>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accent2">
                    <a:lumMod val="50000"/>
                  </a:schemeClr>
                </a:solidFill>
                <a:latin typeface="+mj-lt"/>
                <a:ea typeface="+mj-ea"/>
                <a:cs typeface="+mj-cs"/>
              </a:defRPr>
            </a:lvl1pPr>
          </a:lstStyle>
          <a:p>
            <a:r>
              <a:rPr lang="en-AU" sz="2000" u="sng" dirty="0">
                <a:solidFill>
                  <a:srgbClr val="FF0000"/>
                </a:solidFill>
              </a:rPr>
              <a:t>NB: This model is not an assessable part of the unit; its intent is to assist you with team management.</a:t>
            </a:r>
          </a:p>
        </p:txBody>
      </p:sp>
      <p:sp>
        <p:nvSpPr>
          <p:cNvPr id="17" name="Content Placeholder 2">
            <a:extLst>
              <a:ext uri="{FF2B5EF4-FFF2-40B4-BE49-F238E27FC236}">
                <a16:creationId xmlns:a16="http://schemas.microsoft.com/office/drawing/2014/main" id="{97DDA69A-1B3D-ED19-1C78-0E3FD8239DC1}"/>
              </a:ext>
            </a:extLst>
          </p:cNvPr>
          <p:cNvSpPr>
            <a:spLocks noGrp="1"/>
          </p:cNvSpPr>
          <p:nvPr>
            <p:ph idx="1"/>
          </p:nvPr>
        </p:nvSpPr>
        <p:spPr>
          <a:xfrm>
            <a:off x="1053495" y="1479228"/>
            <a:ext cx="10528905" cy="688628"/>
          </a:xfrm>
        </p:spPr>
        <p:txBody>
          <a:bodyPr>
            <a:normAutofit/>
          </a:bodyPr>
          <a:lstStyle/>
          <a:p>
            <a:pPr marL="0" indent="0" algn="ctr">
              <a:buNone/>
            </a:pPr>
            <a:r>
              <a:rPr lang="en-AU" sz="2400" dirty="0"/>
              <a:t>A framework for conducting your own, informal, team reflections</a:t>
            </a:r>
          </a:p>
        </p:txBody>
      </p:sp>
    </p:spTree>
    <p:extLst>
      <p:ext uri="{BB962C8B-B14F-4D97-AF65-F5344CB8AC3E}">
        <p14:creationId xmlns:p14="http://schemas.microsoft.com/office/powerpoint/2010/main" val="69278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BC069B1-7045-47ED-8B4B-B8AFC039DB5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E31E2E4A-6427-465D-AC12-C6E72CE0F4C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67ECB0CE-F72B-4A0E-A917-AD3E78DB0C4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61CBD663-845B-4D54-AF21-A0F3362F51D7}"/>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20E833F-F246-4EF8-A681-50E5AA0C3D10}"/>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p:bldP spid="8" grpId="0"/>
      <p:bldP spid="16" grpId="0"/>
      <p:bldP spid="1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16</a:t>
            </a:r>
          </a:p>
        </p:txBody>
      </p:sp>
      <p:sp>
        <p:nvSpPr>
          <p:cNvPr id="5" name="Rectangle 4"/>
          <p:cNvSpPr/>
          <p:nvPr/>
        </p:nvSpPr>
        <p:spPr>
          <a:xfrm>
            <a:off x="731404" y="2984903"/>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lang="en-AU" sz="3200" b="1" kern="0" dirty="0">
                <a:solidFill>
                  <a:srgbClr val="000000"/>
                </a:solidFill>
                <a:latin typeface="Century Gothic" panose="020B0502020202020204" pitchFamily="34" charset="0"/>
                <a:ea typeface="Source Sans Pro"/>
                <a:cs typeface="Arial" pitchFamily="34" charset="0"/>
                <a:sym typeface="Helvetica Light"/>
              </a:rPr>
              <a:t>Any questions?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4" name="Rectangle 3">
            <a:extLst>
              <a:ext uri="{FF2B5EF4-FFF2-40B4-BE49-F238E27FC236}">
                <a16:creationId xmlns:a16="http://schemas.microsoft.com/office/drawing/2014/main" id="{3F77D688-2194-90FD-C728-48AC717A16D8}"/>
              </a:ext>
            </a:extLst>
          </p:cNvPr>
          <p:cNvSpPr/>
          <p:nvPr/>
        </p:nvSpPr>
        <p:spPr>
          <a:xfrm>
            <a:off x="7393716" y="2257700"/>
            <a:ext cx="4161081"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Recommendations</a:t>
            </a:r>
          </a:p>
        </p:txBody>
      </p:sp>
    </p:spTree>
    <p:extLst>
      <p:ext uri="{BB962C8B-B14F-4D97-AF65-F5344CB8AC3E}">
        <p14:creationId xmlns:p14="http://schemas.microsoft.com/office/powerpoint/2010/main" val="285980008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07438"/>
            <a:ext cx="10972800" cy="1143000"/>
          </a:xfrm>
        </p:spPr>
        <p:txBody>
          <a:bodyPr/>
          <a:lstStyle/>
          <a:p>
            <a:r>
              <a:rPr lang="en-AU" dirty="0"/>
              <a:t>Last Week’s Muddiest Concept</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935120"/>
            <a:ext cx="10697228" cy="4710223"/>
          </a:xfrm>
        </p:spPr>
        <p:txBody>
          <a:bodyPr>
            <a:normAutofit/>
          </a:bodyPr>
          <a:lstStyle/>
          <a:p>
            <a:pPr>
              <a:buFont typeface="Arial" panose="020B0604020202020204" pitchFamily="34" charset="0"/>
              <a:buChar char="•"/>
            </a:pPr>
            <a:r>
              <a:rPr lang="en-AU" sz="2000" dirty="0">
                <a:highlight>
                  <a:srgbClr val="FFFF00"/>
                </a:highlight>
              </a:rPr>
              <a:t>Optional slide to cover topic/concept/framework from week 3 that needs more clarification</a:t>
            </a:r>
          </a:p>
          <a:p>
            <a:pPr>
              <a:buFont typeface="Arial" panose="020B0604020202020204" pitchFamily="34" charset="0"/>
              <a:buChar char="•"/>
            </a:pPr>
            <a:r>
              <a:rPr lang="en-AU" sz="2000" dirty="0">
                <a:highlight>
                  <a:srgbClr val="FFFF00"/>
                </a:highlight>
              </a:rPr>
              <a:t>Can also use the whiteboard</a:t>
            </a:r>
          </a:p>
        </p:txBody>
      </p:sp>
    </p:spTree>
    <p:extLst>
      <p:ext uri="{BB962C8B-B14F-4D97-AF65-F5344CB8AC3E}">
        <p14:creationId xmlns:p14="http://schemas.microsoft.com/office/powerpoint/2010/main" val="234766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07438"/>
            <a:ext cx="10972800" cy="1143000"/>
          </a:xfrm>
        </p:spPr>
        <p:txBody>
          <a:bodyPr/>
          <a:lstStyle/>
          <a:p>
            <a:r>
              <a:rPr lang="en-AU" dirty="0"/>
              <a:t>Chapter 6: Cost Management</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935120"/>
            <a:ext cx="10697228" cy="4710223"/>
          </a:xfrm>
        </p:spPr>
        <p:txBody>
          <a:bodyPr>
            <a:normAutofit fontScale="92500" lnSpcReduction="20000"/>
          </a:bodyPr>
          <a:lstStyle/>
          <a:p>
            <a:pPr marL="0" indent="0">
              <a:buNone/>
            </a:pPr>
            <a:r>
              <a:rPr lang="en-AU" dirty="0"/>
              <a:t>Case Study Questions: </a:t>
            </a:r>
          </a:p>
          <a:p>
            <a:pPr marL="0" indent="0">
              <a:buNone/>
            </a:pPr>
            <a:endParaRPr lang="en-AU" sz="2400" dirty="0"/>
          </a:p>
          <a:p>
            <a:pPr marL="857250" lvl="1" indent="-457200">
              <a:buFont typeface="+mj-lt"/>
              <a:buAutoNum type="arabicPeriod"/>
            </a:pPr>
            <a:r>
              <a:rPr lang="en-AU" sz="2400" b="0" i="0" u="none" strike="noStrike" baseline="0" dirty="0"/>
              <a:t>Why is Ron convinced that cost management is different from managing operational costs?</a:t>
            </a:r>
          </a:p>
          <a:p>
            <a:pPr marL="857250" lvl="1" indent="-457200">
              <a:buFont typeface="+mj-lt"/>
              <a:buAutoNum type="arabicPeriod"/>
            </a:pPr>
            <a:endParaRPr lang="en-AU" sz="2400" b="0" i="0" u="none" strike="noStrike" baseline="0" dirty="0"/>
          </a:p>
          <a:p>
            <a:pPr marL="857250" lvl="1" indent="-457200">
              <a:buFont typeface="+mj-lt"/>
              <a:buAutoNum type="arabicPeriod"/>
            </a:pPr>
            <a:r>
              <a:rPr lang="en-AU" sz="2400" b="0" i="0" u="none" strike="noStrike" baseline="0" dirty="0"/>
              <a:t>What additional estimating techniques would Ron like explored and why?</a:t>
            </a:r>
          </a:p>
          <a:p>
            <a:pPr marL="857250" lvl="1" indent="-457200">
              <a:buFont typeface="+mj-lt"/>
              <a:buAutoNum type="arabicPeriod"/>
            </a:pPr>
            <a:endParaRPr lang="en-AU" sz="2400" b="0" i="0" u="none" strike="noStrike" baseline="0" dirty="0"/>
          </a:p>
          <a:p>
            <a:pPr marL="857250" lvl="1" indent="-457200">
              <a:buFont typeface="+mj-lt"/>
              <a:buAutoNum type="arabicPeriod"/>
            </a:pPr>
            <a:r>
              <a:rPr lang="en-AU" sz="2400" b="0" i="0" u="none" strike="noStrike" baseline="0" dirty="0"/>
              <a:t>What are the major weaknesses in simply comparing budget to AC at each reporting date?</a:t>
            </a:r>
          </a:p>
          <a:p>
            <a:pPr marL="857250" lvl="1" indent="-457200">
              <a:buFont typeface="+mj-lt"/>
              <a:buAutoNum type="arabicPeriod"/>
            </a:pPr>
            <a:endParaRPr lang="en-AU" sz="2400" b="0" i="0" u="none" strike="noStrike" baseline="0" dirty="0"/>
          </a:p>
          <a:p>
            <a:pPr marL="857250" lvl="1" indent="-457200">
              <a:buFont typeface="+mj-lt"/>
              <a:buAutoNum type="arabicPeriod"/>
            </a:pPr>
            <a:r>
              <a:rPr lang="en-AU" sz="2400" b="0" i="0" u="none" strike="noStrike" baseline="0" dirty="0"/>
              <a:t>What is behind Ron wanting to know the SV and CV?</a:t>
            </a:r>
          </a:p>
          <a:p>
            <a:pPr marL="857250" lvl="1" indent="-457200">
              <a:buFont typeface="+mj-lt"/>
              <a:buAutoNum type="arabicPeriod"/>
            </a:pPr>
            <a:endParaRPr lang="en-AU" sz="2400" b="0" i="0" u="none" strike="noStrike" baseline="0" dirty="0"/>
          </a:p>
          <a:p>
            <a:pPr marL="857250" lvl="1" indent="-457200">
              <a:buFont typeface="+mj-lt"/>
              <a:buAutoNum type="arabicPeriod"/>
            </a:pPr>
            <a:r>
              <a:rPr lang="en-AU" sz="2400" b="0" i="0" u="none" strike="noStrike" baseline="0" dirty="0"/>
              <a:t>Is EV the panacea for replacing proactive schedule and cost management? If not, why not?</a:t>
            </a:r>
            <a:endParaRPr lang="en-AU" sz="2400" dirty="0"/>
          </a:p>
        </p:txBody>
      </p:sp>
    </p:spTree>
    <p:extLst>
      <p:ext uri="{BB962C8B-B14F-4D97-AF65-F5344CB8AC3E}">
        <p14:creationId xmlns:p14="http://schemas.microsoft.com/office/powerpoint/2010/main" val="60155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818070"/>
            <a:ext cx="10972800" cy="1143000"/>
          </a:xfrm>
        </p:spPr>
        <p:txBody>
          <a:bodyPr/>
          <a:lstStyle/>
          <a:p>
            <a:r>
              <a:rPr lang="en-AU" dirty="0"/>
              <a:t>Chapter 7: Quality Management</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1871325"/>
            <a:ext cx="10697228" cy="4416598"/>
          </a:xfrm>
        </p:spPr>
        <p:txBody>
          <a:bodyPr>
            <a:normAutofit lnSpcReduction="10000"/>
          </a:bodyPr>
          <a:lstStyle/>
          <a:p>
            <a:pPr marL="0" indent="0">
              <a:buNone/>
            </a:pPr>
            <a:r>
              <a:rPr lang="en-AU" dirty="0"/>
              <a:t>Case Study Questions: </a:t>
            </a:r>
          </a:p>
          <a:p>
            <a:pPr marL="0" indent="0">
              <a:buNone/>
            </a:pPr>
            <a:endParaRPr lang="en-AU" sz="2200" dirty="0"/>
          </a:p>
          <a:p>
            <a:pPr marL="857250" lvl="1" indent="-457200">
              <a:buFont typeface="+mj-lt"/>
              <a:buAutoNum type="arabicPeriod"/>
            </a:pPr>
            <a:r>
              <a:rPr lang="en-AU" sz="2000" b="0" i="0" u="none" strike="noStrike" baseline="0" dirty="0"/>
              <a:t>In support of Marsha and Noel’s refocus on their strategic publishing objectives, what would their quality management plan look like?</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What steps should Marsha and Noel follow in assuring the contractor’s performance and result?</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How do you suggest Marsha and Noel should control the project quality to ensure compliance and acceptance?</a:t>
            </a:r>
          </a:p>
          <a:p>
            <a:pPr marL="857250" lvl="1" indent="-457200">
              <a:buFont typeface="+mj-lt"/>
              <a:buAutoNum type="arabicPeriod"/>
            </a:pPr>
            <a:endParaRPr lang="en-AU" sz="2000" b="0" i="0" u="none" strike="noStrike" baseline="0" dirty="0"/>
          </a:p>
          <a:p>
            <a:pPr marL="857250" lvl="1" indent="-457200">
              <a:buFont typeface="+mj-lt"/>
              <a:buAutoNum type="arabicPeriod"/>
            </a:pPr>
            <a:r>
              <a:rPr lang="en-AU" sz="2000" b="0" i="0" u="none" strike="noStrike" baseline="0" dirty="0"/>
              <a:t>What would be some indicators that Marsha and Noel were open to new ideas, proposed changes and other forms of continuous improvement?</a:t>
            </a:r>
          </a:p>
        </p:txBody>
      </p:sp>
    </p:spTree>
    <p:extLst>
      <p:ext uri="{BB962C8B-B14F-4D97-AF65-F5344CB8AC3E}">
        <p14:creationId xmlns:p14="http://schemas.microsoft.com/office/powerpoint/2010/main" val="162069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17951" y="1020084"/>
            <a:ext cx="10972800" cy="1143000"/>
          </a:xfrm>
        </p:spPr>
        <p:txBody>
          <a:bodyPr/>
          <a:lstStyle/>
          <a:p>
            <a:r>
              <a:rPr lang="en-AU" dirty="0"/>
              <a:t>Check-in and Reminders</a:t>
            </a:r>
          </a:p>
        </p:txBody>
      </p:sp>
      <p:sp>
        <p:nvSpPr>
          <p:cNvPr id="5" name="Content Placeholder 4">
            <a:extLst>
              <a:ext uri="{FF2B5EF4-FFF2-40B4-BE49-F238E27FC236}">
                <a16:creationId xmlns:a16="http://schemas.microsoft.com/office/drawing/2014/main" id="{7B65C2F5-7F3C-B0ED-104E-C3F5E82D303D}"/>
              </a:ext>
            </a:extLst>
          </p:cNvPr>
          <p:cNvSpPr>
            <a:spLocks noGrp="1"/>
          </p:cNvSpPr>
          <p:nvPr>
            <p:ph idx="1"/>
          </p:nvPr>
        </p:nvSpPr>
        <p:spPr>
          <a:xfrm>
            <a:off x="755737" y="2368234"/>
            <a:ext cx="10697228" cy="3909056"/>
          </a:xfrm>
        </p:spPr>
        <p:txBody>
          <a:bodyPr>
            <a:normAutofit lnSpcReduction="10000"/>
          </a:bodyPr>
          <a:lstStyle/>
          <a:p>
            <a:r>
              <a:rPr lang="en-AU" dirty="0"/>
              <a:t>Weekly Check-in:</a:t>
            </a:r>
          </a:p>
          <a:p>
            <a:pPr lvl="1"/>
            <a:r>
              <a:rPr lang="en-AU" dirty="0"/>
              <a:t>Available: Tuesday 19</a:t>
            </a:r>
            <a:r>
              <a:rPr lang="en-AU" baseline="30000" dirty="0"/>
              <a:t>th</a:t>
            </a:r>
            <a:r>
              <a:rPr lang="en-AU" dirty="0"/>
              <a:t> March, 5pm</a:t>
            </a:r>
          </a:p>
          <a:p>
            <a:pPr lvl="1"/>
            <a:endParaRPr lang="en-AU" dirty="0">
              <a:highlight>
                <a:srgbClr val="FFFF00"/>
              </a:highlight>
            </a:endParaRPr>
          </a:p>
          <a:p>
            <a:r>
              <a:rPr lang="en-AU" dirty="0"/>
              <a:t>Where are you at with your group project? </a:t>
            </a:r>
          </a:p>
          <a:p>
            <a:pPr lvl="1"/>
            <a:r>
              <a:rPr lang="en-AU" dirty="0"/>
              <a:t>How’s your information gathering going?</a:t>
            </a:r>
          </a:p>
          <a:p>
            <a:pPr lvl="2"/>
            <a:r>
              <a:rPr lang="en-AU" dirty="0"/>
              <a:t>Have you heard back from any stakeholders?</a:t>
            </a:r>
          </a:p>
          <a:p>
            <a:pPr lvl="1"/>
            <a:r>
              <a:rPr lang="en-AU" dirty="0"/>
              <a:t>Has anyone started writing?</a:t>
            </a:r>
          </a:p>
          <a:p>
            <a:pPr lvl="1"/>
            <a:r>
              <a:rPr lang="en-AU" dirty="0"/>
              <a:t>Is your team working well or are there any concerns?</a:t>
            </a:r>
          </a:p>
        </p:txBody>
      </p:sp>
    </p:spTree>
    <p:extLst>
      <p:ext uri="{BB962C8B-B14F-4D97-AF65-F5344CB8AC3E}">
        <p14:creationId xmlns:p14="http://schemas.microsoft.com/office/powerpoint/2010/main" val="121686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1126642"/>
            <a:ext cx="10972800" cy="591568"/>
          </a:xfrm>
        </p:spPr>
        <p:txBody>
          <a:bodyPr>
            <a:normAutofit fontScale="90000"/>
          </a:bodyPr>
          <a:lstStyle/>
          <a:p>
            <a:r>
              <a:rPr lang="en-AU" dirty="0"/>
              <a:t>Major Group Project Weekly Goals</a:t>
            </a:r>
          </a:p>
        </p:txBody>
      </p:sp>
      <p:sp>
        <p:nvSpPr>
          <p:cNvPr id="3" name="Content Placeholder 2">
            <a:extLst>
              <a:ext uri="{FF2B5EF4-FFF2-40B4-BE49-F238E27FC236}">
                <a16:creationId xmlns:a16="http://schemas.microsoft.com/office/drawing/2014/main" id="{593ACF10-7018-9997-4B5F-F1D1C6FC3BAA}"/>
              </a:ext>
            </a:extLst>
          </p:cNvPr>
          <p:cNvSpPr>
            <a:spLocks noGrp="1"/>
          </p:cNvSpPr>
          <p:nvPr>
            <p:ph idx="1"/>
          </p:nvPr>
        </p:nvSpPr>
        <p:spPr>
          <a:xfrm>
            <a:off x="776614" y="1941887"/>
            <a:ext cx="10697228" cy="4448753"/>
          </a:xfrm>
        </p:spPr>
        <p:txBody>
          <a:bodyPr>
            <a:normAutofit/>
          </a:bodyPr>
          <a:lstStyle/>
          <a:p>
            <a:r>
              <a:rPr lang="en-AU" sz="2400" dirty="0"/>
              <a:t>It’s important for your group to set your own short-term milestones</a:t>
            </a:r>
          </a:p>
          <a:p>
            <a:r>
              <a:rPr lang="en-AU" sz="2400" dirty="0"/>
              <a:t>These are </a:t>
            </a:r>
            <a:r>
              <a:rPr lang="en-AU" sz="2400" i="1" dirty="0"/>
              <a:t>suggestions</a:t>
            </a:r>
            <a:r>
              <a:rPr lang="en-AU" sz="2400" dirty="0"/>
              <a:t> and can help ensure you’re on track to complete by the deadline</a:t>
            </a:r>
          </a:p>
          <a:p>
            <a:endParaRPr lang="en-AU" sz="2000" dirty="0"/>
          </a:p>
          <a:p>
            <a:pPr lvl="1"/>
            <a:r>
              <a:rPr lang="en-AU" sz="2000" dirty="0">
                <a:solidFill>
                  <a:srgbClr val="0B5395"/>
                </a:solidFill>
              </a:rPr>
              <a:t>Week 2</a:t>
            </a:r>
            <a:r>
              <a:rPr lang="en-AU" sz="2000" dirty="0"/>
              <a:t>: Choose project</a:t>
            </a:r>
          </a:p>
          <a:p>
            <a:pPr lvl="1"/>
            <a:r>
              <a:rPr lang="en-AU" sz="2000" dirty="0">
                <a:solidFill>
                  <a:srgbClr val="0B5395"/>
                </a:solidFill>
              </a:rPr>
              <a:t>Week 3</a:t>
            </a:r>
            <a:r>
              <a:rPr lang="en-AU" sz="2000" dirty="0"/>
              <a:t>: Reach out to stakeholders/manager/etc.</a:t>
            </a:r>
          </a:p>
          <a:p>
            <a:pPr lvl="1"/>
            <a:r>
              <a:rPr lang="en-AU" sz="2000" dirty="0">
                <a:solidFill>
                  <a:srgbClr val="0B5395"/>
                </a:solidFill>
              </a:rPr>
              <a:t>Week 4</a:t>
            </a:r>
            <a:r>
              <a:rPr lang="en-AU" sz="2000" dirty="0"/>
              <a:t>: Most research/information gathered</a:t>
            </a:r>
          </a:p>
          <a:p>
            <a:pPr lvl="1"/>
            <a:r>
              <a:rPr lang="en-AU" sz="2000" dirty="0">
                <a:solidFill>
                  <a:srgbClr val="0B5395"/>
                </a:solidFill>
              </a:rPr>
              <a:t>Week 5</a:t>
            </a:r>
            <a:r>
              <a:rPr lang="en-AU" sz="2000" dirty="0"/>
              <a:t>: Writing underway</a:t>
            </a:r>
          </a:p>
          <a:p>
            <a:pPr marL="857250" lvl="2" indent="0">
              <a:spcBef>
                <a:spcPts val="1200"/>
              </a:spcBef>
              <a:spcAft>
                <a:spcPts val="600"/>
              </a:spcAft>
              <a:buNone/>
            </a:pPr>
            <a:r>
              <a:rPr lang="en-AU" sz="1800" i="1" dirty="0"/>
              <a:t>Raise with me if you haven’t found enough information online or heard back from stakeholders yet</a:t>
            </a:r>
          </a:p>
          <a:p>
            <a:pPr lvl="1"/>
            <a:r>
              <a:rPr lang="en-AU" sz="2000" dirty="0">
                <a:solidFill>
                  <a:srgbClr val="0B5395"/>
                </a:solidFill>
              </a:rPr>
              <a:t>Week 6</a:t>
            </a:r>
            <a:r>
              <a:rPr lang="en-AU" sz="2000" dirty="0"/>
              <a:t>: Plan presentation structure</a:t>
            </a:r>
          </a:p>
          <a:p>
            <a:pPr lvl="1"/>
            <a:r>
              <a:rPr lang="en-AU" sz="2000" dirty="0">
                <a:solidFill>
                  <a:srgbClr val="0B5395"/>
                </a:solidFill>
              </a:rPr>
              <a:t>Week 7</a:t>
            </a:r>
            <a:r>
              <a:rPr lang="en-AU" sz="2000" dirty="0"/>
              <a:t>: Create and record presentation</a:t>
            </a:r>
          </a:p>
          <a:p>
            <a:endParaRPr lang="en-AU" sz="2000" dirty="0"/>
          </a:p>
        </p:txBody>
      </p:sp>
      <p:grpSp>
        <p:nvGrpSpPr>
          <p:cNvPr id="17" name="Group 16">
            <a:extLst>
              <a:ext uri="{FF2B5EF4-FFF2-40B4-BE49-F238E27FC236}">
                <a16:creationId xmlns:a16="http://schemas.microsoft.com/office/drawing/2014/main" id="{069449B0-52C5-2362-A03C-529B8557BFBB}"/>
              </a:ext>
            </a:extLst>
          </p:cNvPr>
          <p:cNvGrpSpPr/>
          <p:nvPr/>
        </p:nvGrpSpPr>
        <p:grpSpPr>
          <a:xfrm>
            <a:off x="718158" y="4013200"/>
            <a:ext cx="945506" cy="945506"/>
            <a:chOff x="718158" y="3271520"/>
            <a:chExt cx="945506" cy="945506"/>
          </a:xfrm>
        </p:grpSpPr>
        <p:pic>
          <p:nvPicPr>
            <p:cNvPr id="1026" name="Picture 2" descr="You Are Here PNG, Vector, PSD, and Clipart With Transparent Background for  Free Download | Pngtree">
              <a:extLst>
                <a:ext uri="{FF2B5EF4-FFF2-40B4-BE49-F238E27FC236}">
                  <a16:creationId xmlns:a16="http://schemas.microsoft.com/office/drawing/2014/main" id="{D0BE195A-7529-5B5C-C661-574C8C51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18158" y="3271520"/>
              <a:ext cx="945506" cy="9455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You Are Here PNG, Vector, PSD, and Clipart With Transparent Background for  Free Download | Pngtree">
              <a:extLst>
                <a:ext uri="{FF2B5EF4-FFF2-40B4-BE49-F238E27FC236}">
                  <a16:creationId xmlns:a16="http://schemas.microsoft.com/office/drawing/2014/main" id="{EB29B6E4-2D91-E2CB-8A41-892885BA2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79" t="16458" r="29782" b="42742"/>
            <a:stretch/>
          </p:blipFill>
          <p:spPr bwMode="auto">
            <a:xfrm>
              <a:off x="870869" y="3546153"/>
              <a:ext cx="405037" cy="385767"/>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426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E65B-9600-8386-6F3B-1752B6682400}"/>
              </a:ext>
            </a:extLst>
          </p:cNvPr>
          <p:cNvSpPr>
            <a:spLocks noGrp="1"/>
          </p:cNvSpPr>
          <p:nvPr>
            <p:ph type="title"/>
          </p:nvPr>
        </p:nvSpPr>
        <p:spPr>
          <a:xfrm>
            <a:off x="609600" y="2857500"/>
            <a:ext cx="10972800" cy="1143000"/>
          </a:xfrm>
        </p:spPr>
        <p:txBody>
          <a:bodyPr/>
          <a:lstStyle/>
          <a:p>
            <a:r>
              <a:rPr lang="en-AU" dirty="0"/>
              <a:t>Report Tips and Expectations</a:t>
            </a:r>
          </a:p>
        </p:txBody>
      </p:sp>
    </p:spTree>
    <p:extLst>
      <p:ext uri="{BB962C8B-B14F-4D97-AF65-F5344CB8AC3E}">
        <p14:creationId xmlns:p14="http://schemas.microsoft.com/office/powerpoint/2010/main" val="36167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notebook and color pencil">
            <a:extLst>
              <a:ext uri="{FF2B5EF4-FFF2-40B4-BE49-F238E27FC236}">
                <a16:creationId xmlns:a16="http://schemas.microsoft.com/office/drawing/2014/main" id="{F8F2A439-F4BB-9511-CDAF-C18DDB788FB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b="15462"/>
          <a:stretch/>
        </p:blipFill>
        <p:spPr>
          <a:xfrm>
            <a:off x="0" y="1"/>
            <a:ext cx="12192000" cy="6858000"/>
          </a:xfrm>
          <a:prstGeom prst="rect">
            <a:avLst/>
          </a:prstGeom>
        </p:spPr>
      </p:pic>
      <p:sp>
        <p:nvSpPr>
          <p:cNvPr id="4" name="Title 3">
            <a:extLst>
              <a:ext uri="{FF2B5EF4-FFF2-40B4-BE49-F238E27FC236}">
                <a16:creationId xmlns:a16="http://schemas.microsoft.com/office/drawing/2014/main" id="{BCC4ED06-6D3F-98ED-4031-AFB021C544D9}"/>
              </a:ext>
            </a:extLst>
          </p:cNvPr>
          <p:cNvSpPr>
            <a:spLocks noGrp="1"/>
          </p:cNvSpPr>
          <p:nvPr>
            <p:ph type="title"/>
          </p:nvPr>
        </p:nvSpPr>
        <p:spPr/>
        <p:txBody>
          <a:bodyPr/>
          <a:lstStyle/>
          <a:p>
            <a:pPr algn="r"/>
            <a:r>
              <a:rPr lang="en-AU" b="1" dirty="0">
                <a:latin typeface="Century Gothic" panose="020B0502020202020204" pitchFamily="34" charset="0"/>
              </a:rPr>
              <a:t>Report Writing Tips</a:t>
            </a:r>
          </a:p>
        </p:txBody>
      </p:sp>
      <p:sp>
        <p:nvSpPr>
          <p:cNvPr id="5" name="Text Placeholder 4">
            <a:extLst>
              <a:ext uri="{FF2B5EF4-FFF2-40B4-BE49-F238E27FC236}">
                <a16:creationId xmlns:a16="http://schemas.microsoft.com/office/drawing/2014/main" id="{0C89638A-B644-312F-68A1-D3A543B54279}"/>
              </a:ext>
            </a:extLst>
          </p:cNvPr>
          <p:cNvSpPr>
            <a:spLocks noGrp="1"/>
          </p:cNvSpPr>
          <p:nvPr>
            <p:ph type="body" idx="1"/>
          </p:nvPr>
        </p:nvSpPr>
        <p:spPr/>
        <p:txBody>
          <a:bodyPr/>
          <a:lstStyle/>
          <a:p>
            <a:pPr algn="r"/>
            <a:r>
              <a:rPr lang="en-US" b="1" dirty="0">
                <a:solidFill>
                  <a:srgbClr val="002060"/>
                </a:solidFill>
                <a:latin typeface="+mj-lt"/>
              </a:rPr>
              <a:t>Project Management &amp; Engineering Practice (GENG 5505)</a:t>
            </a:r>
          </a:p>
          <a:p>
            <a:pPr algn="r"/>
            <a:endParaRPr lang="en-US" dirty="0">
              <a:latin typeface="+mj-lt"/>
            </a:endParaRPr>
          </a:p>
          <a:p>
            <a:pPr algn="r"/>
            <a:r>
              <a:rPr lang="en-US" dirty="0">
                <a:latin typeface="+mj-lt"/>
              </a:rPr>
              <a:t>Kelly Boden-Hawes</a:t>
            </a:r>
          </a:p>
        </p:txBody>
      </p:sp>
    </p:spTree>
    <p:extLst>
      <p:ext uri="{BB962C8B-B14F-4D97-AF65-F5344CB8AC3E}">
        <p14:creationId xmlns:p14="http://schemas.microsoft.com/office/powerpoint/2010/main" val="47671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94DA210-75AD-48F8-61FF-1798E14779F8}"/>
              </a:ext>
            </a:extLst>
          </p:cNvPr>
          <p:cNvGraphicFramePr/>
          <p:nvPr/>
        </p:nvGraphicFramePr>
        <p:xfrm>
          <a:off x="1839732" y="602652"/>
          <a:ext cx="8512536" cy="5898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2</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Report Structure</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4" name="TextBox 3">
            <a:extLst>
              <a:ext uri="{FF2B5EF4-FFF2-40B4-BE49-F238E27FC236}">
                <a16:creationId xmlns:a16="http://schemas.microsoft.com/office/drawing/2014/main" id="{B96C64EC-0E1C-9B35-9AB7-2170D7E39C51}"/>
              </a:ext>
            </a:extLst>
          </p:cNvPr>
          <p:cNvSpPr txBox="1"/>
          <p:nvPr/>
        </p:nvSpPr>
        <p:spPr>
          <a:xfrm>
            <a:off x="2189544" y="6024013"/>
            <a:ext cx="7812912" cy="575156"/>
          </a:xfrm>
          <a:prstGeom prst="rect">
            <a:avLst/>
          </a:prstGeom>
          <a:solidFill>
            <a:schemeClr val="accent3">
              <a:lumMod val="20000"/>
              <a:lumOff val="80000"/>
            </a:schemeClr>
          </a:solidFill>
          <a:ln w="12700" cap="flat">
            <a:solidFill>
              <a:schemeClr val="accent3"/>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srgbClr val="000000"/>
                </a:solidFill>
                <a:effectLst/>
                <a:uLnTx/>
                <a:uFillTx/>
                <a:latin typeface="Calibri Light" panose="020F0302020204030204" pitchFamily="34" charset="0"/>
                <a:ea typeface="Helvetica Light"/>
                <a:cs typeface="Calibri Light" panose="020F0302020204030204" pitchFamily="34" charset="0"/>
                <a:sym typeface="Helvetica Light"/>
              </a:rPr>
              <a:t>12PT FONT, TIMES NEW ROWAN, 1.5 SPACED LINES</a:t>
            </a:r>
          </a:p>
        </p:txBody>
      </p:sp>
    </p:spTree>
    <p:extLst>
      <p:ext uri="{BB962C8B-B14F-4D97-AF65-F5344CB8AC3E}">
        <p14:creationId xmlns:p14="http://schemas.microsoft.com/office/powerpoint/2010/main" val="22208943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0132E5B8-51DB-4F34-BE23-DF08C893C787}"/>
                                            </p:graphicEl>
                                          </p:spTgt>
                                        </p:tgtEl>
                                        <p:attrNameLst>
                                          <p:attrName>style.visibility</p:attrName>
                                        </p:attrNameLst>
                                      </p:cBhvr>
                                      <p:to>
                                        <p:strVal val="visible"/>
                                      </p:to>
                                    </p:set>
                                    <p:animEffect transition="in" filter="fade">
                                      <p:cBhvr>
                                        <p:cTn id="7" dur="500"/>
                                        <p:tgtEl>
                                          <p:spTgt spid="3">
                                            <p:graphicEl>
                                              <a:dgm id="{0132E5B8-51DB-4F34-BE23-DF08C893C78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805C10D9-456F-4C44-883C-05B34AD05330}"/>
                                            </p:graphicEl>
                                          </p:spTgt>
                                        </p:tgtEl>
                                        <p:attrNameLst>
                                          <p:attrName>style.visibility</p:attrName>
                                        </p:attrNameLst>
                                      </p:cBhvr>
                                      <p:to>
                                        <p:strVal val="visible"/>
                                      </p:to>
                                    </p:set>
                                    <p:animEffect transition="in" filter="fade">
                                      <p:cBhvr>
                                        <p:cTn id="10" dur="500"/>
                                        <p:tgtEl>
                                          <p:spTgt spid="3">
                                            <p:graphicEl>
                                              <a:dgm id="{805C10D9-456F-4C44-883C-05B34AD05330}"/>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3D071A25-6700-4833-AE2B-205DB750A709}"/>
                                            </p:graphicEl>
                                          </p:spTgt>
                                        </p:tgtEl>
                                        <p:attrNameLst>
                                          <p:attrName>style.visibility</p:attrName>
                                        </p:attrNameLst>
                                      </p:cBhvr>
                                      <p:to>
                                        <p:strVal val="visible"/>
                                      </p:to>
                                    </p:set>
                                    <p:animEffect transition="in" filter="fade">
                                      <p:cBhvr>
                                        <p:cTn id="13" dur="500"/>
                                        <p:tgtEl>
                                          <p:spTgt spid="3">
                                            <p:graphicEl>
                                              <a:dgm id="{3D071A25-6700-4833-AE2B-205DB750A709}"/>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graphicEl>
                                              <a:dgm id="{EEB08647-B577-4288-A6F2-51BAA3AFAC67}"/>
                                            </p:graphicEl>
                                          </p:spTgt>
                                        </p:tgtEl>
                                        <p:attrNameLst>
                                          <p:attrName>style.visibility</p:attrName>
                                        </p:attrNameLst>
                                      </p:cBhvr>
                                      <p:to>
                                        <p:strVal val="visible"/>
                                      </p:to>
                                    </p:set>
                                    <p:animEffect transition="in" filter="fade">
                                      <p:cBhvr>
                                        <p:cTn id="16" dur="500"/>
                                        <p:tgtEl>
                                          <p:spTgt spid="3">
                                            <p:graphicEl>
                                              <a:dgm id="{EEB08647-B577-4288-A6F2-51BAA3AFAC67}"/>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graphicEl>
                                              <a:dgm id="{2EB2FEE6-59F5-439A-8667-73D2471485A7}"/>
                                            </p:graphicEl>
                                          </p:spTgt>
                                        </p:tgtEl>
                                        <p:attrNameLst>
                                          <p:attrName>style.visibility</p:attrName>
                                        </p:attrNameLst>
                                      </p:cBhvr>
                                      <p:to>
                                        <p:strVal val="visible"/>
                                      </p:to>
                                    </p:set>
                                    <p:animEffect transition="in" filter="fade">
                                      <p:cBhvr>
                                        <p:cTn id="21" dur="500"/>
                                        <p:tgtEl>
                                          <p:spTgt spid="3">
                                            <p:graphicEl>
                                              <a:dgm id="{2EB2FEE6-59F5-439A-8667-73D2471485A7}"/>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graphicEl>
                                              <a:dgm id="{6663FD30-40EC-4007-AEF4-081E7F7689E6}"/>
                                            </p:graphicEl>
                                          </p:spTgt>
                                        </p:tgtEl>
                                        <p:attrNameLst>
                                          <p:attrName>style.visibility</p:attrName>
                                        </p:attrNameLst>
                                      </p:cBhvr>
                                      <p:to>
                                        <p:strVal val="visible"/>
                                      </p:to>
                                    </p:set>
                                    <p:animEffect transition="in" filter="fade">
                                      <p:cBhvr>
                                        <p:cTn id="26" dur="500"/>
                                        <p:tgtEl>
                                          <p:spTgt spid="3">
                                            <p:graphicEl>
                                              <a:dgm id="{6663FD30-40EC-4007-AEF4-081E7F7689E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graphicEl>
                                              <a:dgm id="{061B82C7-DFD6-4D6F-91F4-B03CB5187A20}"/>
                                            </p:graphicEl>
                                          </p:spTgt>
                                        </p:tgtEl>
                                        <p:attrNameLst>
                                          <p:attrName>style.visibility</p:attrName>
                                        </p:attrNameLst>
                                      </p:cBhvr>
                                      <p:to>
                                        <p:strVal val="visible"/>
                                      </p:to>
                                    </p:set>
                                    <p:animEffect transition="in" filter="fade">
                                      <p:cBhvr>
                                        <p:cTn id="31" dur="500"/>
                                        <p:tgtEl>
                                          <p:spTgt spid="3">
                                            <p:graphicEl>
                                              <a:dgm id="{061B82C7-DFD6-4D6F-91F4-B03CB5187A2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163BE216-B5E5-4D14-BEF4-D35A770CEB28}"/>
                                            </p:graphicEl>
                                          </p:spTgt>
                                        </p:tgtEl>
                                        <p:attrNameLst>
                                          <p:attrName>style.visibility</p:attrName>
                                        </p:attrNameLst>
                                      </p:cBhvr>
                                      <p:to>
                                        <p:strVal val="visible"/>
                                      </p:to>
                                    </p:set>
                                    <p:animEffect transition="in" filter="fade">
                                      <p:cBhvr>
                                        <p:cTn id="36" dur="500"/>
                                        <p:tgtEl>
                                          <p:spTgt spid="3">
                                            <p:graphicEl>
                                              <a:dgm id="{163BE216-B5E5-4D14-BEF4-D35A770CEB28}"/>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1238109"/>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A short, formal overview of your report’s key problems, analyses, and recommendations</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3</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Executive Summary</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graphicFrame>
        <p:nvGraphicFramePr>
          <p:cNvPr id="9" name="Diagram 8">
            <a:extLst>
              <a:ext uri="{FF2B5EF4-FFF2-40B4-BE49-F238E27FC236}">
                <a16:creationId xmlns:a16="http://schemas.microsoft.com/office/drawing/2014/main" id="{5A39EAD5-C7E9-A6A7-0B5E-B1208CCF69ED}"/>
              </a:ext>
            </a:extLst>
          </p:cNvPr>
          <p:cNvGraphicFramePr/>
          <p:nvPr/>
        </p:nvGraphicFramePr>
        <p:xfrm>
          <a:off x="2032000" y="1875145"/>
          <a:ext cx="8128000" cy="3939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DDE0BC5-DD6F-37F8-3F42-CB3A0E301914}"/>
                  </a:ext>
                </a:extLst>
              </p14:cNvPr>
              <p14:cNvContentPartPr/>
              <p14:nvPr/>
            </p14:nvContentPartPr>
            <p14:xfrm>
              <a:off x="1562136" y="1434441"/>
              <a:ext cx="2395440" cy="36000"/>
            </p14:xfrm>
          </p:contentPart>
        </mc:Choice>
        <mc:Fallback xmlns="">
          <p:pic>
            <p:nvPicPr>
              <p:cNvPr id="13" name="Ink 12">
                <a:extLst>
                  <a:ext uri="{FF2B5EF4-FFF2-40B4-BE49-F238E27FC236}">
                    <a16:creationId xmlns:a16="http://schemas.microsoft.com/office/drawing/2014/main" id="{0DDE0BC5-DD6F-37F8-3F42-CB3A0E301914}"/>
                  </a:ext>
                </a:extLst>
              </p:cNvPr>
              <p:cNvPicPr/>
              <p:nvPr/>
            </p:nvPicPr>
            <p:blipFill>
              <a:blip r:embed="rId9"/>
              <a:stretch>
                <a:fillRect/>
              </a:stretch>
            </p:blipFill>
            <p:spPr>
              <a:xfrm>
                <a:off x="1490136" y="1290801"/>
                <a:ext cx="2539080" cy="323640"/>
              </a:xfrm>
              <a:prstGeom prst="rect">
                <a:avLst/>
              </a:prstGeom>
            </p:spPr>
          </p:pic>
        </mc:Fallback>
      </mc:AlternateContent>
      <p:sp>
        <p:nvSpPr>
          <p:cNvPr id="2" name="Rectangle 1">
            <a:extLst>
              <a:ext uri="{FF2B5EF4-FFF2-40B4-BE49-F238E27FC236}">
                <a16:creationId xmlns:a16="http://schemas.microsoft.com/office/drawing/2014/main" id="{0442CB6F-6868-CC24-CA6D-EE5F34C62480}"/>
              </a:ext>
            </a:extLst>
          </p:cNvPr>
          <p:cNvSpPr/>
          <p:nvPr/>
        </p:nvSpPr>
        <p:spPr>
          <a:xfrm>
            <a:off x="2151529" y="3684494"/>
            <a:ext cx="3532095" cy="394447"/>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3" name="Rectangle 2">
            <a:extLst>
              <a:ext uri="{FF2B5EF4-FFF2-40B4-BE49-F238E27FC236}">
                <a16:creationId xmlns:a16="http://schemas.microsoft.com/office/drawing/2014/main" id="{F02D4448-80F5-A139-37CE-075F6D960766}"/>
              </a:ext>
            </a:extLst>
          </p:cNvPr>
          <p:cNvSpPr/>
          <p:nvPr/>
        </p:nvSpPr>
        <p:spPr>
          <a:xfrm>
            <a:off x="2157505" y="4419600"/>
            <a:ext cx="3532095" cy="394447"/>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 name="Rectangle 3">
            <a:extLst>
              <a:ext uri="{FF2B5EF4-FFF2-40B4-BE49-F238E27FC236}">
                <a16:creationId xmlns:a16="http://schemas.microsoft.com/office/drawing/2014/main" id="{8223A427-93E1-76D0-95A5-45E5E38C0172}"/>
              </a:ext>
            </a:extLst>
          </p:cNvPr>
          <p:cNvSpPr/>
          <p:nvPr/>
        </p:nvSpPr>
        <p:spPr>
          <a:xfrm>
            <a:off x="2151528" y="5116944"/>
            <a:ext cx="3532095" cy="394447"/>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1" name="Rectangle 10">
            <a:extLst>
              <a:ext uri="{FF2B5EF4-FFF2-40B4-BE49-F238E27FC236}">
                <a16:creationId xmlns:a16="http://schemas.microsoft.com/office/drawing/2014/main" id="{036DE0B7-828E-2440-91E4-06D851B3531F}"/>
              </a:ext>
            </a:extLst>
          </p:cNvPr>
          <p:cNvSpPr/>
          <p:nvPr/>
        </p:nvSpPr>
        <p:spPr>
          <a:xfrm>
            <a:off x="6436661" y="3684493"/>
            <a:ext cx="3487270"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4" name="Rectangle 13">
            <a:extLst>
              <a:ext uri="{FF2B5EF4-FFF2-40B4-BE49-F238E27FC236}">
                <a16:creationId xmlns:a16="http://schemas.microsoft.com/office/drawing/2014/main" id="{D3E00BED-49AD-810F-2CC0-B7A55136E984}"/>
              </a:ext>
            </a:extLst>
          </p:cNvPr>
          <p:cNvSpPr/>
          <p:nvPr/>
        </p:nvSpPr>
        <p:spPr>
          <a:xfrm>
            <a:off x="2160151" y="2687283"/>
            <a:ext cx="3532095"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15" name="Rectangle 14">
            <a:extLst>
              <a:ext uri="{FF2B5EF4-FFF2-40B4-BE49-F238E27FC236}">
                <a16:creationId xmlns:a16="http://schemas.microsoft.com/office/drawing/2014/main" id="{BDDB9182-9C5E-F4D2-0F92-E20113FB0923}"/>
              </a:ext>
            </a:extLst>
          </p:cNvPr>
          <p:cNvSpPr/>
          <p:nvPr/>
        </p:nvSpPr>
        <p:spPr>
          <a:xfrm>
            <a:off x="6490791" y="2750074"/>
            <a:ext cx="3487270" cy="728270"/>
          </a:xfrm>
          <a:prstGeom prst="rect">
            <a:avLst/>
          </a:prstGeom>
          <a:solidFill>
            <a:srgbClr val="D0D7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drawProgress</p:attrName>
                                        </p:attrNameLst>
                                      </p:cBhvr>
                                      <p:tavLst>
                                        <p:tav tm="0">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9" grpId="0">
        <p:bldAsOne/>
      </p:bldGraphic>
      <p:bldP spid="2" grpId="0" animBg="1"/>
      <p:bldP spid="2" grpId="1" animBg="1"/>
      <p:bldP spid="3" grpId="0" animBg="1"/>
      <p:bldP spid="3" grpId="1" animBg="1"/>
      <p:bldP spid="4" grpId="0" animBg="1"/>
      <p:bldP spid="4" grpId="1" animBg="1"/>
      <p:bldP spid="11" grpId="0" animBg="1"/>
      <p:bldP spid="11" grpId="1" animBg="1"/>
      <p:bldP spid="14" grpId="0" animBg="1"/>
      <p:bldP spid="14" grpId="1" animBg="1"/>
      <p:bldP spid="15" grpId="0" animBg="1"/>
      <p:bldP spid="1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The ‘what’ section of your report</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4</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A: Case Study Writing</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767407" y="1809329"/>
            <a:ext cx="10729193" cy="4268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What this section should include: </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Background on your project</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Who was involved?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Where did it take place?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What happened?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When did it happen?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Why was the project run?</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Any issues that occurred (NO ANALYSIS)</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p:txBody>
      </p:sp>
      <p:sp>
        <p:nvSpPr>
          <p:cNvPr id="3" name="Rectangle 2">
            <a:extLst>
              <a:ext uri="{FF2B5EF4-FFF2-40B4-BE49-F238E27FC236}">
                <a16:creationId xmlns:a16="http://schemas.microsoft.com/office/drawing/2014/main" id="{503EF635-69FF-F114-C65A-5E1A3982E3C2}"/>
              </a:ext>
            </a:extLst>
          </p:cNvPr>
          <p:cNvSpPr/>
          <p:nvPr/>
        </p:nvSpPr>
        <p:spPr>
          <a:xfrm>
            <a:off x="7442522" y="1983669"/>
            <a:ext cx="4054078" cy="3376129"/>
          </a:xfrm>
          <a:prstGeom prst="rect">
            <a:avLst/>
          </a:prstGeom>
          <a:solidFill>
            <a:schemeClr val="accent1"/>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0"/>
              </a:spcAft>
              <a:buClrTx/>
              <a:buSzTx/>
              <a:buFontTx/>
              <a:buNone/>
              <a:tabLst/>
              <a:defRPr/>
            </a:pPr>
            <a:endParaRPr kumimoji="0" lang="en-AU" sz="3200" b="0" i="0" u="none" strike="noStrike" kern="1200" cap="none" spc="0" normalizeH="0" baseline="0" noProof="0">
              <a:ln>
                <a:noFill/>
              </a:ln>
              <a:solidFill>
                <a:srgbClr val="FFFFFF"/>
              </a:solidFill>
              <a:effectLst/>
              <a:uLnTx/>
              <a:uFillTx/>
              <a:latin typeface="Helvetica Light"/>
              <a:ea typeface="Helvetica Light"/>
              <a:cs typeface="Helvetica Light"/>
              <a:sym typeface="Helvetica Light"/>
            </a:endParaRPr>
          </a:p>
        </p:txBody>
      </p:sp>
      <p:sp>
        <p:nvSpPr>
          <p:cNvPr id="4" name="Rectangle 3">
            <a:extLst>
              <a:ext uri="{FF2B5EF4-FFF2-40B4-BE49-F238E27FC236}">
                <a16:creationId xmlns:a16="http://schemas.microsoft.com/office/drawing/2014/main" id="{3F77D688-2194-90FD-C728-48AC717A16D8}"/>
              </a:ext>
            </a:extLst>
          </p:cNvPr>
          <p:cNvSpPr/>
          <p:nvPr/>
        </p:nvSpPr>
        <p:spPr>
          <a:xfrm>
            <a:off x="7393716" y="2049925"/>
            <a:ext cx="4161081"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Recommendations</a:t>
            </a:r>
          </a:p>
        </p:txBody>
      </p:sp>
      <p:sp>
        <p:nvSpPr>
          <p:cNvPr id="10" name="Rectangle 9">
            <a:extLst>
              <a:ext uri="{FF2B5EF4-FFF2-40B4-BE49-F238E27FC236}">
                <a16:creationId xmlns:a16="http://schemas.microsoft.com/office/drawing/2014/main" id="{A729D149-FDCD-FDB6-1416-A08CCE353FCA}"/>
              </a:ext>
            </a:extLst>
          </p:cNvPr>
          <p:cNvSpPr/>
          <p:nvPr/>
        </p:nvSpPr>
        <p:spPr>
          <a:xfrm>
            <a:off x="7442522" y="2566355"/>
            <a:ext cx="4054078" cy="2585323"/>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You don’t need to divide this section into lifecycle phases</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You could include important/relevant competencies as subheadings to help with flow!</a:t>
            </a:r>
          </a:p>
          <a:p>
            <a:pPr marL="0" marR="0" lvl="0" indent="0" algn="ctr" defTabSz="410766"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endParaRPr>
          </a:p>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Light" panose="020F0302020204030204" pitchFamily="34" charset="0"/>
                <a:ea typeface="Source Sans Pro"/>
                <a:cs typeface="Calibri Light" panose="020F0302020204030204" pitchFamily="34" charset="0"/>
                <a:sym typeface="Helvetica Light"/>
              </a:rPr>
              <a:t>Don’t forget a project justification section (See Chap 2)</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C4B97431-11CE-EA61-F863-F97A609333BE}"/>
                  </a:ext>
                </a:extLst>
              </p14:cNvPr>
              <p14:cNvContentPartPr/>
              <p14:nvPr/>
            </p14:nvContentPartPr>
            <p14:xfrm>
              <a:off x="4340256" y="5092041"/>
              <a:ext cx="1700280" cy="36360"/>
            </p14:xfrm>
          </p:contentPart>
        </mc:Choice>
        <mc:Fallback xmlns="">
          <p:pic>
            <p:nvPicPr>
              <p:cNvPr id="12" name="Ink 11">
                <a:extLst>
                  <a:ext uri="{FF2B5EF4-FFF2-40B4-BE49-F238E27FC236}">
                    <a16:creationId xmlns:a16="http://schemas.microsoft.com/office/drawing/2014/main" id="{C4B97431-11CE-EA61-F863-F97A609333BE}"/>
                  </a:ext>
                </a:extLst>
              </p:cNvPr>
              <p:cNvPicPr/>
              <p:nvPr/>
            </p:nvPicPr>
            <p:blipFill>
              <a:blip r:embed="rId4"/>
              <a:stretch>
                <a:fillRect/>
              </a:stretch>
            </p:blipFill>
            <p:spPr>
              <a:xfrm>
                <a:off x="4268616" y="4948401"/>
                <a:ext cx="1843920" cy="324000"/>
              </a:xfrm>
              <a:prstGeom prst="rect">
                <a:avLst/>
              </a:prstGeom>
            </p:spPr>
          </p:pic>
        </mc:Fallback>
      </mc:AlternateContent>
    </p:spTree>
    <p:extLst>
      <p:ext uri="{BB962C8B-B14F-4D97-AF65-F5344CB8AC3E}">
        <p14:creationId xmlns:p14="http://schemas.microsoft.com/office/powerpoint/2010/main" val="4108626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63"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drawProgress</p:attrName>
                                        </p:attrNameLst>
                                      </p:cBhvr>
                                      <p:tavLst>
                                        <p:tav tm="0">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Effect transition="in" filter="fade">
                                      <p:cBhvr>
                                        <p:cTn id="55" dur="500"/>
                                        <p:tgtEl>
                                          <p:spTgt spid="10">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xEl>
                                              <p:pRg st="2" end="2"/>
                                            </p:txEl>
                                          </p:spTgt>
                                        </p:tgtEl>
                                        <p:attrNameLst>
                                          <p:attrName>style.visibility</p:attrName>
                                        </p:attrNameLst>
                                      </p:cBhvr>
                                      <p:to>
                                        <p:strVal val="visible"/>
                                      </p:to>
                                    </p:set>
                                    <p:animEffect transition="in" filter="fade">
                                      <p:cBhvr>
                                        <p:cTn id="60" dur="500"/>
                                        <p:tgtEl>
                                          <p:spTgt spid="10">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animEffect transition="in" filter="fade">
                                      <p:cBhvr>
                                        <p:cTn id="6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1404" y="983466"/>
            <a:ext cx="10729192" cy="430887"/>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US" sz="2200" b="1" i="1" u="none" strike="noStrike" kern="0" cap="none" spc="0" normalizeH="0" baseline="0" noProof="0" dirty="0">
                <a:ln>
                  <a:noFill/>
                </a:ln>
                <a:solidFill>
                  <a:srgbClr val="000000"/>
                </a:solidFill>
                <a:effectLst/>
                <a:uLnTx/>
                <a:uFillTx/>
                <a:latin typeface="Calibri Light" panose="020F0302020204030204" pitchFamily="34" charset="0"/>
                <a:ea typeface="Source Sans Pro"/>
                <a:cs typeface="Calibri Light" panose="020F0302020204030204" pitchFamily="34" charset="0"/>
                <a:sym typeface="Helvetica Light"/>
              </a:rPr>
              <a:t>The ‘how’ and ‘why’ sections of your report</a:t>
            </a:r>
          </a:p>
        </p:txBody>
      </p:sp>
      <p:sp>
        <p:nvSpPr>
          <p:cNvPr id="6" name="Title 1"/>
          <p:cNvSpPr txBox="1">
            <a:spLocks/>
          </p:cNvSpPr>
          <p:nvPr/>
        </p:nvSpPr>
        <p:spPr>
          <a:xfrm>
            <a:off x="201612" y="206375"/>
            <a:ext cx="11691032" cy="146262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b">
            <a:noAutofit/>
          </a:bodyPr>
          <a:lstStyle/>
          <a:p>
            <a:pPr marL="0" marR="0" lvl="0" indent="0" algn="ctr" defTabSz="410766" rtl="0" eaLnBrk="1" fontAlgn="auto" latinLnBrk="0" hangingPunct="1">
              <a:lnSpc>
                <a:spcPct val="100000"/>
              </a:lnSpc>
              <a:spcBef>
                <a:spcPts val="0"/>
              </a:spcBef>
              <a:spcAft>
                <a:spcPts val="0"/>
              </a:spcAft>
              <a:buClrTx/>
              <a:buSzTx/>
              <a:buFontTx/>
              <a:buNone/>
              <a:tabLst/>
              <a:defRPr/>
            </a:pPr>
            <a:endParaRPr kumimoji="0" lang="en-US" sz="3000" b="1" i="0" u="none" strike="noStrike" kern="0" cap="none" spc="0" normalizeH="0" baseline="0" noProof="0" dirty="0">
              <a:ln>
                <a:noFill/>
              </a:ln>
              <a:solidFill>
                <a:srgbClr val="000000">
                  <a:lumMod val="85000"/>
                  <a:lumOff val="15000"/>
                </a:srgbClr>
              </a:solidFill>
              <a:effectLst/>
              <a:uLnTx/>
              <a:uFillTx/>
              <a:latin typeface="UWA"/>
              <a:ea typeface="+mj-ea"/>
              <a:cs typeface="+mj-cs"/>
              <a:sym typeface="UWA"/>
            </a:endParaRPr>
          </a:p>
        </p:txBody>
      </p:sp>
      <p:sp>
        <p:nvSpPr>
          <p:cNvPr id="7" name="TextBox 6">
            <a:extLst>
              <a:ext uri="{FF2B5EF4-FFF2-40B4-BE49-F238E27FC236}">
                <a16:creationId xmlns:a16="http://schemas.microsoft.com/office/drawing/2014/main" id="{12B124CC-8184-4F34-B04E-3C8DEE2E0329}"/>
              </a:ext>
            </a:extLst>
          </p:cNvPr>
          <p:cNvSpPr txBox="1"/>
          <p:nvPr/>
        </p:nvSpPr>
        <p:spPr>
          <a:xfrm>
            <a:off x="10740516" y="6218137"/>
            <a:ext cx="1224136" cy="4568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2500" b="1" i="0" u="none" strike="noStrike" kern="0" cap="none" spc="0" normalizeH="0" baseline="0" noProof="0" dirty="0">
                <a:ln>
                  <a:noFill/>
                </a:ln>
                <a:solidFill>
                  <a:srgbClr val="000000"/>
                </a:solidFill>
                <a:effectLst/>
                <a:uLnTx/>
                <a:uFillTx/>
                <a:latin typeface="Helvetica Light"/>
                <a:ea typeface="Helvetica Light"/>
                <a:cs typeface="Helvetica Light"/>
                <a:sym typeface="Helvetica Light"/>
              </a:rPr>
              <a:t>5</a:t>
            </a:r>
          </a:p>
        </p:txBody>
      </p:sp>
      <p:sp>
        <p:nvSpPr>
          <p:cNvPr id="5" name="Rectangle 4"/>
          <p:cNvSpPr/>
          <p:nvPr/>
        </p:nvSpPr>
        <p:spPr>
          <a:xfrm>
            <a:off x="767408" y="332656"/>
            <a:ext cx="10729192" cy="584775"/>
          </a:xfrm>
          <a:prstGeom prst="rect">
            <a:avLst/>
          </a:prstGeom>
        </p:spPr>
        <p:txBody>
          <a:bodyPr wrap="square">
            <a:spAutoFit/>
          </a:bodyPr>
          <a:lstStyle/>
          <a:p>
            <a:pPr marL="0" marR="0" lvl="0" indent="0" algn="ctr" defTabSz="410766" rtl="0" eaLnBrk="1" fontAlgn="auto" latinLnBrk="0" hangingPunct="0">
              <a:lnSpc>
                <a:spcPct val="100000"/>
              </a:lnSpc>
              <a:spcBef>
                <a:spcPts val="0"/>
              </a:spcBef>
              <a:spcAft>
                <a:spcPts val="0"/>
              </a:spcAft>
              <a:buClrTx/>
              <a:buSzTx/>
              <a:buFontTx/>
              <a:buNone/>
              <a:tabLst/>
              <a:defRPr/>
            </a:pPr>
            <a:r>
              <a:rPr kumimoji="0" lang="en-AU" sz="3200" b="1"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rPr>
              <a:t>Part B: Case Study Analysis</a:t>
            </a:r>
            <a:endParaRPr kumimoji="0" lang="en-US" sz="3200" b="0" i="0" u="none" strike="noStrike" kern="0" cap="none" spc="0" normalizeH="0" baseline="0" noProof="0" dirty="0">
              <a:ln>
                <a:noFill/>
              </a:ln>
              <a:solidFill>
                <a:srgbClr val="000000"/>
              </a:solidFill>
              <a:effectLst/>
              <a:uLnTx/>
              <a:uFillTx/>
              <a:latin typeface="Century Gothic" panose="020B0502020202020204" pitchFamily="34" charset="0"/>
              <a:ea typeface="Source Sans Pro"/>
              <a:cs typeface="Arial" pitchFamily="34" charset="0"/>
              <a:sym typeface="Helvetica Light"/>
            </a:endParaRPr>
          </a:p>
        </p:txBody>
      </p:sp>
      <p:sp>
        <p:nvSpPr>
          <p:cNvPr id="2" name="TextBox 1">
            <a:extLst>
              <a:ext uri="{FF2B5EF4-FFF2-40B4-BE49-F238E27FC236}">
                <a16:creationId xmlns:a16="http://schemas.microsoft.com/office/drawing/2014/main" id="{88C3E1D8-4182-8642-A0BB-0A0723658C01}"/>
              </a:ext>
            </a:extLst>
          </p:cNvPr>
          <p:cNvSpPr txBox="1"/>
          <p:nvPr/>
        </p:nvSpPr>
        <p:spPr>
          <a:xfrm>
            <a:off x="674376" y="2420834"/>
            <a:ext cx="10729193" cy="3776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rPr>
              <a:t>What this section should include: </a:t>
            </a:r>
          </a:p>
          <a:p>
            <a:pPr marL="0" marR="0" lvl="0" indent="0" algn="l" defTabSz="821531" rtl="0" eaLnBrk="1" fontAlgn="auto" latinLnBrk="0" hangingPunct="0">
              <a:lnSpc>
                <a:spcPct val="100000"/>
              </a:lnSpc>
              <a:spcBef>
                <a:spcPts val="0"/>
              </a:spcBef>
              <a:spcAft>
                <a:spcPts val="0"/>
              </a:spcAft>
              <a:buClrTx/>
              <a:buSzTx/>
              <a:buFontTx/>
              <a:buNone/>
              <a:tabLst/>
              <a:defRPr/>
            </a:pPr>
            <a:endParaRPr kumimoji="0" lang="en-AU" sz="2400" b="1" i="0" u="none" strike="noStrike" kern="1200" cap="none" spc="0" normalizeH="0" baseline="0" noProof="0" dirty="0">
              <a:ln>
                <a:noFill/>
              </a:ln>
              <a:solidFill>
                <a:srgbClr val="000000"/>
              </a:solidFill>
              <a:effectLst/>
              <a:uLnTx/>
              <a:uFillTx/>
              <a:latin typeface="Century Gothic" panose="020B0502020202020204" pitchFamily="34" charset="0"/>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Introduction to Part B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A good opportunity to introduce the project lifecycle framework</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Describe each phase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endParaRPr>
          </a:p>
          <a:p>
            <a:pPr marL="342900" marR="0" lvl="0"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Analysis on project management choices made at each lifecycle phase</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Don’t introduce new issues (overview should be included in Part A)</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Describe how and why issues occurred</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Explain what impacts they had </a:t>
            </a:r>
          </a:p>
          <a:p>
            <a:pPr marL="800100" marR="0" lvl="1" indent="-342900" algn="l" defTabSz="821531"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AU" sz="2000" b="0" i="0" u="none" strike="noStrike" kern="1200" cap="none" spc="0" normalizeH="0" baseline="0" noProof="0" dirty="0">
                <a:ln>
                  <a:noFill/>
                </a:ln>
                <a:solidFill>
                  <a:srgbClr val="000000"/>
                </a:solidFill>
                <a:effectLst/>
                <a:uLnTx/>
                <a:uFillTx/>
                <a:latin typeface="Calibri (body)"/>
                <a:ea typeface="Helvetica Light"/>
                <a:cs typeface="Helvetica Light"/>
                <a:sym typeface="Helvetica Light"/>
              </a:rPr>
              <a:t>Link to project management theory from this course</a:t>
            </a:r>
          </a:p>
        </p:txBody>
      </p:sp>
      <p:sp>
        <p:nvSpPr>
          <p:cNvPr id="9" name="TextBox 8">
            <a:extLst>
              <a:ext uri="{FF2B5EF4-FFF2-40B4-BE49-F238E27FC236}">
                <a16:creationId xmlns:a16="http://schemas.microsoft.com/office/drawing/2014/main" id="{2093CD04-A13C-ADE0-D7D1-AE6CF084FEF3}"/>
              </a:ext>
            </a:extLst>
          </p:cNvPr>
          <p:cNvSpPr txBox="1"/>
          <p:nvPr/>
        </p:nvSpPr>
        <p:spPr>
          <a:xfrm>
            <a:off x="880135" y="1588292"/>
            <a:ext cx="10431729" cy="528990"/>
          </a:xfrm>
          <a:prstGeom prst="rect">
            <a:avLst/>
          </a:prstGeom>
          <a:noFill/>
          <a:ln w="12700" cap="flat">
            <a:solidFill>
              <a:srgbClr val="FF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lvl="0" indent="0" algn="ctr" defTabSz="821531" rtl="0" eaLnBrk="1" fontAlgn="auto" latinLnBrk="0" hangingPunct="0">
              <a:lnSpc>
                <a:spcPct val="100000"/>
              </a:lnSpc>
              <a:spcBef>
                <a:spcPts val="0"/>
              </a:spcBef>
              <a:spcAft>
                <a:spcPts val="600"/>
              </a:spcAft>
              <a:buClrTx/>
              <a:buSzTx/>
              <a:buFontTx/>
              <a:buNone/>
              <a:tabLst/>
              <a:defRPr/>
            </a:pPr>
            <a:r>
              <a:rPr kumimoji="0" lang="en-AU" sz="2000" b="1" i="0" u="none" strike="noStrike" kern="1200" cap="none" spc="0" normalizeH="0" baseline="0" noProof="0" dirty="0">
                <a:ln>
                  <a:noFill/>
                </a:ln>
                <a:solidFill>
                  <a:srgbClr val="0000FF"/>
                </a:solidFill>
                <a:effectLst/>
                <a:uLnTx/>
                <a:uFillTx/>
                <a:latin typeface="Century Gothic" panose="020B0502020202020204" pitchFamily="34" charset="0"/>
                <a:ea typeface="Helvetica Light"/>
                <a:cs typeface="Helvetica Light"/>
                <a:sym typeface="Helvetica Light"/>
              </a:rPr>
              <a:t>REMINDER: You MUST subdivide this section into lifecycle phases</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6BBC71AB-6DD2-F224-E0AE-3AB3FFACCA30}"/>
                  </a:ext>
                </a:extLst>
              </p14:cNvPr>
              <p14:cNvContentPartPr/>
              <p14:nvPr/>
            </p14:nvContentPartPr>
            <p14:xfrm>
              <a:off x="1058495" y="3428545"/>
              <a:ext cx="2629800" cy="48960"/>
            </p14:xfrm>
          </p:contentPart>
        </mc:Choice>
        <mc:Fallback xmlns="">
          <p:pic>
            <p:nvPicPr>
              <p:cNvPr id="11" name="Ink 10">
                <a:extLst>
                  <a:ext uri="{FF2B5EF4-FFF2-40B4-BE49-F238E27FC236}">
                    <a16:creationId xmlns:a16="http://schemas.microsoft.com/office/drawing/2014/main" id="{6BBC71AB-6DD2-F224-E0AE-3AB3FFACCA30}"/>
                  </a:ext>
                </a:extLst>
              </p:cNvPr>
              <p:cNvPicPr/>
              <p:nvPr/>
            </p:nvPicPr>
            <p:blipFill>
              <a:blip r:embed="rId4"/>
              <a:stretch>
                <a:fillRect/>
              </a:stretch>
            </p:blipFill>
            <p:spPr>
              <a:xfrm>
                <a:off x="986495" y="3284905"/>
                <a:ext cx="2773440" cy="336600"/>
              </a:xfrm>
              <a:prstGeom prst="rect">
                <a:avLst/>
              </a:prstGeom>
            </p:spPr>
          </p:pic>
        </mc:Fallback>
      </mc:AlternateContent>
    </p:spTree>
    <p:extLst>
      <p:ext uri="{BB962C8B-B14F-4D97-AF65-F5344CB8AC3E}">
        <p14:creationId xmlns:p14="http://schemas.microsoft.com/office/powerpoint/2010/main" val="36706656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6" presetClass="emph" presetSubtype="0" fill="hold" grpId="1" nodeType="withEffect">
                                  <p:stCondLst>
                                    <p:cond delay="0"/>
                                  </p:stCondLst>
                                  <p:childTnLst>
                                    <p:animEffect transition="out" filter="fade">
                                      <p:cBhvr>
                                        <p:cTn id="8" dur="500" tmFilter="0, 0; .2, .5; .8, .5; 1, 0"/>
                                        <p:tgtEl>
                                          <p:spTgt spid="9"/>
                                        </p:tgtEl>
                                      </p:cBhvr>
                                    </p:animEffect>
                                    <p:animScale>
                                      <p:cBhvr>
                                        <p:cTn id="9" dur="250" autoRev="1" fill="hold"/>
                                        <p:tgtEl>
                                          <p:spTgt spid="9"/>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par>
                                <p:cTn id="20" presetID="63"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drawProgress</p:attrName>
                                        </p:attrNameLst>
                                      </p:cBhvr>
                                      <p:tavLst>
                                        <p:tav tm="0">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9" grpId="1" animBg="1"/>
    </p:bldLst>
  </p:timing>
</p:sld>
</file>

<file path=ppt/theme/_rels/theme3.xml.rels><?xml version="1.0" encoding="UTF-8" standalone="yes"?>
<Relationships xmlns="http://schemas.openxmlformats.org/package/2006/relationships"><Relationship Id="rId1" Type="http://schemas.openxmlformats.org/officeDocument/2006/relationships/image" Target="../media/image9.png"/></Relationships>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UWA"/>
        <a:ea typeface="UWA"/>
        <a:cs typeface="UWA"/>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b71243-5cea-4b78-b6ff-e8662303e5d5" xsi:nil="true"/>
    <lcf76f155ced4ddcb4097134ff3c332f xmlns="12c08c1e-233f-4742-844a-7a3984c66d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12019AB02E4447BA90D1C646BE4865" ma:contentTypeVersion="12" ma:contentTypeDescription="Create a new document." ma:contentTypeScope="" ma:versionID="fd2f2a38cf42d2b9b2eff92084d7b704">
  <xsd:schema xmlns:xsd="http://www.w3.org/2001/XMLSchema" xmlns:xs="http://www.w3.org/2001/XMLSchema" xmlns:p="http://schemas.microsoft.com/office/2006/metadata/properties" xmlns:ns2="12c08c1e-233f-4742-844a-7a3984c66d46" xmlns:ns3="23b71243-5cea-4b78-b6ff-e8662303e5d5" targetNamespace="http://schemas.microsoft.com/office/2006/metadata/properties" ma:root="true" ma:fieldsID="955a1c591b4ce8ae4ea8073f54639383" ns2:_="" ns3:_="">
    <xsd:import namespace="12c08c1e-233f-4742-844a-7a3984c66d46"/>
    <xsd:import namespace="23b71243-5cea-4b78-b6ff-e8662303e5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08c1e-233f-4742-844a-7a3984c66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85113c5-7036-4ae5-b6c9-3bc4b8da47f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b71243-5cea-4b78-b6ff-e8662303e5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ab6516-8e11-4475-b0f5-65219ef6fae6}" ma:internalName="TaxCatchAll" ma:showField="CatchAllData" ma:web="23b71243-5cea-4b78-b6ff-e8662303e5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F18D5C-4621-499E-B527-2ECABCE179D2}">
  <ds:schemaRefs>
    <ds:schemaRef ds:uri="http://schemas.microsoft.com/office/2006/documentManagement/types"/>
    <ds:schemaRef ds:uri="http://schemas.openxmlformats.org/package/2006/metadata/core-properties"/>
    <ds:schemaRef ds:uri="http://purl.org/dc/dcmitype/"/>
    <ds:schemaRef ds:uri="http://purl.org/dc/terms/"/>
    <ds:schemaRef ds:uri="http://www.w3.org/XML/1998/namespace"/>
    <ds:schemaRef ds:uri="http://purl.org/dc/elements/1.1/"/>
    <ds:schemaRef ds:uri="23b71243-5cea-4b78-b6ff-e8662303e5d5"/>
    <ds:schemaRef ds:uri="http://schemas.microsoft.com/office/2006/metadata/properties"/>
    <ds:schemaRef ds:uri="http://schemas.microsoft.com/office/infopath/2007/PartnerControls"/>
    <ds:schemaRef ds:uri="12c08c1e-233f-4742-844a-7a3984c66d46"/>
  </ds:schemaRefs>
</ds:datastoreItem>
</file>

<file path=customXml/itemProps2.xml><?xml version="1.0" encoding="utf-8"?>
<ds:datastoreItem xmlns:ds="http://schemas.openxmlformats.org/officeDocument/2006/customXml" ds:itemID="{11ECA7FC-CC5D-42E1-BDDB-DED8182B3DD9}">
  <ds:schemaRefs>
    <ds:schemaRef ds:uri="http://schemas.microsoft.com/sharepoint/v3/contenttype/forms"/>
  </ds:schemaRefs>
</ds:datastoreItem>
</file>

<file path=customXml/itemProps3.xml><?xml version="1.0" encoding="utf-8"?>
<ds:datastoreItem xmlns:ds="http://schemas.openxmlformats.org/officeDocument/2006/customXml" ds:itemID="{80EBFAE4-54B4-4BFB-AE88-9CF2CF024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08c1e-233f-4742-844a-7a3984c66d46"/>
    <ds:schemaRef ds:uri="23b71243-5cea-4b78-b6ff-e8662303e5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1760</TotalTime>
  <Words>3609</Words>
  <Application>Microsoft Macintosh PowerPoint</Application>
  <PresentationFormat>Widescreen</PresentationFormat>
  <Paragraphs>426</Paragraphs>
  <Slides>24</Slides>
  <Notes>23</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Calibri (body)</vt:lpstr>
      <vt:lpstr>UWA</vt:lpstr>
      <vt:lpstr>Arial</vt:lpstr>
      <vt:lpstr>Calibri</vt:lpstr>
      <vt:lpstr>Calibri Light</vt:lpstr>
      <vt:lpstr>Century Gothic</vt:lpstr>
      <vt:lpstr>Courier New</vt:lpstr>
      <vt:lpstr>Helvetica Light</vt:lpstr>
      <vt:lpstr>Source Sans Pro</vt:lpstr>
      <vt:lpstr>Wingdings</vt:lpstr>
      <vt:lpstr>1_Office Theme</vt:lpstr>
      <vt:lpstr>Office Theme</vt:lpstr>
      <vt:lpstr>White</vt:lpstr>
      <vt:lpstr>Practical Class: Week 4</vt:lpstr>
      <vt:lpstr>Farrell Reflection Model</vt:lpstr>
      <vt:lpstr>Major Group Project Weekly Goals</vt:lpstr>
      <vt:lpstr>Report Tips and Expectations</vt:lpstr>
      <vt:lpstr>Report Writing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Last Week’s Muddiest Concept</vt:lpstr>
      <vt:lpstr>Chapter 6: Cost Management</vt:lpstr>
      <vt:lpstr>Chapter 7: Quality Management</vt:lpstr>
      <vt:lpstr>Check-in and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stuff that might be helpful</dc:title>
  <dc:creator>Kelly Boden-Hawes</dc:creator>
  <cp:lastModifiedBy>Veronica Lyu (24516605)</cp:lastModifiedBy>
  <cp:revision>5</cp:revision>
  <dcterms:created xsi:type="dcterms:W3CDTF">2023-08-02T05:59:03Z</dcterms:created>
  <dcterms:modified xsi:type="dcterms:W3CDTF">2024-08-26T08:39:57Z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0x010100E212019AB02E4447BA90D1C646BE4865</vt:lpwstr>
  </property>
</Properties>
</file>