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41"/>
  </p:notesMasterIdLst>
  <p:sldIdLst>
    <p:sldId id="256" r:id="rId2"/>
    <p:sldId id="349" r:id="rId3"/>
    <p:sldId id="545" r:id="rId4"/>
    <p:sldId id="533" r:id="rId5"/>
    <p:sldId id="532" r:id="rId6"/>
    <p:sldId id="348" r:id="rId7"/>
    <p:sldId id="260" r:id="rId8"/>
    <p:sldId id="312" r:id="rId9"/>
    <p:sldId id="276" r:id="rId10"/>
    <p:sldId id="319" r:id="rId11"/>
    <p:sldId id="540" r:id="rId12"/>
    <p:sldId id="347" r:id="rId13"/>
    <p:sldId id="542" r:id="rId14"/>
    <p:sldId id="543" r:id="rId15"/>
    <p:sldId id="321" r:id="rId16"/>
    <p:sldId id="320" r:id="rId17"/>
    <p:sldId id="322" r:id="rId18"/>
    <p:sldId id="273" r:id="rId19"/>
    <p:sldId id="539" r:id="rId20"/>
    <p:sldId id="534" r:id="rId21"/>
    <p:sldId id="536" r:id="rId22"/>
    <p:sldId id="345" r:id="rId23"/>
    <p:sldId id="344" r:id="rId24"/>
    <p:sldId id="537" r:id="rId25"/>
    <p:sldId id="346" r:id="rId26"/>
    <p:sldId id="274" r:id="rId27"/>
    <p:sldId id="272" r:id="rId28"/>
    <p:sldId id="541" r:id="rId29"/>
    <p:sldId id="323" r:id="rId30"/>
    <p:sldId id="335" r:id="rId31"/>
    <p:sldId id="544" r:id="rId32"/>
    <p:sldId id="342" r:id="rId33"/>
    <p:sldId id="269" r:id="rId34"/>
    <p:sldId id="258" r:id="rId35"/>
    <p:sldId id="267" r:id="rId36"/>
    <p:sldId id="268" r:id="rId37"/>
    <p:sldId id="270" r:id="rId38"/>
    <p:sldId id="275" r:id="rId39"/>
    <p:sldId id="33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74" autoAdjust="0"/>
    <p:restoredTop sz="63465" autoAdjust="0"/>
  </p:normalViewPr>
  <p:slideViewPr>
    <p:cSldViewPr snapToGrid="0" snapToObjects="1">
      <p:cViewPr varScale="1">
        <p:scale>
          <a:sx n="45" d="100"/>
          <a:sy n="45" d="100"/>
        </p:scale>
        <p:origin x="108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F523E2E8-F14A-41A8-99D8-D4FD45E52D06}"/>
    <pc:docChg chg="undo redo custSel addSld delSld modSld sldOrd">
      <pc:chgData name="张 智" userId="36bdf691fd3510be" providerId="LiveId" clId="{F523E2E8-F14A-41A8-99D8-D4FD45E52D06}" dt="2023-02-27T01:58:17.936" v="24711" actId="20577"/>
      <pc:docMkLst>
        <pc:docMk/>
      </pc:docMkLst>
      <pc:sldChg chg="modNotesTx">
        <pc:chgData name="张 智" userId="36bdf691fd3510be" providerId="LiveId" clId="{F523E2E8-F14A-41A8-99D8-D4FD45E52D06}" dt="2023-02-27T00:34:50.420" v="23222" actId="20577"/>
        <pc:sldMkLst>
          <pc:docMk/>
          <pc:sldMk cId="1077586671" sldId="256"/>
        </pc:sldMkLst>
      </pc:sldChg>
      <pc:sldChg chg="modNotesTx">
        <pc:chgData name="张 智" userId="36bdf691fd3510be" providerId="LiveId" clId="{F523E2E8-F14A-41A8-99D8-D4FD45E52D06}" dt="2023-02-27T01:58:17.936" v="24711" actId="20577"/>
        <pc:sldMkLst>
          <pc:docMk/>
          <pc:sldMk cId="2850690858" sldId="258"/>
        </pc:sldMkLst>
      </pc:sldChg>
      <pc:sldChg chg="modNotesTx">
        <pc:chgData name="张 智" userId="36bdf691fd3510be" providerId="LiveId" clId="{F523E2E8-F14A-41A8-99D8-D4FD45E52D06}" dt="2023-02-27T00:42:03.462" v="23463"/>
        <pc:sldMkLst>
          <pc:docMk/>
          <pc:sldMk cId="3503711615" sldId="260"/>
        </pc:sldMkLst>
      </pc:sldChg>
      <pc:sldChg chg="modNotesTx">
        <pc:chgData name="张 智" userId="36bdf691fd3510be" providerId="LiveId" clId="{F523E2E8-F14A-41A8-99D8-D4FD45E52D06}" dt="2023-02-11T07:56:49.132" v="16548" actId="20577"/>
        <pc:sldMkLst>
          <pc:docMk/>
          <pc:sldMk cId="3235645542" sldId="266"/>
        </pc:sldMkLst>
      </pc:sldChg>
      <pc:sldChg chg="modNotesTx">
        <pc:chgData name="张 智" userId="36bdf691fd3510be" providerId="LiveId" clId="{F523E2E8-F14A-41A8-99D8-D4FD45E52D06}" dt="2023-02-25T08:49:49.285" v="20482" actId="20577"/>
        <pc:sldMkLst>
          <pc:docMk/>
          <pc:sldMk cId="3480672060" sldId="267"/>
        </pc:sldMkLst>
      </pc:sldChg>
      <pc:sldChg chg="modSp mod modNotesTx">
        <pc:chgData name="张 智" userId="36bdf691fd3510be" providerId="LiveId" clId="{F523E2E8-F14A-41A8-99D8-D4FD45E52D06}" dt="2023-02-27T01:41:44.208" v="24621" actId="20577"/>
        <pc:sldMkLst>
          <pc:docMk/>
          <pc:sldMk cId="1068746973" sldId="268"/>
        </pc:sldMkLst>
        <pc:spChg chg="mod">
          <ac:chgData name="张 智" userId="36bdf691fd3510be" providerId="LiveId" clId="{F523E2E8-F14A-41A8-99D8-D4FD45E52D06}" dt="2023-02-20T08:02:31.134" v="19097" actId="20577"/>
          <ac:spMkLst>
            <pc:docMk/>
            <pc:sldMk cId="1068746973" sldId="268"/>
            <ac:spMk id="3" creationId="{F7DD7DCB-C7E2-1B4F-BD83-3B7AF005DD76}"/>
          </ac:spMkLst>
        </pc:spChg>
      </pc:sldChg>
      <pc:sldChg chg="addSp delSp mod modNotesTx">
        <pc:chgData name="张 智" userId="36bdf691fd3510be" providerId="LiveId" clId="{F523E2E8-F14A-41A8-99D8-D4FD45E52D06}" dt="2023-02-10T16:26:20.392" v="15370" actId="20577"/>
        <pc:sldMkLst>
          <pc:docMk/>
          <pc:sldMk cId="1476963364" sldId="269"/>
        </pc:sldMkLst>
        <pc:spChg chg="add del">
          <ac:chgData name="张 智" userId="36bdf691fd3510be" providerId="LiveId" clId="{F523E2E8-F14A-41A8-99D8-D4FD45E52D06}" dt="2023-02-10T15:55:57.147" v="15060" actId="22"/>
          <ac:spMkLst>
            <pc:docMk/>
            <pc:sldMk cId="1476963364" sldId="269"/>
            <ac:spMk id="6" creationId="{F5E7E8E0-A7ED-4AE9-9BF8-74B889ED6A05}"/>
          </ac:spMkLst>
        </pc:spChg>
      </pc:sldChg>
      <pc:sldChg chg="modSp mod modNotesTx">
        <pc:chgData name="张 智" userId="36bdf691fd3510be" providerId="LiveId" clId="{F523E2E8-F14A-41A8-99D8-D4FD45E52D06}" dt="2023-02-27T01:44:53.025" v="24632" actId="20577"/>
        <pc:sldMkLst>
          <pc:docMk/>
          <pc:sldMk cId="2805807811" sldId="270"/>
        </pc:sldMkLst>
        <pc:spChg chg="mod">
          <ac:chgData name="张 智" userId="36bdf691fd3510be" providerId="LiveId" clId="{F523E2E8-F14A-41A8-99D8-D4FD45E52D06}" dt="2023-02-25T08:50:58.337" v="20483" actId="20577"/>
          <ac:spMkLst>
            <pc:docMk/>
            <pc:sldMk cId="2805807811" sldId="270"/>
            <ac:spMk id="3" creationId="{BBEA6D1A-7BEE-D443-9695-FB4C23725F4D}"/>
          </ac:spMkLst>
        </pc:spChg>
      </pc:sldChg>
      <pc:sldChg chg="addSp delSp modSp del mod">
        <pc:chgData name="张 智" userId="36bdf691fd3510be" providerId="LiveId" clId="{F523E2E8-F14A-41A8-99D8-D4FD45E52D06}" dt="2023-02-09T02:18:12.037" v="6" actId="47"/>
        <pc:sldMkLst>
          <pc:docMk/>
          <pc:sldMk cId="2349667832" sldId="271"/>
        </pc:sldMkLst>
        <pc:spChg chg="del">
          <ac:chgData name="张 智" userId="36bdf691fd3510be" providerId="LiveId" clId="{F523E2E8-F14A-41A8-99D8-D4FD45E52D06}" dt="2023-02-09T02:17:03.821" v="4" actId="478"/>
          <ac:spMkLst>
            <pc:docMk/>
            <pc:sldMk cId="2349667832" sldId="271"/>
            <ac:spMk id="2" creationId="{8D0C49C1-730C-F94A-AE4C-BE3A366F79A1}"/>
          </ac:spMkLst>
        </pc:spChg>
        <pc:spChg chg="add del mod">
          <ac:chgData name="张 智" userId="36bdf691fd3510be" providerId="LiveId" clId="{F523E2E8-F14A-41A8-99D8-D4FD45E52D06}" dt="2023-02-09T02:17:06.439" v="5" actId="478"/>
          <ac:spMkLst>
            <pc:docMk/>
            <pc:sldMk cId="2349667832" sldId="271"/>
            <ac:spMk id="4" creationId="{97661065-FB5C-498F-B2EB-7185B1EE47E3}"/>
          </ac:spMkLst>
        </pc:spChg>
        <pc:graphicFrameChg chg="mod">
          <ac:chgData name="张 智" userId="36bdf691fd3510be" providerId="LiveId" clId="{F523E2E8-F14A-41A8-99D8-D4FD45E52D06}" dt="2023-02-09T02:17:00.577" v="3" actId="478"/>
          <ac:graphicFrameMkLst>
            <pc:docMk/>
            <pc:sldMk cId="2349667832" sldId="271"/>
            <ac:graphicFrameMk id="5" creationId="{2B81B40E-1876-4B42-AF04-04C3FC3951A0}"/>
          </ac:graphicFrameMkLst>
        </pc:graphicFrameChg>
      </pc:sldChg>
      <pc:sldChg chg="modSp mod ord modNotesTx">
        <pc:chgData name="张 智" userId="36bdf691fd3510be" providerId="LiveId" clId="{F523E2E8-F14A-41A8-99D8-D4FD45E52D06}" dt="2023-02-27T01:21:37.827" v="24264"/>
        <pc:sldMkLst>
          <pc:docMk/>
          <pc:sldMk cId="182683393" sldId="272"/>
        </pc:sldMkLst>
        <pc:spChg chg="mod">
          <ac:chgData name="张 智" userId="36bdf691fd3510be" providerId="LiveId" clId="{F523E2E8-F14A-41A8-99D8-D4FD45E52D06}" dt="2023-02-13T06:46:40.869" v="17746" actId="1076"/>
          <ac:spMkLst>
            <pc:docMk/>
            <pc:sldMk cId="182683393" sldId="272"/>
            <ac:spMk id="2" creationId="{92B3B218-E6B7-E949-9413-DBDFA9A361B9}"/>
          </ac:spMkLst>
        </pc:spChg>
        <pc:spChg chg="mod">
          <ac:chgData name="张 智" userId="36bdf691fd3510be" providerId="LiveId" clId="{F523E2E8-F14A-41A8-99D8-D4FD45E52D06}" dt="2023-02-20T05:59:19.214" v="17846" actId="20577"/>
          <ac:spMkLst>
            <pc:docMk/>
            <pc:sldMk cId="182683393" sldId="272"/>
            <ac:spMk id="3" creationId="{13DB3674-2D4B-8645-8753-8E30E629B377}"/>
          </ac:spMkLst>
        </pc:spChg>
      </pc:sldChg>
      <pc:sldChg chg="modSp add mod">
        <pc:chgData name="张 智" userId="36bdf691fd3510be" providerId="LiveId" clId="{F523E2E8-F14A-41A8-99D8-D4FD45E52D06}" dt="2023-02-26T16:09:17.466" v="22345" actId="20577"/>
        <pc:sldMkLst>
          <pc:docMk/>
          <pc:sldMk cId="1469224897" sldId="273"/>
        </pc:sldMkLst>
        <pc:spChg chg="mod">
          <ac:chgData name="张 智" userId="36bdf691fd3510be" providerId="LiveId" clId="{F523E2E8-F14A-41A8-99D8-D4FD45E52D06}" dt="2023-02-26T16:09:17.466" v="22345" actId="20577"/>
          <ac:spMkLst>
            <pc:docMk/>
            <pc:sldMk cId="1469224897" sldId="273"/>
            <ac:spMk id="2" creationId="{AF12F404-5848-8D4C-8FB6-3349BDEB8F75}"/>
          </ac:spMkLst>
        </pc:spChg>
      </pc:sldChg>
      <pc:sldChg chg="modSp del mod modNotesTx">
        <pc:chgData name="张 智" userId="36bdf691fd3510be" providerId="LiveId" clId="{F523E2E8-F14A-41A8-99D8-D4FD45E52D06}" dt="2023-02-26T16:08:54.549" v="22334" actId="2696"/>
        <pc:sldMkLst>
          <pc:docMk/>
          <pc:sldMk cId="3259726858" sldId="273"/>
        </pc:sldMkLst>
        <pc:spChg chg="mod">
          <ac:chgData name="张 智" userId="36bdf691fd3510be" providerId="LiveId" clId="{F523E2E8-F14A-41A8-99D8-D4FD45E52D06}" dt="2023-02-09T15:20:59.936" v="10531" actId="1076"/>
          <ac:spMkLst>
            <pc:docMk/>
            <pc:sldMk cId="3259726858" sldId="273"/>
            <ac:spMk id="2" creationId="{AF12F404-5848-8D4C-8FB6-3349BDEB8F75}"/>
          </ac:spMkLst>
        </pc:spChg>
        <pc:spChg chg="mod">
          <ac:chgData name="张 智" userId="36bdf691fd3510be" providerId="LiveId" clId="{F523E2E8-F14A-41A8-99D8-D4FD45E52D06}" dt="2023-02-24T04:39:59.202" v="19353" actId="21"/>
          <ac:spMkLst>
            <pc:docMk/>
            <pc:sldMk cId="3259726858" sldId="273"/>
            <ac:spMk id="3" creationId="{56279952-E4DB-7445-83D2-1C8ADC55F074}"/>
          </ac:spMkLst>
        </pc:spChg>
      </pc:sldChg>
      <pc:sldChg chg="modSp mod modNotesTx">
        <pc:chgData name="张 智" userId="36bdf691fd3510be" providerId="LiveId" clId="{F523E2E8-F14A-41A8-99D8-D4FD45E52D06}" dt="2023-02-27T01:23:16.702" v="24386" actId="20577"/>
        <pc:sldMkLst>
          <pc:docMk/>
          <pc:sldMk cId="1892611882" sldId="274"/>
        </pc:sldMkLst>
        <pc:spChg chg="mod">
          <ac:chgData name="张 智" userId="36bdf691fd3510be" providerId="LiveId" clId="{F523E2E8-F14A-41A8-99D8-D4FD45E52D06}" dt="2023-02-10T14:57:15.855" v="13302" actId="20577"/>
          <ac:spMkLst>
            <pc:docMk/>
            <pc:sldMk cId="1892611882" sldId="274"/>
            <ac:spMk id="2" creationId="{DDA4E7FC-13D5-D64F-970D-EE15EF0A474C}"/>
          </ac:spMkLst>
        </pc:spChg>
        <pc:spChg chg="mod">
          <ac:chgData name="张 智" userId="36bdf691fd3510be" providerId="LiveId" clId="{F523E2E8-F14A-41A8-99D8-D4FD45E52D06}" dt="2023-02-20T07:30:47.700" v="18117" actId="108"/>
          <ac:spMkLst>
            <pc:docMk/>
            <pc:sldMk cId="1892611882" sldId="274"/>
            <ac:spMk id="3" creationId="{D414E03A-E6FC-764F-9D80-282B98177B8B}"/>
          </ac:spMkLst>
        </pc:spChg>
      </pc:sldChg>
      <pc:sldChg chg="modSp mod modNotesTx">
        <pc:chgData name="张 智" userId="36bdf691fd3510be" providerId="LiveId" clId="{F523E2E8-F14A-41A8-99D8-D4FD45E52D06}" dt="2023-02-26T16:46:21.165" v="23215" actId="20577"/>
        <pc:sldMkLst>
          <pc:docMk/>
          <pc:sldMk cId="548683949" sldId="275"/>
        </pc:sldMkLst>
        <pc:spChg chg="mod">
          <ac:chgData name="张 智" userId="36bdf691fd3510be" providerId="LiveId" clId="{F523E2E8-F14A-41A8-99D8-D4FD45E52D06}" dt="2023-02-11T09:59:22.888" v="17308" actId="20577"/>
          <ac:spMkLst>
            <pc:docMk/>
            <pc:sldMk cId="548683949" sldId="275"/>
            <ac:spMk id="3" creationId="{88851BF1-8C4A-B14B-8144-02D268D45C5C}"/>
          </ac:spMkLst>
        </pc:spChg>
      </pc:sldChg>
      <pc:sldChg chg="addSp delSp modSp mod modNotesTx">
        <pc:chgData name="张 智" userId="36bdf691fd3510be" providerId="LiveId" clId="{F523E2E8-F14A-41A8-99D8-D4FD45E52D06}" dt="2023-02-27T00:46:37.004" v="23642" actId="20577"/>
        <pc:sldMkLst>
          <pc:docMk/>
          <pc:sldMk cId="4215697357" sldId="276"/>
        </pc:sldMkLst>
        <pc:spChg chg="mod">
          <ac:chgData name="张 智" userId="36bdf691fd3510be" providerId="LiveId" clId="{F523E2E8-F14A-41A8-99D8-D4FD45E52D06}" dt="2023-02-11T07:38:20.894" v="15548" actId="1076"/>
          <ac:spMkLst>
            <pc:docMk/>
            <pc:sldMk cId="4215697357" sldId="276"/>
            <ac:spMk id="2" creationId="{5C4F01C5-5333-2248-B03B-703C97F7CC69}"/>
          </ac:spMkLst>
        </pc:spChg>
        <pc:spChg chg="mod">
          <ac:chgData name="张 智" userId="36bdf691fd3510be" providerId="LiveId" clId="{F523E2E8-F14A-41A8-99D8-D4FD45E52D06}" dt="2023-02-11T07:38:28.199" v="15557" actId="1035"/>
          <ac:spMkLst>
            <pc:docMk/>
            <pc:sldMk cId="4215697357" sldId="276"/>
            <ac:spMk id="6" creationId="{823E95F5-393A-43E7-9F14-C47021EF0545}"/>
          </ac:spMkLst>
        </pc:spChg>
        <pc:spChg chg="mod">
          <ac:chgData name="张 智" userId="36bdf691fd3510be" providerId="LiveId" clId="{F523E2E8-F14A-41A8-99D8-D4FD45E52D06}" dt="2023-02-20T06:58:20.943" v="18013" actId="20577"/>
          <ac:spMkLst>
            <pc:docMk/>
            <pc:sldMk cId="4215697357" sldId="276"/>
            <ac:spMk id="7" creationId="{0B403A3E-5FF0-4752-8688-39CA304628D9}"/>
          </ac:spMkLst>
        </pc:spChg>
        <pc:picChg chg="add del mod">
          <ac:chgData name="张 智" userId="36bdf691fd3510be" providerId="LiveId" clId="{F523E2E8-F14A-41A8-99D8-D4FD45E52D06}" dt="2023-02-16T08:04:20.271" v="17810" actId="478"/>
          <ac:picMkLst>
            <pc:docMk/>
            <pc:sldMk cId="4215697357" sldId="276"/>
            <ac:picMk id="4" creationId="{24519FD3-AE01-4504-9BEC-C0C9C6792CA1}"/>
          </ac:picMkLst>
        </pc:picChg>
        <pc:picChg chg="del">
          <ac:chgData name="张 智" userId="36bdf691fd3510be" providerId="LiveId" clId="{F523E2E8-F14A-41A8-99D8-D4FD45E52D06}" dt="2023-02-09T14:45:13.888" v="8960" actId="478"/>
          <ac:picMkLst>
            <pc:docMk/>
            <pc:sldMk cId="4215697357" sldId="276"/>
            <ac:picMk id="4" creationId="{F0F3F8FC-11A1-4833-B565-4D739C0DA0AD}"/>
          </ac:picMkLst>
        </pc:picChg>
        <pc:picChg chg="add del">
          <ac:chgData name="张 智" userId="36bdf691fd3510be" providerId="LiveId" clId="{F523E2E8-F14A-41A8-99D8-D4FD45E52D06}" dt="2023-02-09T14:45:10.147" v="8958" actId="478"/>
          <ac:picMkLst>
            <pc:docMk/>
            <pc:sldMk cId="4215697357" sldId="276"/>
            <ac:picMk id="5" creationId="{FC3A0280-46E6-4FD1-9816-BCD1395784A8}"/>
          </ac:picMkLst>
        </pc:picChg>
        <pc:picChg chg="add mod">
          <ac:chgData name="张 智" userId="36bdf691fd3510be" providerId="LiveId" clId="{F523E2E8-F14A-41A8-99D8-D4FD45E52D06}" dt="2023-02-16T08:05:36.110" v="17822" actId="14100"/>
          <ac:picMkLst>
            <pc:docMk/>
            <pc:sldMk cId="4215697357" sldId="276"/>
            <ac:picMk id="8" creationId="{F05E67AE-748B-4DD2-BBBB-132C13AE2F10}"/>
          </ac:picMkLst>
        </pc:picChg>
        <pc:picChg chg="mod">
          <ac:chgData name="张 智" userId="36bdf691fd3510be" providerId="LiveId" clId="{F523E2E8-F14A-41A8-99D8-D4FD45E52D06}" dt="2023-02-11T07:38:28.199" v="15557" actId="1035"/>
          <ac:picMkLst>
            <pc:docMk/>
            <pc:sldMk cId="4215697357" sldId="276"/>
            <ac:picMk id="9" creationId="{DBFD782F-6DB3-44CB-93E1-1369FE8A4CD8}"/>
          </ac:picMkLst>
        </pc:picChg>
        <pc:picChg chg="mod">
          <ac:chgData name="张 智" userId="36bdf691fd3510be" providerId="LiveId" clId="{F523E2E8-F14A-41A8-99D8-D4FD45E52D06}" dt="2023-02-11T07:38:28.199" v="15557" actId="1035"/>
          <ac:picMkLst>
            <pc:docMk/>
            <pc:sldMk cId="4215697357" sldId="276"/>
            <ac:picMk id="10" creationId="{797F3C57-02FA-428C-A778-B759394DDF9D}"/>
          </ac:picMkLst>
        </pc:picChg>
        <pc:picChg chg="mod">
          <ac:chgData name="张 智" userId="36bdf691fd3510be" providerId="LiveId" clId="{F523E2E8-F14A-41A8-99D8-D4FD45E52D06}" dt="2023-02-11T07:38:28.199" v="15557" actId="1035"/>
          <ac:picMkLst>
            <pc:docMk/>
            <pc:sldMk cId="4215697357" sldId="276"/>
            <ac:picMk id="12" creationId="{ACAF34E7-08E1-420F-9551-3100E69AB4E5}"/>
          </ac:picMkLst>
        </pc:picChg>
        <pc:picChg chg="add mod">
          <ac:chgData name="张 智" userId="36bdf691fd3510be" providerId="LiveId" clId="{F523E2E8-F14A-41A8-99D8-D4FD45E52D06}" dt="2023-02-16T08:00:28.257" v="17767" actId="1076"/>
          <ac:picMkLst>
            <pc:docMk/>
            <pc:sldMk cId="4215697357" sldId="276"/>
            <ac:picMk id="13" creationId="{0D46826F-B963-4827-996D-E27EC5110F4C}"/>
          </ac:picMkLst>
        </pc:picChg>
        <pc:picChg chg="add del mod">
          <ac:chgData name="张 智" userId="36bdf691fd3510be" providerId="LiveId" clId="{F523E2E8-F14A-41A8-99D8-D4FD45E52D06}" dt="2023-02-09T14:45:03.790" v="8956"/>
          <ac:picMkLst>
            <pc:docMk/>
            <pc:sldMk cId="4215697357" sldId="276"/>
            <ac:picMk id="13" creationId="{E482C905-CB27-4617-97F5-EE807ADDE5EF}"/>
          </ac:picMkLst>
        </pc:picChg>
        <pc:picChg chg="mod">
          <ac:chgData name="张 智" userId="36bdf691fd3510be" providerId="LiveId" clId="{F523E2E8-F14A-41A8-99D8-D4FD45E52D06}" dt="2023-02-11T07:38:28.199" v="15557" actId="1035"/>
          <ac:picMkLst>
            <pc:docMk/>
            <pc:sldMk cId="4215697357" sldId="276"/>
            <ac:picMk id="14" creationId="{7F27A32D-012E-487E-9F76-F978F9DC8995}"/>
          </ac:picMkLst>
        </pc:picChg>
        <pc:picChg chg="add del mod">
          <ac:chgData name="张 智" userId="36bdf691fd3510be" providerId="LiveId" clId="{F523E2E8-F14A-41A8-99D8-D4FD45E52D06}" dt="2023-02-16T08:04:04.087" v="17806" actId="478"/>
          <ac:picMkLst>
            <pc:docMk/>
            <pc:sldMk cId="4215697357" sldId="276"/>
            <ac:picMk id="15" creationId="{20C6EF82-D223-4933-A03B-B25970788A00}"/>
          </ac:picMkLst>
        </pc:picChg>
        <pc:picChg chg="add mod">
          <ac:chgData name="张 智" userId="36bdf691fd3510be" providerId="LiveId" clId="{F523E2E8-F14A-41A8-99D8-D4FD45E52D06}" dt="2023-02-11T07:38:28.199" v="15557" actId="1035"/>
          <ac:picMkLst>
            <pc:docMk/>
            <pc:sldMk cId="4215697357" sldId="276"/>
            <ac:picMk id="16" creationId="{8252029B-0A24-443A-B7AA-70B1B97D6582}"/>
          </ac:picMkLst>
        </pc:picChg>
        <pc:picChg chg="mod">
          <ac:chgData name="张 智" userId="36bdf691fd3510be" providerId="LiveId" clId="{F523E2E8-F14A-41A8-99D8-D4FD45E52D06}" dt="2023-02-16T07:59:54.288" v="17754" actId="1076"/>
          <ac:picMkLst>
            <pc:docMk/>
            <pc:sldMk cId="4215697357" sldId="276"/>
            <ac:picMk id="18" creationId="{09343FFF-DDA6-4428-8195-479D6EBE76AE}"/>
          </ac:picMkLst>
        </pc:picChg>
        <pc:picChg chg="del">
          <ac:chgData name="张 智" userId="36bdf691fd3510be" providerId="LiveId" clId="{F523E2E8-F14A-41A8-99D8-D4FD45E52D06}" dt="2023-02-09T03:34:50.425" v="2631" actId="478"/>
          <ac:picMkLst>
            <pc:docMk/>
            <pc:sldMk cId="4215697357" sldId="276"/>
            <ac:picMk id="19" creationId="{CFD8ACE1-0CC9-4D79-B107-EE52B73CED0B}"/>
          </ac:picMkLst>
        </pc:picChg>
      </pc:sldChg>
      <pc:sldChg chg="modSp mod modNotesTx">
        <pc:chgData name="张 智" userId="36bdf691fd3510be" providerId="LiveId" clId="{F523E2E8-F14A-41A8-99D8-D4FD45E52D06}" dt="2023-02-27T00:42:43.649" v="23465" actId="20577"/>
        <pc:sldMkLst>
          <pc:docMk/>
          <pc:sldMk cId="1786005080" sldId="312"/>
        </pc:sldMkLst>
        <pc:spChg chg="mod">
          <ac:chgData name="张 智" userId="36bdf691fd3510be" providerId="LiveId" clId="{F523E2E8-F14A-41A8-99D8-D4FD45E52D06}" dt="2023-02-20T05:41:11.172" v="17831" actId="1076"/>
          <ac:spMkLst>
            <pc:docMk/>
            <pc:sldMk cId="1786005080" sldId="312"/>
            <ac:spMk id="2" creationId="{00000000-0000-0000-0000-000000000000}"/>
          </ac:spMkLst>
        </pc:spChg>
        <pc:spChg chg="mod">
          <ac:chgData name="张 智" userId="36bdf691fd3510be" providerId="LiveId" clId="{F523E2E8-F14A-41A8-99D8-D4FD45E52D06}" dt="2023-02-26T15:04:47.080" v="20517" actId="20577"/>
          <ac:spMkLst>
            <pc:docMk/>
            <pc:sldMk cId="1786005080" sldId="312"/>
            <ac:spMk id="3" creationId="{00000000-0000-0000-0000-000000000000}"/>
          </ac:spMkLst>
        </pc:spChg>
      </pc:sldChg>
      <pc:sldChg chg="addSp modSp mod modNotesTx">
        <pc:chgData name="张 智" userId="36bdf691fd3510be" providerId="LiveId" clId="{F523E2E8-F14A-41A8-99D8-D4FD45E52D06}" dt="2023-02-27T00:49:37.756" v="23720" actId="20577"/>
        <pc:sldMkLst>
          <pc:docMk/>
          <pc:sldMk cId="1481627793" sldId="319"/>
        </pc:sldMkLst>
        <pc:spChg chg="mod">
          <ac:chgData name="张 智" userId="36bdf691fd3510be" providerId="LiveId" clId="{F523E2E8-F14A-41A8-99D8-D4FD45E52D06}" dt="2023-02-09T03:58:33.845" v="4584" actId="1076"/>
          <ac:spMkLst>
            <pc:docMk/>
            <pc:sldMk cId="1481627793" sldId="319"/>
            <ac:spMk id="2" creationId="{00000000-0000-0000-0000-000000000000}"/>
          </ac:spMkLst>
        </pc:spChg>
        <pc:spChg chg="mod">
          <ac:chgData name="张 智" userId="36bdf691fd3510be" providerId="LiveId" clId="{F523E2E8-F14A-41A8-99D8-D4FD45E52D06}" dt="2023-02-22T01:03:46.374" v="19177" actId="20577"/>
          <ac:spMkLst>
            <pc:docMk/>
            <pc:sldMk cId="1481627793" sldId="319"/>
            <ac:spMk id="3" creationId="{00000000-0000-0000-0000-000000000000}"/>
          </ac:spMkLst>
        </pc:spChg>
        <pc:spChg chg="add mod">
          <ac:chgData name="张 智" userId="36bdf691fd3510be" providerId="LiveId" clId="{F523E2E8-F14A-41A8-99D8-D4FD45E52D06}" dt="2023-02-22T01:07:37.722" v="19194" actId="20577"/>
          <ac:spMkLst>
            <pc:docMk/>
            <pc:sldMk cId="1481627793" sldId="319"/>
            <ac:spMk id="4" creationId="{D6D401DD-ABB4-4DA0-ACA9-85C7AEFAF6AB}"/>
          </ac:spMkLst>
        </pc:spChg>
      </pc:sldChg>
      <pc:sldChg chg="delSp modSp mod modNotesTx">
        <pc:chgData name="张 智" userId="36bdf691fd3510be" providerId="LiveId" clId="{F523E2E8-F14A-41A8-99D8-D4FD45E52D06}" dt="2023-02-26T16:08:23.762" v="22333" actId="20577"/>
        <pc:sldMkLst>
          <pc:docMk/>
          <pc:sldMk cId="2700717229" sldId="320"/>
        </pc:sldMkLst>
        <pc:spChg chg="mod">
          <ac:chgData name="张 智" userId="36bdf691fd3510be" providerId="LiveId" clId="{F523E2E8-F14A-41A8-99D8-D4FD45E52D06}" dt="2023-02-26T16:03:40.982" v="22156" actId="20577"/>
          <ac:spMkLst>
            <pc:docMk/>
            <pc:sldMk cId="2700717229" sldId="320"/>
            <ac:spMk id="2" creationId="{00000000-0000-0000-0000-000000000000}"/>
          </ac:spMkLst>
        </pc:spChg>
        <pc:spChg chg="mod">
          <ac:chgData name="张 智" userId="36bdf691fd3510be" providerId="LiveId" clId="{F523E2E8-F14A-41A8-99D8-D4FD45E52D06}" dt="2023-02-26T16:06:32.825" v="22237" actId="20577"/>
          <ac:spMkLst>
            <pc:docMk/>
            <pc:sldMk cId="2700717229" sldId="320"/>
            <ac:spMk id="3" creationId="{00000000-0000-0000-0000-000000000000}"/>
          </ac:spMkLst>
        </pc:spChg>
        <pc:spChg chg="del">
          <ac:chgData name="张 智" userId="36bdf691fd3510be" providerId="LiveId" clId="{F523E2E8-F14A-41A8-99D8-D4FD45E52D06}" dt="2023-02-26T16:03:47.484" v="22157" actId="478"/>
          <ac:spMkLst>
            <pc:docMk/>
            <pc:sldMk cId="2700717229" sldId="320"/>
            <ac:spMk id="5" creationId="{8279FB17-003C-4E9C-9EB2-B701C937ABD3}"/>
          </ac:spMkLst>
        </pc:spChg>
      </pc:sldChg>
      <pc:sldChg chg="addSp delSp modSp mod modNotesTx">
        <pc:chgData name="张 智" userId="36bdf691fd3510be" providerId="LiveId" clId="{F523E2E8-F14A-41A8-99D8-D4FD45E52D06}" dt="2023-02-26T16:03:21.558" v="22152" actId="20577"/>
        <pc:sldMkLst>
          <pc:docMk/>
          <pc:sldMk cId="3921763365" sldId="321"/>
        </pc:sldMkLst>
        <pc:spChg chg="del mod">
          <ac:chgData name="张 智" userId="36bdf691fd3510be" providerId="LiveId" clId="{F523E2E8-F14A-41A8-99D8-D4FD45E52D06}" dt="2023-02-26T15:59:05.340" v="21886" actId="478"/>
          <ac:spMkLst>
            <pc:docMk/>
            <pc:sldMk cId="3921763365" sldId="321"/>
            <ac:spMk id="2" creationId="{00000000-0000-0000-0000-000000000000}"/>
          </ac:spMkLst>
        </pc:spChg>
        <pc:spChg chg="del mod">
          <ac:chgData name="张 智" userId="36bdf691fd3510be" providerId="LiveId" clId="{F523E2E8-F14A-41A8-99D8-D4FD45E52D06}" dt="2023-02-26T15:58:59.819" v="21884" actId="478"/>
          <ac:spMkLst>
            <pc:docMk/>
            <pc:sldMk cId="3921763365" sldId="321"/>
            <ac:spMk id="3" creationId="{00000000-0000-0000-0000-000000000000}"/>
          </ac:spMkLst>
        </pc:spChg>
        <pc:spChg chg="add del mod">
          <ac:chgData name="张 智" userId="36bdf691fd3510be" providerId="LiveId" clId="{F523E2E8-F14A-41A8-99D8-D4FD45E52D06}" dt="2023-02-26T15:59:01.827" v="21885" actId="478"/>
          <ac:spMkLst>
            <pc:docMk/>
            <pc:sldMk cId="3921763365" sldId="321"/>
            <ac:spMk id="6" creationId="{B30592CD-FCAF-415F-9A2C-D9E642B9BE0E}"/>
          </ac:spMkLst>
        </pc:spChg>
        <pc:spChg chg="add del mod">
          <ac:chgData name="张 智" userId="36bdf691fd3510be" providerId="LiveId" clId="{F523E2E8-F14A-41A8-99D8-D4FD45E52D06}" dt="2023-02-26T15:59:06.647" v="21887" actId="478"/>
          <ac:spMkLst>
            <pc:docMk/>
            <pc:sldMk cId="3921763365" sldId="321"/>
            <ac:spMk id="8" creationId="{42CB7777-7DBA-44F7-BB9B-6F159B71B7B3}"/>
          </ac:spMkLst>
        </pc:spChg>
        <pc:spChg chg="add mod">
          <ac:chgData name="张 智" userId="36bdf691fd3510be" providerId="LiveId" clId="{F523E2E8-F14A-41A8-99D8-D4FD45E52D06}" dt="2023-02-26T16:02:02.343" v="22037"/>
          <ac:spMkLst>
            <pc:docMk/>
            <pc:sldMk cId="3921763365" sldId="321"/>
            <ac:spMk id="9" creationId="{07BE73EB-E544-436B-BC4C-1A8693FA38FD}"/>
          </ac:spMkLst>
        </pc:spChg>
        <pc:picChg chg="add del mod">
          <ac:chgData name="张 智" userId="36bdf691fd3510be" providerId="LiveId" clId="{F523E2E8-F14A-41A8-99D8-D4FD45E52D06}" dt="2023-02-26T15:57:48.845" v="21835" actId="478"/>
          <ac:picMkLst>
            <pc:docMk/>
            <pc:sldMk cId="3921763365" sldId="321"/>
            <ac:picMk id="5" creationId="{EDA9BAB4-CFFA-4FBC-A07F-653FE82E6C53}"/>
          </ac:picMkLst>
        </pc:picChg>
        <pc:picChg chg="add mod">
          <ac:chgData name="张 智" userId="36bdf691fd3510be" providerId="LiveId" clId="{F523E2E8-F14A-41A8-99D8-D4FD45E52D06}" dt="2023-02-26T16:00:45.615" v="21922" actId="1076"/>
          <ac:picMkLst>
            <pc:docMk/>
            <pc:sldMk cId="3921763365" sldId="321"/>
            <ac:picMk id="11" creationId="{126604D5-623D-44F7-B986-275C23B7F13E}"/>
          </ac:picMkLst>
        </pc:picChg>
        <pc:cxnChg chg="del">
          <ac:chgData name="张 智" userId="36bdf691fd3510be" providerId="LiveId" clId="{F523E2E8-F14A-41A8-99D8-D4FD45E52D06}" dt="2023-02-13T08:53:22.062" v="17752" actId="478"/>
          <ac:cxnSpMkLst>
            <pc:docMk/>
            <pc:sldMk cId="3921763365" sldId="321"/>
            <ac:cxnSpMk id="9" creationId="{37870885-EFBC-446D-8BC2-7A8A3CACA893}"/>
          </ac:cxnSpMkLst>
        </pc:cxnChg>
      </pc:sldChg>
      <pc:sldChg chg="add">
        <pc:chgData name="张 智" userId="36bdf691fd3510be" providerId="LiveId" clId="{F523E2E8-F14A-41A8-99D8-D4FD45E52D06}" dt="2023-02-26T16:09:58.590" v="22347"/>
        <pc:sldMkLst>
          <pc:docMk/>
          <pc:sldMk cId="462365410" sldId="322"/>
        </pc:sldMkLst>
      </pc:sldChg>
      <pc:sldChg chg="addSp delSp modSp del mod modNotesTx">
        <pc:chgData name="张 智" userId="36bdf691fd3510be" providerId="LiveId" clId="{F523E2E8-F14A-41A8-99D8-D4FD45E52D06}" dt="2023-02-26T16:09:55.673" v="22346" actId="2696"/>
        <pc:sldMkLst>
          <pc:docMk/>
          <pc:sldMk cId="2121063541" sldId="322"/>
        </pc:sldMkLst>
        <pc:spChg chg="mod">
          <ac:chgData name="张 智" userId="36bdf691fd3510be" providerId="LiveId" clId="{F523E2E8-F14A-41A8-99D8-D4FD45E52D06}" dt="2023-02-26T15:17:11.750" v="20837" actId="20577"/>
          <ac:spMkLst>
            <pc:docMk/>
            <pc:sldMk cId="2121063541" sldId="322"/>
            <ac:spMk id="2" creationId="{6CE1A259-E50D-4EA2-90A3-5321F575131B}"/>
          </ac:spMkLst>
        </pc:spChg>
        <pc:picChg chg="add mod">
          <ac:chgData name="张 智" userId="36bdf691fd3510be" providerId="LiveId" clId="{F523E2E8-F14A-41A8-99D8-D4FD45E52D06}" dt="2023-02-20T05:58:47.900" v="17837" actId="1076"/>
          <ac:picMkLst>
            <pc:docMk/>
            <pc:sldMk cId="2121063541" sldId="322"/>
            <ac:picMk id="4" creationId="{C2422E6C-910E-4469-99CE-5C2C2337E66E}"/>
          </ac:picMkLst>
        </pc:picChg>
        <pc:picChg chg="del">
          <ac:chgData name="张 智" userId="36bdf691fd3510be" providerId="LiveId" clId="{F523E2E8-F14A-41A8-99D8-D4FD45E52D06}" dt="2023-02-09T14:36:33.052" v="8938" actId="478"/>
          <ac:picMkLst>
            <pc:docMk/>
            <pc:sldMk cId="2121063541" sldId="322"/>
            <ac:picMk id="5" creationId="{49ACEC07-CD08-4CF9-A24B-F74F06BD1BC1}"/>
          </ac:picMkLst>
        </pc:picChg>
      </pc:sldChg>
      <pc:sldChg chg="modSp mod modNotesTx">
        <pc:chgData name="张 智" userId="36bdf691fd3510be" providerId="LiveId" clId="{F523E2E8-F14A-41A8-99D8-D4FD45E52D06}" dt="2023-02-27T01:25:40.039" v="24424" actId="20577"/>
        <pc:sldMkLst>
          <pc:docMk/>
          <pc:sldMk cId="4119705678" sldId="323"/>
        </pc:sldMkLst>
        <pc:spChg chg="mod">
          <ac:chgData name="张 智" userId="36bdf691fd3510be" providerId="LiveId" clId="{F523E2E8-F14A-41A8-99D8-D4FD45E52D06}" dt="2023-02-20T07:33:09.528" v="18125" actId="5793"/>
          <ac:spMkLst>
            <pc:docMk/>
            <pc:sldMk cId="4119705678" sldId="323"/>
            <ac:spMk id="3" creationId="{7B315C7D-E5E2-4025-98AD-B4A66ECC32C4}"/>
          </ac:spMkLst>
        </pc:spChg>
      </pc:sldChg>
      <pc:sldChg chg="modNotesTx">
        <pc:chgData name="张 智" userId="36bdf691fd3510be" providerId="LiveId" clId="{F523E2E8-F14A-41A8-99D8-D4FD45E52D06}" dt="2023-02-20T06:29:17.073" v="17951" actId="20577"/>
        <pc:sldMkLst>
          <pc:docMk/>
          <pc:sldMk cId="2307588266" sldId="333"/>
        </pc:sldMkLst>
      </pc:sldChg>
      <pc:sldChg chg="addSp delSp modSp mod modNotesTx">
        <pc:chgData name="张 智" userId="36bdf691fd3510be" providerId="LiveId" clId="{F523E2E8-F14A-41A8-99D8-D4FD45E52D06}" dt="2023-02-27T01:29:13.396" v="24430" actId="20577"/>
        <pc:sldMkLst>
          <pc:docMk/>
          <pc:sldMk cId="405155425" sldId="335"/>
        </pc:sldMkLst>
        <pc:spChg chg="mod">
          <ac:chgData name="张 智" userId="36bdf691fd3510be" providerId="LiveId" clId="{F523E2E8-F14A-41A8-99D8-D4FD45E52D06}" dt="2023-02-26T16:45:13.219" v="23210" actId="20577"/>
          <ac:spMkLst>
            <pc:docMk/>
            <pc:sldMk cId="405155425" sldId="335"/>
            <ac:spMk id="2" creationId="{00000000-0000-0000-0000-000000000000}"/>
          </ac:spMkLst>
        </pc:spChg>
        <pc:spChg chg="mod">
          <ac:chgData name="张 智" userId="36bdf691fd3510be" providerId="LiveId" clId="{F523E2E8-F14A-41A8-99D8-D4FD45E52D06}" dt="2023-02-27T01:28:57.539" v="24427" actId="27636"/>
          <ac:spMkLst>
            <pc:docMk/>
            <pc:sldMk cId="405155425" sldId="335"/>
            <ac:spMk id="3" creationId="{00000000-0000-0000-0000-000000000000}"/>
          </ac:spMkLst>
        </pc:spChg>
        <pc:spChg chg="add del mod">
          <ac:chgData name="张 智" userId="36bdf691fd3510be" providerId="LiveId" clId="{F523E2E8-F14A-41A8-99D8-D4FD45E52D06}" dt="2023-02-20T07:41:53.508" v="19027" actId="478"/>
          <ac:spMkLst>
            <pc:docMk/>
            <pc:sldMk cId="405155425" sldId="335"/>
            <ac:spMk id="4" creationId="{20C6FF1A-C82B-449F-AB41-CB092A662D31}"/>
          </ac:spMkLst>
        </pc:spChg>
      </pc:sldChg>
      <pc:sldChg chg="modNotesTx">
        <pc:chgData name="张 智" userId="36bdf691fd3510be" providerId="LiveId" clId="{F523E2E8-F14A-41A8-99D8-D4FD45E52D06}" dt="2023-02-10T16:17:31.766" v="15133" actId="20577"/>
        <pc:sldMkLst>
          <pc:docMk/>
          <pc:sldMk cId="2727606522" sldId="342"/>
        </pc:sldMkLst>
      </pc:sldChg>
      <pc:sldChg chg="add del modNotesTx">
        <pc:chgData name="张 智" userId="36bdf691fd3510be" providerId="LiveId" clId="{F523E2E8-F14A-41A8-99D8-D4FD45E52D06}" dt="2023-02-10T15:24:15.635" v="14218" actId="47"/>
        <pc:sldMkLst>
          <pc:docMk/>
          <pc:sldMk cId="1861967182" sldId="343"/>
        </pc:sldMkLst>
      </pc:sldChg>
      <pc:sldChg chg="addSp delSp modSp add mod setBg modNotesTx">
        <pc:chgData name="张 智" userId="36bdf691fd3510be" providerId="LiveId" clId="{F523E2E8-F14A-41A8-99D8-D4FD45E52D06}" dt="2023-02-27T01:12:01.913" v="23971" actId="20577"/>
        <pc:sldMkLst>
          <pc:docMk/>
          <pc:sldMk cId="3241098891" sldId="344"/>
        </pc:sldMkLst>
        <pc:spChg chg="del mod">
          <ac:chgData name="张 智" userId="36bdf691fd3510be" providerId="LiveId" clId="{F523E2E8-F14A-41A8-99D8-D4FD45E52D06}" dt="2023-02-26T16:42:57.777" v="23167" actId="478"/>
          <ac:spMkLst>
            <pc:docMk/>
            <pc:sldMk cId="3241098891" sldId="344"/>
            <ac:spMk id="2" creationId="{00000000-0000-0000-0000-000000000000}"/>
          </ac:spMkLst>
        </pc:spChg>
        <pc:spChg chg="add del mod">
          <ac:chgData name="张 智" userId="36bdf691fd3510be" providerId="LiveId" clId="{F523E2E8-F14A-41A8-99D8-D4FD45E52D06}" dt="2023-02-26T16:42:59.769" v="23168" actId="478"/>
          <ac:spMkLst>
            <pc:docMk/>
            <pc:sldMk cId="3241098891" sldId="344"/>
            <ac:spMk id="5" creationId="{8FD5023B-5F04-470A-9E7D-8FE2D54C2E7F}"/>
          </ac:spMkLst>
        </pc:spChg>
        <pc:spChg chg="add mod">
          <ac:chgData name="张 智" userId="36bdf691fd3510be" providerId="LiveId" clId="{F523E2E8-F14A-41A8-99D8-D4FD45E52D06}" dt="2023-02-27T01:09:15.878" v="23923" actId="1037"/>
          <ac:spMkLst>
            <pc:docMk/>
            <pc:sldMk cId="3241098891" sldId="344"/>
            <ac:spMk id="6" creationId="{BC7956DC-30BC-499A-9486-59AA92AFEB94}"/>
          </ac:spMkLst>
        </pc:spChg>
        <pc:picChg chg="add del mod">
          <ac:chgData name="张 智" userId="36bdf691fd3510be" providerId="LiveId" clId="{F523E2E8-F14A-41A8-99D8-D4FD45E52D06}" dt="2023-02-27T01:08:38.468" v="23902" actId="478"/>
          <ac:picMkLst>
            <pc:docMk/>
            <pc:sldMk cId="3241098891" sldId="344"/>
            <ac:picMk id="3" creationId="{A5154ACF-9CA5-4A92-88DB-6B0823337F08}"/>
          </ac:picMkLst>
        </pc:picChg>
        <pc:picChg chg="del">
          <ac:chgData name="张 智" userId="36bdf691fd3510be" providerId="LiveId" clId="{F523E2E8-F14A-41A8-99D8-D4FD45E52D06}" dt="2023-02-26T16:31:46.520" v="22887" actId="478"/>
          <ac:picMkLst>
            <pc:docMk/>
            <pc:sldMk cId="3241098891" sldId="344"/>
            <ac:picMk id="4" creationId="{00000000-0000-0000-0000-000000000000}"/>
          </ac:picMkLst>
        </pc:picChg>
        <pc:picChg chg="add mod">
          <ac:chgData name="张 智" userId="36bdf691fd3510be" providerId="LiveId" clId="{F523E2E8-F14A-41A8-99D8-D4FD45E52D06}" dt="2023-02-27T01:09:10.043" v="23912" actId="14100"/>
          <ac:picMkLst>
            <pc:docMk/>
            <pc:sldMk cId="3241098891" sldId="344"/>
            <ac:picMk id="5" creationId="{8E414A02-27DB-453C-BA9B-F9A001B36E4E}"/>
          </ac:picMkLst>
        </pc:picChg>
      </pc:sldChg>
      <pc:sldChg chg="delSp modSp del mod ord modNotesTx">
        <pc:chgData name="张 智" userId="36bdf691fd3510be" providerId="LiveId" clId="{F523E2E8-F14A-41A8-99D8-D4FD45E52D06}" dt="2023-02-26T16:22:39.009" v="22715" actId="2696"/>
        <pc:sldMkLst>
          <pc:docMk/>
          <pc:sldMk cId="3270160539" sldId="344"/>
        </pc:sldMkLst>
        <pc:spChg chg="mod">
          <ac:chgData name="张 智" userId="36bdf691fd3510be" providerId="LiveId" clId="{F523E2E8-F14A-41A8-99D8-D4FD45E52D06}" dt="2023-02-10T13:11:38.541" v="11226" actId="14100"/>
          <ac:spMkLst>
            <pc:docMk/>
            <pc:sldMk cId="3270160539" sldId="344"/>
            <ac:spMk id="2" creationId="{00000000-0000-0000-0000-000000000000}"/>
          </ac:spMkLst>
        </pc:spChg>
        <pc:spChg chg="del">
          <ac:chgData name="张 智" userId="36bdf691fd3510be" providerId="LiveId" clId="{F523E2E8-F14A-41A8-99D8-D4FD45E52D06}" dt="2023-02-10T13:11:19.207" v="11219" actId="478"/>
          <ac:spMkLst>
            <pc:docMk/>
            <pc:sldMk cId="3270160539" sldId="344"/>
            <ac:spMk id="12" creationId="{CE911F61-0C25-4130-AF43-D05DA2141FAF}"/>
          </ac:spMkLst>
        </pc:spChg>
        <pc:picChg chg="mod">
          <ac:chgData name="张 智" userId="36bdf691fd3510be" providerId="LiveId" clId="{F523E2E8-F14A-41A8-99D8-D4FD45E52D06}" dt="2023-02-10T13:11:33.869" v="11225" actId="1076"/>
          <ac:picMkLst>
            <pc:docMk/>
            <pc:sldMk cId="3270160539" sldId="344"/>
            <ac:picMk id="4" creationId="{00000000-0000-0000-0000-000000000000}"/>
          </ac:picMkLst>
        </pc:picChg>
      </pc:sldChg>
      <pc:sldChg chg="modSp add mod modNotesTx">
        <pc:chgData name="张 智" userId="36bdf691fd3510be" providerId="LiveId" clId="{F523E2E8-F14A-41A8-99D8-D4FD45E52D06}" dt="2023-02-27T01:06:23.433" v="23900" actId="20577"/>
        <pc:sldMkLst>
          <pc:docMk/>
          <pc:sldMk cId="716379317" sldId="345"/>
        </pc:sldMkLst>
        <pc:spChg chg="mod">
          <ac:chgData name="张 智" userId="36bdf691fd3510be" providerId="LiveId" clId="{F523E2E8-F14A-41A8-99D8-D4FD45E52D06}" dt="2023-02-26T16:30:43.488" v="22886" actId="1076"/>
          <ac:spMkLst>
            <pc:docMk/>
            <pc:sldMk cId="716379317" sldId="345"/>
            <ac:spMk id="2" creationId="{00000000-0000-0000-0000-000000000000}"/>
          </ac:spMkLst>
        </pc:spChg>
        <pc:spChg chg="mod">
          <ac:chgData name="张 智" userId="36bdf691fd3510be" providerId="LiveId" clId="{F523E2E8-F14A-41A8-99D8-D4FD45E52D06}" dt="2023-02-26T16:37:02.438" v="23041" actId="20577"/>
          <ac:spMkLst>
            <pc:docMk/>
            <pc:sldMk cId="716379317" sldId="345"/>
            <ac:spMk id="3" creationId="{00000000-0000-0000-0000-000000000000}"/>
          </ac:spMkLst>
        </pc:spChg>
      </pc:sldChg>
      <pc:sldChg chg="modSp del mod modNotesTx">
        <pc:chgData name="张 智" userId="36bdf691fd3510be" providerId="LiveId" clId="{F523E2E8-F14A-41A8-99D8-D4FD45E52D06}" dt="2023-02-26T16:22:39.009" v="22715" actId="2696"/>
        <pc:sldMkLst>
          <pc:docMk/>
          <pc:sldMk cId="3909952585" sldId="345"/>
        </pc:sldMkLst>
        <pc:spChg chg="mod">
          <ac:chgData name="张 智" userId="36bdf691fd3510be" providerId="LiveId" clId="{F523E2E8-F14A-41A8-99D8-D4FD45E52D06}" dt="2023-02-10T13:21:42.492" v="11346" actId="1076"/>
          <ac:spMkLst>
            <pc:docMk/>
            <pc:sldMk cId="3909952585" sldId="345"/>
            <ac:spMk id="2" creationId="{00000000-0000-0000-0000-000000000000}"/>
          </ac:spMkLst>
        </pc:spChg>
        <pc:spChg chg="mod">
          <ac:chgData name="张 智" userId="36bdf691fd3510be" providerId="LiveId" clId="{F523E2E8-F14A-41A8-99D8-D4FD45E52D06}" dt="2023-02-20T07:52:28.635" v="19062" actId="20577"/>
          <ac:spMkLst>
            <pc:docMk/>
            <pc:sldMk cId="3909952585" sldId="345"/>
            <ac:spMk id="3" creationId="{00000000-0000-0000-0000-000000000000}"/>
          </ac:spMkLst>
        </pc:spChg>
      </pc:sldChg>
      <pc:sldChg chg="addSp delSp modSp add mod modNotesTx">
        <pc:chgData name="张 智" userId="36bdf691fd3510be" providerId="LiveId" clId="{F523E2E8-F14A-41A8-99D8-D4FD45E52D06}" dt="2023-02-27T01:16:47.646" v="24127" actId="20577"/>
        <pc:sldMkLst>
          <pc:docMk/>
          <pc:sldMk cId="616269216" sldId="346"/>
        </pc:sldMkLst>
        <pc:spChg chg="del mod">
          <ac:chgData name="张 智" userId="36bdf691fd3510be" providerId="LiveId" clId="{F523E2E8-F14A-41A8-99D8-D4FD45E52D06}" dt="2023-02-26T16:21:30.284" v="22704" actId="478"/>
          <ac:spMkLst>
            <pc:docMk/>
            <pc:sldMk cId="616269216" sldId="346"/>
            <ac:spMk id="2" creationId="{A2659D7A-EF04-4BAE-8F00-6A2C59D419C8}"/>
          </ac:spMkLst>
        </pc:spChg>
        <pc:spChg chg="add del mod">
          <ac:chgData name="张 智" userId="36bdf691fd3510be" providerId="LiveId" clId="{F523E2E8-F14A-41A8-99D8-D4FD45E52D06}" dt="2023-02-26T16:21:32.604" v="22705" actId="478"/>
          <ac:spMkLst>
            <pc:docMk/>
            <pc:sldMk cId="616269216" sldId="346"/>
            <ac:spMk id="4" creationId="{62382C42-2917-4577-84F5-C8472EF052B8}"/>
          </ac:spMkLst>
        </pc:spChg>
        <pc:spChg chg="add mod">
          <ac:chgData name="张 智" userId="36bdf691fd3510be" providerId="LiveId" clId="{F523E2E8-F14A-41A8-99D8-D4FD45E52D06}" dt="2023-02-26T16:44:38.048" v="23207" actId="1076"/>
          <ac:spMkLst>
            <pc:docMk/>
            <pc:sldMk cId="616269216" sldId="346"/>
            <ac:spMk id="6" creationId="{D1324EFB-07F7-4237-9408-5B6417D110A8}"/>
          </ac:spMkLst>
        </pc:spChg>
        <pc:spChg chg="mod">
          <ac:chgData name="张 智" userId="36bdf691fd3510be" providerId="LiveId" clId="{F523E2E8-F14A-41A8-99D8-D4FD45E52D06}" dt="2023-02-26T16:44:42.104" v="23209" actId="14100"/>
          <ac:spMkLst>
            <pc:docMk/>
            <pc:sldMk cId="616269216" sldId="346"/>
            <ac:spMk id="7" creationId="{385F9B47-7C35-46F5-87A7-4814C5975511}"/>
          </ac:spMkLst>
        </pc:spChg>
      </pc:sldChg>
      <pc:sldChg chg="del modNotesTx">
        <pc:chgData name="张 智" userId="36bdf691fd3510be" providerId="LiveId" clId="{F523E2E8-F14A-41A8-99D8-D4FD45E52D06}" dt="2023-02-26T16:21:08.857" v="22700" actId="2696"/>
        <pc:sldMkLst>
          <pc:docMk/>
          <pc:sldMk cId="1356370329" sldId="346"/>
        </pc:sldMkLst>
      </pc:sldChg>
      <pc:sldChg chg="modSp add mod modNotesTx">
        <pc:chgData name="张 智" userId="36bdf691fd3510be" providerId="LiveId" clId="{F523E2E8-F14A-41A8-99D8-D4FD45E52D06}" dt="2023-02-27T00:52:16.697" v="23787" actId="20577"/>
        <pc:sldMkLst>
          <pc:docMk/>
          <pc:sldMk cId="11172829" sldId="347"/>
        </pc:sldMkLst>
        <pc:spChg chg="mod">
          <ac:chgData name="张 智" userId="36bdf691fd3510be" providerId="LiveId" clId="{F523E2E8-F14A-41A8-99D8-D4FD45E52D06}" dt="2023-02-26T15:37:04.526" v="21086" actId="1076"/>
          <ac:spMkLst>
            <pc:docMk/>
            <pc:sldMk cId="11172829" sldId="347"/>
            <ac:spMk id="2" creationId="{C1F10CF5-26BE-4B65-9239-23B6ACA96D5E}"/>
          </ac:spMkLst>
        </pc:spChg>
        <pc:spChg chg="mod">
          <ac:chgData name="张 智" userId="36bdf691fd3510be" providerId="LiveId" clId="{F523E2E8-F14A-41A8-99D8-D4FD45E52D06}" dt="2023-02-26T15:37:07.086" v="21087" actId="14100"/>
          <ac:spMkLst>
            <pc:docMk/>
            <pc:sldMk cId="11172829" sldId="347"/>
            <ac:spMk id="3" creationId="{E7B058CF-1E66-48A8-A8EB-3BE7B8CF9E6A}"/>
          </ac:spMkLst>
        </pc:spChg>
      </pc:sldChg>
      <pc:sldChg chg="add del">
        <pc:chgData name="张 智" userId="36bdf691fd3510be" providerId="LiveId" clId="{F523E2E8-F14A-41A8-99D8-D4FD45E52D06}" dt="2023-02-26T15:30:23.499" v="20843" actId="2696"/>
        <pc:sldMkLst>
          <pc:docMk/>
          <pc:sldMk cId="3091338466" sldId="347"/>
        </pc:sldMkLst>
      </pc:sldChg>
      <pc:sldChg chg="modSp del mod modNotesTx">
        <pc:chgData name="张 智" userId="36bdf691fd3510be" providerId="LiveId" clId="{F523E2E8-F14A-41A8-99D8-D4FD45E52D06}" dt="2023-02-26T15:29:54.118" v="20841" actId="2696"/>
        <pc:sldMkLst>
          <pc:docMk/>
          <pc:sldMk cId="3292308003" sldId="347"/>
        </pc:sldMkLst>
        <pc:spChg chg="mod">
          <ac:chgData name="张 智" userId="36bdf691fd3510be" providerId="LiveId" clId="{F523E2E8-F14A-41A8-99D8-D4FD45E52D06}" dt="2023-02-09T14:58:13.473" v="9449" actId="20577"/>
          <ac:spMkLst>
            <pc:docMk/>
            <pc:sldMk cId="3292308003" sldId="347"/>
            <ac:spMk id="3" creationId="{E7B058CF-1E66-48A8-A8EB-3BE7B8CF9E6A}"/>
          </ac:spMkLst>
        </pc:spChg>
      </pc:sldChg>
      <pc:sldChg chg="add modNotesTx">
        <pc:chgData name="张 智" userId="36bdf691fd3510be" providerId="LiveId" clId="{F523E2E8-F14A-41A8-99D8-D4FD45E52D06}" dt="2023-02-09T03:27:55.356" v="2472" actId="20577"/>
        <pc:sldMkLst>
          <pc:docMk/>
          <pc:sldMk cId="220406849" sldId="348"/>
        </pc:sldMkLst>
      </pc:sldChg>
      <pc:sldChg chg="addSp delSp modSp add mod modNotesTx">
        <pc:chgData name="张 智" userId="36bdf691fd3510be" providerId="LiveId" clId="{F523E2E8-F14A-41A8-99D8-D4FD45E52D06}" dt="2023-02-27T00:35:23.573" v="23227" actId="20577"/>
        <pc:sldMkLst>
          <pc:docMk/>
          <pc:sldMk cId="2114466259" sldId="349"/>
        </pc:sldMkLst>
        <pc:spChg chg="mod">
          <ac:chgData name="张 智" userId="36bdf691fd3510be" providerId="LiveId" clId="{F523E2E8-F14A-41A8-99D8-D4FD45E52D06}" dt="2023-02-20T05:40:37.602" v="17827" actId="113"/>
          <ac:spMkLst>
            <pc:docMk/>
            <pc:sldMk cId="2114466259" sldId="349"/>
            <ac:spMk id="4" creationId="{3818A496-C3B5-8841-80C7-7A26D9C54282}"/>
          </ac:spMkLst>
        </pc:spChg>
        <pc:spChg chg="add mod">
          <ac:chgData name="张 智" userId="36bdf691fd3510be" providerId="LiveId" clId="{F523E2E8-F14A-41A8-99D8-D4FD45E52D06}" dt="2023-02-20T05:40:47.044" v="17829" actId="20577"/>
          <ac:spMkLst>
            <pc:docMk/>
            <pc:sldMk cId="2114466259" sldId="349"/>
            <ac:spMk id="8" creationId="{01410E13-10F2-4B08-8B93-CCB6420D424D}"/>
          </ac:spMkLst>
        </pc:spChg>
        <pc:picChg chg="add del mod ord">
          <ac:chgData name="张 智" userId="36bdf691fd3510be" providerId="LiveId" clId="{F523E2E8-F14A-41A8-99D8-D4FD45E52D06}" dt="2023-02-09T03:05:20.584" v="684" actId="478"/>
          <ac:picMkLst>
            <pc:docMk/>
            <pc:sldMk cId="2114466259" sldId="349"/>
            <ac:picMk id="3" creationId="{79624AF6-F3EA-4655-9E3B-200F9DB9A977}"/>
          </ac:picMkLst>
        </pc:picChg>
        <pc:picChg chg="del">
          <ac:chgData name="张 智" userId="36bdf691fd3510be" providerId="LiveId" clId="{F523E2E8-F14A-41A8-99D8-D4FD45E52D06}" dt="2023-02-09T03:04:19.458" v="678" actId="478"/>
          <ac:picMkLst>
            <pc:docMk/>
            <pc:sldMk cId="2114466259" sldId="349"/>
            <ac:picMk id="5" creationId="{2BAA781D-AAD4-704C-810F-4E6FD5EC8C3D}"/>
          </ac:picMkLst>
        </pc:picChg>
        <pc:picChg chg="add mod">
          <ac:chgData name="张 智" userId="36bdf691fd3510be" providerId="LiveId" clId="{F523E2E8-F14A-41A8-99D8-D4FD45E52D06}" dt="2023-02-09T03:05:40.914" v="689" actId="1076"/>
          <ac:picMkLst>
            <pc:docMk/>
            <pc:sldMk cId="2114466259" sldId="349"/>
            <ac:picMk id="7" creationId="{0689F4DE-9D41-4890-90A5-FD25DC3C5D4D}"/>
          </ac:picMkLst>
        </pc:picChg>
      </pc:sldChg>
      <pc:sldChg chg="delSp modSp add del mod modNotesTx">
        <pc:chgData name="张 智" userId="36bdf691fd3510be" providerId="LiveId" clId="{F523E2E8-F14A-41A8-99D8-D4FD45E52D06}" dt="2023-02-09T03:19:50.583" v="1723" actId="47"/>
        <pc:sldMkLst>
          <pc:docMk/>
          <pc:sldMk cId="3103007378" sldId="531"/>
        </pc:sldMkLst>
        <pc:spChg chg="del">
          <ac:chgData name="张 智" userId="36bdf691fd3510be" providerId="LiveId" clId="{F523E2E8-F14A-41A8-99D8-D4FD45E52D06}" dt="2023-02-09T03:11:22.389" v="1120" actId="478"/>
          <ac:spMkLst>
            <pc:docMk/>
            <pc:sldMk cId="3103007378" sldId="531"/>
            <ac:spMk id="4" creationId="{3818A496-C3B5-8841-80C7-7A26D9C54282}"/>
          </ac:spMkLst>
        </pc:spChg>
        <pc:picChg chg="mod">
          <ac:chgData name="张 智" userId="36bdf691fd3510be" providerId="LiveId" clId="{F523E2E8-F14A-41A8-99D8-D4FD45E52D06}" dt="2023-02-09T03:11:29.443" v="1123" actId="14100"/>
          <ac:picMkLst>
            <pc:docMk/>
            <pc:sldMk cId="3103007378" sldId="531"/>
            <ac:picMk id="3" creationId="{4CC339E8-BBF7-5846-A503-B5D1C34D7791}"/>
          </ac:picMkLst>
        </pc:picChg>
      </pc:sldChg>
      <pc:sldChg chg="addSp delSp modSp add mod modNotesTx">
        <pc:chgData name="张 智" userId="36bdf691fd3510be" providerId="LiveId" clId="{F523E2E8-F14A-41A8-99D8-D4FD45E52D06}" dt="2023-02-27T00:38:18.276" v="23327" actId="20577"/>
        <pc:sldMkLst>
          <pc:docMk/>
          <pc:sldMk cId="2275499318" sldId="532"/>
        </pc:sldMkLst>
        <pc:spChg chg="del">
          <ac:chgData name="张 智" userId="36bdf691fd3510be" providerId="LiveId" clId="{F523E2E8-F14A-41A8-99D8-D4FD45E52D06}" dt="2023-02-09T02:19:53.928" v="10" actId="478"/>
          <ac:spMkLst>
            <pc:docMk/>
            <pc:sldMk cId="2275499318" sldId="532"/>
            <ac:spMk id="2" creationId="{178A6E5E-357F-4F40-850A-4901DE05D464}"/>
          </ac:spMkLst>
        </pc:spChg>
        <pc:spChg chg="del">
          <ac:chgData name="张 智" userId="36bdf691fd3510be" providerId="LiveId" clId="{F523E2E8-F14A-41A8-99D8-D4FD45E52D06}" dt="2023-02-09T03:11:48.310" v="1129" actId="478"/>
          <ac:spMkLst>
            <pc:docMk/>
            <pc:sldMk cId="2275499318" sldId="532"/>
            <ac:spMk id="4" creationId="{3818A496-C3B5-8841-80C7-7A26D9C54282}"/>
          </ac:spMkLst>
        </pc:spChg>
        <pc:spChg chg="add mod ord">
          <ac:chgData name="张 智" userId="36bdf691fd3510be" providerId="LiveId" clId="{F523E2E8-F14A-41A8-99D8-D4FD45E52D06}" dt="2023-02-11T07:37:46.908" v="15545" actId="1036"/>
          <ac:spMkLst>
            <pc:docMk/>
            <pc:sldMk cId="2275499318" sldId="532"/>
            <ac:spMk id="8" creationId="{9BBDBF6F-560A-4748-833A-53044B26F557}"/>
          </ac:spMkLst>
        </pc:spChg>
        <pc:spChg chg="add mod ord">
          <ac:chgData name="张 智" userId="36bdf691fd3510be" providerId="LiveId" clId="{F523E2E8-F14A-41A8-99D8-D4FD45E52D06}" dt="2023-02-09T03:12:11.379" v="1140" actId="1035"/>
          <ac:spMkLst>
            <pc:docMk/>
            <pc:sldMk cId="2275499318" sldId="532"/>
            <ac:spMk id="9" creationId="{BFF3C42F-05D8-49ED-AF35-C5FF84EC069D}"/>
          </ac:spMkLst>
        </pc:spChg>
        <pc:picChg chg="mod">
          <ac:chgData name="张 智" userId="36bdf691fd3510be" providerId="LiveId" clId="{F523E2E8-F14A-41A8-99D8-D4FD45E52D06}" dt="2023-02-09T03:12:11.379" v="1140" actId="1035"/>
          <ac:picMkLst>
            <pc:docMk/>
            <pc:sldMk cId="2275499318" sldId="532"/>
            <ac:picMk id="5" creationId="{889584BC-CAB3-B344-8199-9E281BD9272E}"/>
          </ac:picMkLst>
        </pc:picChg>
        <pc:picChg chg="add mod">
          <ac:chgData name="张 智" userId="36bdf691fd3510be" providerId="LiveId" clId="{F523E2E8-F14A-41A8-99D8-D4FD45E52D06}" dt="2023-02-09T03:12:11.379" v="1140" actId="1035"/>
          <ac:picMkLst>
            <pc:docMk/>
            <pc:sldMk cId="2275499318" sldId="532"/>
            <ac:picMk id="6" creationId="{E8CA1C5F-6F63-4A48-8AE9-8562C19C4602}"/>
          </ac:picMkLst>
        </pc:picChg>
        <pc:picChg chg="del mod">
          <ac:chgData name="张 智" userId="36bdf691fd3510be" providerId="LiveId" clId="{F523E2E8-F14A-41A8-99D8-D4FD45E52D06}" dt="2023-02-09T02:19:50.958" v="9" actId="478"/>
          <ac:picMkLst>
            <pc:docMk/>
            <pc:sldMk cId="2275499318" sldId="532"/>
            <ac:picMk id="7" creationId="{F7D47686-9E51-964C-A63C-05DCC94D44AB}"/>
          </ac:picMkLst>
        </pc:picChg>
      </pc:sldChg>
      <pc:sldChg chg="delSp modSp add mod modNotesTx">
        <pc:chgData name="张 智" userId="36bdf691fd3510be" providerId="LiveId" clId="{F523E2E8-F14A-41A8-99D8-D4FD45E52D06}" dt="2023-02-27T00:38:00.493" v="23325" actId="20577"/>
        <pc:sldMkLst>
          <pc:docMk/>
          <pc:sldMk cId="3392685481" sldId="533"/>
        </pc:sldMkLst>
        <pc:spChg chg="del">
          <ac:chgData name="张 智" userId="36bdf691fd3510be" providerId="LiveId" clId="{F523E2E8-F14A-41A8-99D8-D4FD45E52D06}" dt="2023-02-09T03:11:33.966" v="1124" actId="478"/>
          <ac:spMkLst>
            <pc:docMk/>
            <pc:sldMk cId="3392685481" sldId="533"/>
            <ac:spMk id="4" creationId="{3818A496-C3B5-8841-80C7-7A26D9C54282}"/>
          </ac:spMkLst>
        </pc:spChg>
        <pc:picChg chg="mod">
          <ac:chgData name="张 智" userId="36bdf691fd3510be" providerId="LiveId" clId="{F523E2E8-F14A-41A8-99D8-D4FD45E52D06}" dt="2023-02-09T03:11:43.196" v="1128" actId="14100"/>
          <ac:picMkLst>
            <pc:docMk/>
            <pc:sldMk cId="3392685481" sldId="533"/>
            <ac:picMk id="5" creationId="{BD31A839-9D28-7749-9BD6-E294D81EED24}"/>
          </ac:picMkLst>
        </pc:picChg>
      </pc:sldChg>
      <pc:sldChg chg="modSp add del mod modNotesTx">
        <pc:chgData name="张 智" userId="36bdf691fd3510be" providerId="LiveId" clId="{F523E2E8-F14A-41A8-99D8-D4FD45E52D06}" dt="2023-02-27T01:14:17.504" v="24122" actId="20577"/>
        <pc:sldMkLst>
          <pc:docMk/>
          <pc:sldMk cId="2433280140" sldId="534"/>
        </pc:sldMkLst>
        <pc:spChg chg="mod">
          <ac:chgData name="张 智" userId="36bdf691fd3510be" providerId="LiveId" clId="{F523E2E8-F14A-41A8-99D8-D4FD45E52D06}" dt="2023-02-26T16:25:18.684" v="22740" actId="20577"/>
          <ac:spMkLst>
            <pc:docMk/>
            <pc:sldMk cId="2433280140" sldId="534"/>
            <ac:spMk id="2" creationId="{00000000-0000-0000-0000-000000000000}"/>
          </ac:spMkLst>
        </pc:spChg>
      </pc:sldChg>
      <pc:sldChg chg="addSp delSp modSp add del mod setBg modNotesTx">
        <pc:chgData name="张 智" userId="36bdf691fd3510be" providerId="LiveId" clId="{F523E2E8-F14A-41A8-99D8-D4FD45E52D06}" dt="2023-02-26T16:11:28.285" v="22353" actId="2696"/>
        <pc:sldMkLst>
          <pc:docMk/>
          <pc:sldMk cId="3422149179" sldId="534"/>
        </pc:sldMkLst>
        <pc:spChg chg="mod">
          <ac:chgData name="张 智" userId="36bdf691fd3510be" providerId="LiveId" clId="{F523E2E8-F14A-41A8-99D8-D4FD45E52D06}" dt="2023-02-20T06:53:54.055" v="17957" actId="14100"/>
          <ac:spMkLst>
            <pc:docMk/>
            <pc:sldMk cId="3422149179" sldId="534"/>
            <ac:spMk id="2" creationId="{00000000-0000-0000-0000-000000000000}"/>
          </ac:spMkLst>
        </pc:spChg>
        <pc:spChg chg="add del">
          <ac:chgData name="张 智" userId="36bdf691fd3510be" providerId="LiveId" clId="{F523E2E8-F14A-41A8-99D8-D4FD45E52D06}" dt="2023-02-10T11:41:33.717" v="10911" actId="22"/>
          <ac:spMkLst>
            <pc:docMk/>
            <pc:sldMk cId="3422149179" sldId="534"/>
            <ac:spMk id="8" creationId="{AE86A3E7-8B69-48CD-B2A2-D0FFFFDB36BF}"/>
          </ac:spMkLst>
        </pc:spChg>
        <pc:spChg chg="del">
          <ac:chgData name="张 智" userId="36bdf691fd3510be" providerId="LiveId" clId="{F523E2E8-F14A-41A8-99D8-D4FD45E52D06}" dt="2023-02-10T11:40:56.671" v="10905" actId="478"/>
          <ac:spMkLst>
            <pc:docMk/>
            <pc:sldMk cId="3422149179" sldId="534"/>
            <ac:spMk id="12" creationId="{CE911F61-0C25-4130-AF43-D05DA2141FAF}"/>
          </ac:spMkLst>
        </pc:spChg>
        <pc:picChg chg="del">
          <ac:chgData name="张 智" userId="36bdf691fd3510be" providerId="LiveId" clId="{F523E2E8-F14A-41A8-99D8-D4FD45E52D06}" dt="2023-02-10T11:40:54.330" v="10904" actId="478"/>
          <ac:picMkLst>
            <pc:docMk/>
            <pc:sldMk cId="3422149179" sldId="534"/>
            <ac:picMk id="4" creationId="{00000000-0000-0000-0000-000000000000}"/>
          </ac:picMkLst>
        </pc:picChg>
        <pc:picChg chg="add mod">
          <ac:chgData name="张 智" userId="36bdf691fd3510be" providerId="LiveId" clId="{F523E2E8-F14A-41A8-99D8-D4FD45E52D06}" dt="2023-02-20T06:53:56.737" v="17958" actId="14100"/>
          <ac:picMkLst>
            <pc:docMk/>
            <pc:sldMk cId="3422149179" sldId="534"/>
            <ac:picMk id="4" creationId="{F8629A5C-3EC5-4778-A532-9CCDE40FB699}"/>
          </ac:picMkLst>
        </pc:picChg>
        <pc:picChg chg="add del mod">
          <ac:chgData name="张 智" userId="36bdf691fd3510be" providerId="LiveId" clId="{F523E2E8-F14A-41A8-99D8-D4FD45E52D06}" dt="2023-02-20T06:53:32.962" v="17952" actId="478"/>
          <ac:picMkLst>
            <pc:docMk/>
            <pc:sldMk cId="3422149179" sldId="534"/>
            <ac:picMk id="5" creationId="{F8B13445-5B79-4EE4-8116-BFC256B99F65}"/>
          </ac:picMkLst>
        </pc:picChg>
      </pc:sldChg>
      <pc:sldChg chg="modSp add del mod modNotesTx">
        <pc:chgData name="张 智" userId="36bdf691fd3510be" providerId="LiveId" clId="{F523E2E8-F14A-41A8-99D8-D4FD45E52D06}" dt="2023-02-24T04:51:56.997" v="19567" actId="2696"/>
        <pc:sldMkLst>
          <pc:docMk/>
          <pc:sldMk cId="489924584" sldId="535"/>
        </pc:sldMkLst>
        <pc:spChg chg="mod">
          <ac:chgData name="张 智" userId="36bdf691fd3510be" providerId="LiveId" clId="{F523E2E8-F14A-41A8-99D8-D4FD45E52D06}" dt="2023-02-24T04:37:26.186" v="19349" actId="14100"/>
          <ac:spMkLst>
            <pc:docMk/>
            <pc:sldMk cId="489924584" sldId="535"/>
            <ac:spMk id="2" creationId="{AF12F404-5848-8D4C-8FB6-3349BDEB8F75}"/>
          </ac:spMkLst>
        </pc:spChg>
        <pc:spChg chg="mod">
          <ac:chgData name="张 智" userId="36bdf691fd3510be" providerId="LiveId" clId="{F523E2E8-F14A-41A8-99D8-D4FD45E52D06}" dt="2023-02-24T04:37:22.455" v="19348" actId="1076"/>
          <ac:spMkLst>
            <pc:docMk/>
            <pc:sldMk cId="489924584" sldId="535"/>
            <ac:spMk id="3" creationId="{56279952-E4DB-7445-83D2-1C8ADC55F074}"/>
          </ac:spMkLst>
        </pc:spChg>
      </pc:sldChg>
      <pc:sldChg chg="modSp add mod modNotesTx">
        <pc:chgData name="张 智" userId="36bdf691fd3510be" providerId="LiveId" clId="{F523E2E8-F14A-41A8-99D8-D4FD45E52D06}" dt="2023-02-27T01:04:55.802" v="23891" actId="20577"/>
        <pc:sldMkLst>
          <pc:docMk/>
          <pc:sldMk cId="1757591113" sldId="536"/>
        </pc:sldMkLst>
        <pc:spChg chg="mod">
          <ac:chgData name="张 智" userId="36bdf691fd3510be" providerId="LiveId" clId="{F523E2E8-F14A-41A8-99D8-D4FD45E52D06}" dt="2023-02-26T16:18:09.647" v="22623" actId="20577"/>
          <ac:spMkLst>
            <pc:docMk/>
            <pc:sldMk cId="1757591113" sldId="536"/>
            <ac:spMk id="2" creationId="{00000000-0000-0000-0000-000000000000}"/>
          </ac:spMkLst>
        </pc:spChg>
        <pc:spChg chg="mod">
          <ac:chgData name="张 智" userId="36bdf691fd3510be" providerId="LiveId" clId="{F523E2E8-F14A-41A8-99D8-D4FD45E52D06}" dt="2023-02-26T16:28:57.120" v="22780" actId="20577"/>
          <ac:spMkLst>
            <pc:docMk/>
            <pc:sldMk cId="1757591113" sldId="536"/>
            <ac:spMk id="3" creationId="{00000000-0000-0000-0000-000000000000}"/>
          </ac:spMkLst>
        </pc:spChg>
      </pc:sldChg>
      <pc:sldChg chg="modSp add del mod ord">
        <pc:chgData name="张 智" userId="36bdf691fd3510be" providerId="LiveId" clId="{F523E2E8-F14A-41A8-99D8-D4FD45E52D06}" dt="2023-02-26T16:17:54.861" v="22615" actId="2696"/>
        <pc:sldMkLst>
          <pc:docMk/>
          <pc:sldMk cId="3281173567" sldId="536"/>
        </pc:sldMkLst>
        <pc:spChg chg="mod">
          <ac:chgData name="张 智" userId="36bdf691fd3510be" providerId="LiveId" clId="{F523E2E8-F14A-41A8-99D8-D4FD45E52D06}" dt="2023-02-20T07:50:27.017" v="19060" actId="20577"/>
          <ac:spMkLst>
            <pc:docMk/>
            <pc:sldMk cId="3281173567" sldId="536"/>
            <ac:spMk id="3" creationId="{00000000-0000-0000-0000-000000000000}"/>
          </ac:spMkLst>
        </pc:spChg>
      </pc:sldChg>
      <pc:sldChg chg="modSp add mod ord modNotesTx">
        <pc:chgData name="张 智" userId="36bdf691fd3510be" providerId="LiveId" clId="{F523E2E8-F14A-41A8-99D8-D4FD45E52D06}" dt="2023-02-26T16:42:12.113" v="23132"/>
        <pc:sldMkLst>
          <pc:docMk/>
          <pc:sldMk cId="3948024721" sldId="537"/>
        </pc:sldMkLst>
        <pc:spChg chg="mod">
          <ac:chgData name="张 智" userId="36bdf691fd3510be" providerId="LiveId" clId="{F523E2E8-F14A-41A8-99D8-D4FD45E52D06}" dt="2023-02-26T16:17:27.493" v="22610" actId="20577"/>
          <ac:spMkLst>
            <pc:docMk/>
            <pc:sldMk cId="3948024721" sldId="537"/>
            <ac:spMk id="2" creationId="{AF12F404-5848-8D4C-8FB6-3349BDEB8F75}"/>
          </ac:spMkLst>
        </pc:spChg>
        <pc:spChg chg="mod">
          <ac:chgData name="张 智" userId="36bdf691fd3510be" providerId="LiveId" clId="{F523E2E8-F14A-41A8-99D8-D4FD45E52D06}" dt="2023-02-26T16:17:31.978" v="22611" actId="20577"/>
          <ac:spMkLst>
            <pc:docMk/>
            <pc:sldMk cId="3948024721" sldId="537"/>
            <ac:spMk id="3" creationId="{56279952-E4DB-7445-83D2-1C8ADC55F074}"/>
          </ac:spMkLst>
        </pc:spChg>
      </pc:sldChg>
      <pc:sldChg chg="addSp delSp modSp add del mod modNotesTx">
        <pc:chgData name="张 智" userId="36bdf691fd3510be" providerId="LiveId" clId="{F523E2E8-F14A-41A8-99D8-D4FD45E52D06}" dt="2023-02-24T05:05:15.562" v="20181" actId="2696"/>
        <pc:sldMkLst>
          <pc:docMk/>
          <pc:sldMk cId="3046424898" sldId="538"/>
        </pc:sldMkLst>
        <pc:spChg chg="del">
          <ac:chgData name="张 智" userId="36bdf691fd3510be" providerId="LiveId" clId="{F523E2E8-F14A-41A8-99D8-D4FD45E52D06}" dt="2023-02-24T05:00:44.984" v="19986" actId="478"/>
          <ac:spMkLst>
            <pc:docMk/>
            <pc:sldMk cId="3046424898" sldId="538"/>
            <ac:spMk id="3" creationId="{56279952-E4DB-7445-83D2-1C8ADC55F074}"/>
          </ac:spMkLst>
        </pc:spChg>
        <pc:spChg chg="add del mod">
          <ac:chgData name="张 智" userId="36bdf691fd3510be" providerId="LiveId" clId="{F523E2E8-F14A-41A8-99D8-D4FD45E52D06}" dt="2023-02-24T05:00:46.800" v="19987" actId="478"/>
          <ac:spMkLst>
            <pc:docMk/>
            <pc:sldMk cId="3046424898" sldId="538"/>
            <ac:spMk id="5" creationId="{E5453BB8-A5C3-4D59-834F-6A345A6CA0E8}"/>
          </ac:spMkLst>
        </pc:spChg>
      </pc:sldChg>
      <pc:sldChg chg="modSp add mod modNotesTx">
        <pc:chgData name="张 智" userId="36bdf691fd3510be" providerId="LiveId" clId="{F523E2E8-F14A-41A8-99D8-D4FD45E52D06}" dt="2023-02-27T01:52:44.518" v="24692" actId="20577"/>
        <pc:sldMkLst>
          <pc:docMk/>
          <pc:sldMk cId="2037980646" sldId="539"/>
        </pc:sldMkLst>
        <pc:spChg chg="mod">
          <ac:chgData name="张 智" userId="36bdf691fd3510be" providerId="LiveId" clId="{F523E2E8-F14A-41A8-99D8-D4FD45E52D06}" dt="2023-02-26T16:12:02.089" v="22374" actId="20577"/>
          <ac:spMkLst>
            <pc:docMk/>
            <pc:sldMk cId="2037980646" sldId="539"/>
            <ac:spMk id="2" creationId="{AF12F404-5848-8D4C-8FB6-3349BDEB8F75}"/>
          </ac:spMkLst>
        </pc:spChg>
        <pc:spChg chg="mod">
          <ac:chgData name="张 智" userId="36bdf691fd3510be" providerId="LiveId" clId="{F523E2E8-F14A-41A8-99D8-D4FD45E52D06}" dt="2023-02-27T01:52:44.518" v="24692" actId="20577"/>
          <ac:spMkLst>
            <pc:docMk/>
            <pc:sldMk cId="2037980646" sldId="539"/>
            <ac:spMk id="3" creationId="{56279952-E4DB-7445-83D2-1C8ADC55F074}"/>
          </ac:spMkLst>
        </pc:spChg>
      </pc:sldChg>
      <pc:sldChg chg="modSp add del mod modNotesTx">
        <pc:chgData name="张 智" userId="36bdf691fd3510be" providerId="LiveId" clId="{F523E2E8-F14A-41A8-99D8-D4FD45E52D06}" dt="2023-02-26T16:11:47.639" v="22355" actId="2696"/>
        <pc:sldMkLst>
          <pc:docMk/>
          <pc:sldMk cId="2404523771" sldId="539"/>
        </pc:sldMkLst>
        <pc:spChg chg="mod">
          <ac:chgData name="张 智" userId="36bdf691fd3510be" providerId="LiveId" clId="{F523E2E8-F14A-41A8-99D8-D4FD45E52D06}" dt="2023-02-24T05:02:57.735" v="20075" actId="20577"/>
          <ac:spMkLst>
            <pc:docMk/>
            <pc:sldMk cId="2404523771" sldId="539"/>
            <ac:spMk id="3" creationId="{56279952-E4DB-7445-83D2-1C8ADC55F074}"/>
          </ac:spMkLst>
        </pc:spChg>
      </pc:sldChg>
      <pc:sldChg chg="modSp add mod modNotesTx">
        <pc:chgData name="张 智" userId="36bdf691fd3510be" providerId="LiveId" clId="{F523E2E8-F14A-41A8-99D8-D4FD45E52D06}" dt="2023-02-27T00:50:44.869" v="23756" actId="20577"/>
        <pc:sldMkLst>
          <pc:docMk/>
          <pc:sldMk cId="3788011539" sldId="540"/>
        </pc:sldMkLst>
        <pc:spChg chg="mod">
          <ac:chgData name="张 智" userId="36bdf691fd3510be" providerId="LiveId" clId="{F523E2E8-F14A-41A8-99D8-D4FD45E52D06}" dt="2023-02-26T15:07:02.658" v="20526" actId="1076"/>
          <ac:spMkLst>
            <pc:docMk/>
            <pc:sldMk cId="3788011539" sldId="540"/>
            <ac:spMk id="2" creationId="{DDA4E7FC-13D5-D64F-970D-EE15EF0A474C}"/>
          </ac:spMkLst>
        </pc:spChg>
        <pc:spChg chg="mod">
          <ac:chgData name="张 智" userId="36bdf691fd3510be" providerId="LiveId" clId="{F523E2E8-F14A-41A8-99D8-D4FD45E52D06}" dt="2023-02-26T15:07:50.567" v="20572" actId="1076"/>
          <ac:spMkLst>
            <pc:docMk/>
            <pc:sldMk cId="3788011539" sldId="540"/>
            <ac:spMk id="3" creationId="{D414E03A-E6FC-764F-9D80-282B98177B8B}"/>
          </ac:spMkLst>
        </pc:spChg>
      </pc:sldChg>
      <pc:sldChg chg="delSp modSp add mod ord modNotesTx">
        <pc:chgData name="张 智" userId="36bdf691fd3510be" providerId="LiveId" clId="{F523E2E8-F14A-41A8-99D8-D4FD45E52D06}" dt="2023-02-27T01:21:40.276" v="24266"/>
        <pc:sldMkLst>
          <pc:docMk/>
          <pc:sldMk cId="2115377926" sldId="541"/>
        </pc:sldMkLst>
        <pc:spChg chg="mod">
          <ac:chgData name="张 智" userId="36bdf691fd3510be" providerId="LiveId" clId="{F523E2E8-F14A-41A8-99D8-D4FD45E52D06}" dt="2023-02-26T15:15:49.022" v="20828" actId="1076"/>
          <ac:spMkLst>
            <pc:docMk/>
            <pc:sldMk cId="2115377926" sldId="541"/>
            <ac:spMk id="2" creationId="{00000000-0000-0000-0000-000000000000}"/>
          </ac:spMkLst>
        </pc:spChg>
        <pc:spChg chg="mod">
          <ac:chgData name="张 智" userId="36bdf691fd3510be" providerId="LiveId" clId="{F523E2E8-F14A-41A8-99D8-D4FD45E52D06}" dt="2023-02-26T15:15:15.918" v="20826" actId="20577"/>
          <ac:spMkLst>
            <pc:docMk/>
            <pc:sldMk cId="2115377926" sldId="541"/>
            <ac:spMk id="3" creationId="{00000000-0000-0000-0000-000000000000}"/>
          </ac:spMkLst>
        </pc:spChg>
        <pc:spChg chg="del">
          <ac:chgData name="张 智" userId="36bdf691fd3510be" providerId="LiveId" clId="{F523E2E8-F14A-41A8-99D8-D4FD45E52D06}" dt="2023-02-26T15:13:39.241" v="20770" actId="478"/>
          <ac:spMkLst>
            <pc:docMk/>
            <pc:sldMk cId="2115377926" sldId="541"/>
            <ac:spMk id="5" creationId="{8279FB17-003C-4E9C-9EB2-B701C937ABD3}"/>
          </ac:spMkLst>
        </pc:spChg>
      </pc:sldChg>
      <pc:sldChg chg="addSp delSp modSp add mod modNotesTx">
        <pc:chgData name="张 智" userId="36bdf691fd3510be" providerId="LiveId" clId="{F523E2E8-F14A-41A8-99D8-D4FD45E52D06}" dt="2023-02-26T15:49:05.922" v="21537" actId="20577"/>
        <pc:sldMkLst>
          <pc:docMk/>
          <pc:sldMk cId="2565774799" sldId="542"/>
        </pc:sldMkLst>
        <pc:spChg chg="mod">
          <ac:chgData name="张 智" userId="36bdf691fd3510be" providerId="LiveId" clId="{F523E2E8-F14A-41A8-99D8-D4FD45E52D06}" dt="2023-02-26T15:39:51.095" v="21108" actId="1076"/>
          <ac:spMkLst>
            <pc:docMk/>
            <pc:sldMk cId="2565774799" sldId="542"/>
            <ac:spMk id="2" creationId="{6CE1A259-E50D-4EA2-90A3-5321F575131B}"/>
          </ac:spMkLst>
        </pc:spChg>
        <pc:picChg chg="del">
          <ac:chgData name="张 智" userId="36bdf691fd3510be" providerId="LiveId" clId="{F523E2E8-F14A-41A8-99D8-D4FD45E52D06}" dt="2023-02-26T15:35:15.648" v="21027" actId="478"/>
          <ac:picMkLst>
            <pc:docMk/>
            <pc:sldMk cId="2565774799" sldId="542"/>
            <ac:picMk id="4" creationId="{C2422E6C-910E-4469-99CE-5C2C2337E66E}"/>
          </ac:picMkLst>
        </pc:picChg>
        <pc:picChg chg="add del mod">
          <ac:chgData name="张 智" userId="36bdf691fd3510be" providerId="LiveId" clId="{F523E2E8-F14A-41A8-99D8-D4FD45E52D06}" dt="2023-02-26T15:42:14.996" v="21112" actId="478"/>
          <ac:picMkLst>
            <pc:docMk/>
            <pc:sldMk cId="2565774799" sldId="542"/>
            <ac:picMk id="5" creationId="{6B0E64BA-7D0C-47DE-9370-9AF2FB12744F}"/>
          </ac:picMkLst>
        </pc:picChg>
        <pc:picChg chg="add mod">
          <ac:chgData name="张 智" userId="36bdf691fd3510be" providerId="LiveId" clId="{F523E2E8-F14A-41A8-99D8-D4FD45E52D06}" dt="2023-02-26T15:42:32.886" v="21117" actId="1076"/>
          <ac:picMkLst>
            <pc:docMk/>
            <pc:sldMk cId="2565774799" sldId="542"/>
            <ac:picMk id="7" creationId="{B72C513C-A97D-4B81-A7DA-81AE908DD4FE}"/>
          </ac:picMkLst>
        </pc:picChg>
      </pc:sldChg>
      <pc:sldChg chg="addSp delSp modSp add mod modNotesTx">
        <pc:chgData name="张 智" userId="36bdf691fd3510be" providerId="LiveId" clId="{F523E2E8-F14A-41A8-99D8-D4FD45E52D06}" dt="2023-02-27T00:54:53.709" v="23869" actId="20577"/>
        <pc:sldMkLst>
          <pc:docMk/>
          <pc:sldMk cId="2447042196" sldId="543"/>
        </pc:sldMkLst>
        <pc:spChg chg="mod">
          <ac:chgData name="张 智" userId="36bdf691fd3510be" providerId="LiveId" clId="{F523E2E8-F14A-41A8-99D8-D4FD45E52D06}" dt="2023-02-26T15:58:48.339" v="21874" actId="207"/>
          <ac:spMkLst>
            <pc:docMk/>
            <pc:sldMk cId="2447042196" sldId="543"/>
            <ac:spMk id="2" creationId="{C1F10CF5-26BE-4B65-9239-23B6ACA96D5E}"/>
          </ac:spMkLst>
        </pc:spChg>
        <pc:spChg chg="mod">
          <ac:chgData name="张 智" userId="36bdf691fd3510be" providerId="LiveId" clId="{F523E2E8-F14A-41A8-99D8-D4FD45E52D06}" dt="2023-02-26T16:42:31.039" v="23165" actId="20577"/>
          <ac:spMkLst>
            <pc:docMk/>
            <pc:sldMk cId="2447042196" sldId="543"/>
            <ac:spMk id="3" creationId="{E7B058CF-1E66-48A8-A8EB-3BE7B8CF9E6A}"/>
          </ac:spMkLst>
        </pc:spChg>
        <pc:spChg chg="add del mod">
          <ac:chgData name="张 智" userId="36bdf691fd3510be" providerId="LiveId" clId="{F523E2E8-F14A-41A8-99D8-D4FD45E52D06}" dt="2023-02-26T15:59:31.399" v="21889"/>
          <ac:spMkLst>
            <pc:docMk/>
            <pc:sldMk cId="2447042196" sldId="543"/>
            <ac:spMk id="4" creationId="{76FB47BE-0E2D-4D73-8060-2D6B80577FAA}"/>
          </ac:spMkLst>
        </pc:spChg>
      </pc:sldChg>
      <pc:sldChg chg="modSp add mod modNotesTx">
        <pc:chgData name="张 智" userId="36bdf691fd3510be" providerId="LiveId" clId="{F523E2E8-F14A-41A8-99D8-D4FD45E52D06}" dt="2023-02-27T01:57:35.773" v="24707" actId="20577"/>
        <pc:sldMkLst>
          <pc:docMk/>
          <pc:sldMk cId="1821654354" sldId="544"/>
        </pc:sldMkLst>
        <pc:spChg chg="mod">
          <ac:chgData name="张 智" userId="36bdf691fd3510be" providerId="LiveId" clId="{F523E2E8-F14A-41A8-99D8-D4FD45E52D06}" dt="2023-02-27T01:29:04.689" v="24429" actId="27636"/>
          <ac:spMkLst>
            <pc:docMk/>
            <pc:sldMk cId="1821654354" sldId="544"/>
            <ac:spMk id="3" creationId="{00000000-0000-0000-0000-000000000000}"/>
          </ac:spMkLst>
        </pc:spChg>
      </pc:sldChg>
      <pc:sldChg chg="modSp add del mod">
        <pc:chgData name="张 智" userId="36bdf691fd3510be" providerId="LiveId" clId="{F523E2E8-F14A-41A8-99D8-D4FD45E52D06}" dt="2023-02-26T16:18:04.856" v="22617" actId="2696"/>
        <pc:sldMkLst>
          <pc:docMk/>
          <pc:sldMk cId="4046156189" sldId="544"/>
        </pc:sldMkLst>
        <pc:spChg chg="mod">
          <ac:chgData name="张 智" userId="36bdf691fd3510be" providerId="LiveId" clId="{F523E2E8-F14A-41A8-99D8-D4FD45E52D06}" dt="2023-02-26T16:17:14.936" v="22597" actId="20577"/>
          <ac:spMkLst>
            <pc:docMk/>
            <pc:sldMk cId="4046156189" sldId="544"/>
            <ac:spMk id="2" creationId="{AF12F404-5848-8D4C-8FB6-3349BDEB8F75}"/>
          </ac:spMkLst>
        </pc:spChg>
      </pc:sldChg>
    </pc:docChg>
  </pc:docChgLst>
  <pc:docChgLst>
    <pc:chgData name="张 智" userId="36bdf691fd3510be" providerId="LiveId" clId="{F06A3F99-18E9-4367-97B2-55765CB61B8A}"/>
    <pc:docChg chg="undo redo custSel addSld delSld modSld">
      <pc:chgData name="张 智" userId="36bdf691fd3510be" providerId="LiveId" clId="{F06A3F99-18E9-4367-97B2-55765CB61B8A}" dt="2024-02-26T06:16:50.693" v="7235" actId="20577"/>
      <pc:docMkLst>
        <pc:docMk/>
      </pc:docMkLst>
      <pc:sldChg chg="delSp modSp mod modNotesTx">
        <pc:chgData name="张 智" userId="36bdf691fd3510be" providerId="LiveId" clId="{F06A3F99-18E9-4367-97B2-55765CB61B8A}" dt="2024-02-23T15:18:13.988" v="2472" actId="15"/>
        <pc:sldMkLst>
          <pc:docMk/>
          <pc:sldMk cId="2850690858" sldId="258"/>
        </pc:sldMkLst>
        <pc:spChg chg="mod">
          <ac:chgData name="张 智" userId="36bdf691fd3510be" providerId="LiveId" clId="{F06A3F99-18E9-4367-97B2-55765CB61B8A}" dt="2024-02-23T15:03:00.202" v="2410" actId="1076"/>
          <ac:spMkLst>
            <pc:docMk/>
            <pc:sldMk cId="2850690858" sldId="258"/>
            <ac:spMk id="2" creationId="{5C4F01C5-5333-2248-B03B-703C97F7CC69}"/>
          </ac:spMkLst>
        </pc:spChg>
        <pc:spChg chg="mod">
          <ac:chgData name="张 智" userId="36bdf691fd3510be" providerId="LiveId" clId="{F06A3F99-18E9-4367-97B2-55765CB61B8A}" dt="2024-02-23T15:18:13.988" v="2472" actId="15"/>
          <ac:spMkLst>
            <pc:docMk/>
            <pc:sldMk cId="2850690858" sldId="258"/>
            <ac:spMk id="3" creationId="{F7DD7DCB-C7E2-1B4F-BD83-3B7AF005DD76}"/>
          </ac:spMkLst>
        </pc:spChg>
        <pc:spChg chg="del">
          <ac:chgData name="张 智" userId="36bdf691fd3510be" providerId="LiveId" clId="{F06A3F99-18E9-4367-97B2-55765CB61B8A}" dt="2024-02-23T15:03:06.393" v="2412" actId="478"/>
          <ac:spMkLst>
            <pc:docMk/>
            <pc:sldMk cId="2850690858" sldId="258"/>
            <ac:spMk id="4" creationId="{5293465A-4C2A-754E-8F5A-63A08A730A0E}"/>
          </ac:spMkLst>
        </pc:spChg>
      </pc:sldChg>
      <pc:sldChg chg="modSp mod modNotesTx">
        <pc:chgData name="张 智" userId="36bdf691fd3510be" providerId="LiveId" clId="{F06A3F99-18E9-4367-97B2-55765CB61B8A}" dt="2024-02-26T01:43:22.469" v="5308" actId="20577"/>
        <pc:sldMkLst>
          <pc:docMk/>
          <pc:sldMk cId="3503711615" sldId="260"/>
        </pc:sldMkLst>
        <pc:spChg chg="mod">
          <ac:chgData name="张 智" userId="36bdf691fd3510be" providerId="LiveId" clId="{F06A3F99-18E9-4367-97B2-55765CB61B8A}" dt="2024-02-26T01:43:22.469" v="5308" actId="20577"/>
          <ac:spMkLst>
            <pc:docMk/>
            <pc:sldMk cId="3503711615" sldId="260"/>
            <ac:spMk id="3" creationId="{F7DD7DCB-C7E2-1B4F-BD83-3B7AF005DD76}"/>
          </ac:spMkLst>
        </pc:spChg>
      </pc:sldChg>
      <pc:sldChg chg="del">
        <pc:chgData name="张 智" userId="36bdf691fd3510be" providerId="LiveId" clId="{F06A3F99-18E9-4367-97B2-55765CB61B8A}" dt="2024-02-25T14:30:06.178" v="4260" actId="2696"/>
        <pc:sldMkLst>
          <pc:docMk/>
          <pc:sldMk cId="3235645542" sldId="266"/>
        </pc:sldMkLst>
      </pc:sldChg>
      <pc:sldChg chg="addSp delSp modSp mod modNotesTx">
        <pc:chgData name="张 智" userId="36bdf691fd3510be" providerId="LiveId" clId="{F06A3F99-18E9-4367-97B2-55765CB61B8A}" dt="2024-02-26T05:50:35.866" v="7064" actId="20577"/>
        <pc:sldMkLst>
          <pc:docMk/>
          <pc:sldMk cId="3480672060" sldId="267"/>
        </pc:sldMkLst>
        <pc:spChg chg="mod">
          <ac:chgData name="张 智" userId="36bdf691fd3510be" providerId="LiveId" clId="{F06A3F99-18E9-4367-97B2-55765CB61B8A}" dt="2024-02-25T14:36:38.141" v="4288" actId="1076"/>
          <ac:spMkLst>
            <pc:docMk/>
            <pc:sldMk cId="3480672060" sldId="267"/>
            <ac:spMk id="2" creationId="{5C4F01C5-5333-2248-B03B-703C97F7CC69}"/>
          </ac:spMkLst>
        </pc:spChg>
        <pc:spChg chg="mod">
          <ac:chgData name="张 智" userId="36bdf691fd3510be" providerId="LiveId" clId="{F06A3F99-18E9-4367-97B2-55765CB61B8A}" dt="2024-02-25T14:35:07.193" v="4281" actId="20577"/>
          <ac:spMkLst>
            <pc:docMk/>
            <pc:sldMk cId="3480672060" sldId="267"/>
            <ac:spMk id="4" creationId="{5293465A-4C2A-754E-8F5A-63A08A730A0E}"/>
          </ac:spMkLst>
        </pc:spChg>
        <pc:spChg chg="mod">
          <ac:chgData name="张 智" userId="36bdf691fd3510be" providerId="LiveId" clId="{F06A3F99-18E9-4367-97B2-55765CB61B8A}" dt="2024-02-25T14:36:44.013" v="4291" actId="14100"/>
          <ac:spMkLst>
            <pc:docMk/>
            <pc:sldMk cId="3480672060" sldId="267"/>
            <ac:spMk id="19" creationId="{F6948037-86E0-421A-B96C-F87438C98CFD}"/>
          </ac:spMkLst>
        </pc:spChg>
        <pc:picChg chg="del">
          <ac:chgData name="张 智" userId="36bdf691fd3510be" providerId="LiveId" clId="{F06A3F99-18E9-4367-97B2-55765CB61B8A}" dt="2024-02-25T14:30:44.701" v="4261" actId="478"/>
          <ac:picMkLst>
            <pc:docMk/>
            <pc:sldMk cId="3480672060" sldId="267"/>
            <ac:picMk id="5" creationId="{C2ED2737-1796-D54E-A0CA-4C7C7C4A0B91}"/>
          </ac:picMkLst>
        </pc:picChg>
        <pc:picChg chg="add mod">
          <ac:chgData name="张 智" userId="36bdf691fd3510be" providerId="LiveId" clId="{F06A3F99-18E9-4367-97B2-55765CB61B8A}" dt="2024-02-25T14:44:28.460" v="5013" actId="14100"/>
          <ac:picMkLst>
            <pc:docMk/>
            <pc:sldMk cId="3480672060" sldId="267"/>
            <ac:picMk id="6" creationId="{680B0832-BD63-4373-902C-374A1ABB6E58}"/>
          </ac:picMkLst>
        </pc:picChg>
      </pc:sldChg>
      <pc:sldChg chg="delSp modSp mod modNotesTx">
        <pc:chgData name="张 智" userId="36bdf691fd3510be" providerId="LiveId" clId="{F06A3F99-18E9-4367-97B2-55765CB61B8A}" dt="2024-02-26T05:50:30.399" v="7062" actId="20577"/>
        <pc:sldMkLst>
          <pc:docMk/>
          <pc:sldMk cId="1068746973" sldId="268"/>
        </pc:sldMkLst>
        <pc:spChg chg="mod">
          <ac:chgData name="张 智" userId="36bdf691fd3510be" providerId="LiveId" clId="{F06A3F99-18E9-4367-97B2-55765CB61B8A}" dt="2024-02-23T15:14:21.634" v="2444" actId="14100"/>
          <ac:spMkLst>
            <pc:docMk/>
            <pc:sldMk cId="1068746973" sldId="268"/>
            <ac:spMk id="2" creationId="{5C4F01C5-5333-2248-B03B-703C97F7CC69}"/>
          </ac:spMkLst>
        </pc:spChg>
        <pc:spChg chg="mod">
          <ac:chgData name="张 智" userId="36bdf691fd3510be" providerId="LiveId" clId="{F06A3F99-18E9-4367-97B2-55765CB61B8A}" dt="2024-02-23T15:14:19.314" v="2443" actId="1076"/>
          <ac:spMkLst>
            <pc:docMk/>
            <pc:sldMk cId="1068746973" sldId="268"/>
            <ac:spMk id="3" creationId="{F7DD7DCB-C7E2-1B4F-BD83-3B7AF005DD76}"/>
          </ac:spMkLst>
        </pc:spChg>
        <pc:spChg chg="del">
          <ac:chgData name="张 智" userId="36bdf691fd3510be" providerId="LiveId" clId="{F06A3F99-18E9-4367-97B2-55765CB61B8A}" dt="2024-02-23T15:14:12.613" v="2441" actId="478"/>
          <ac:spMkLst>
            <pc:docMk/>
            <pc:sldMk cId="1068746973" sldId="268"/>
            <ac:spMk id="4" creationId="{5293465A-4C2A-754E-8F5A-63A08A730A0E}"/>
          </ac:spMkLst>
        </pc:spChg>
      </pc:sldChg>
      <pc:sldChg chg="modNotesTx">
        <pc:chgData name="张 智" userId="36bdf691fd3510be" providerId="LiveId" clId="{F06A3F99-18E9-4367-97B2-55765CB61B8A}" dt="2024-02-26T04:30:04.154" v="7060" actId="20577"/>
        <pc:sldMkLst>
          <pc:docMk/>
          <pc:sldMk cId="1476963364" sldId="269"/>
        </pc:sldMkLst>
      </pc:sldChg>
      <pc:sldChg chg="modSp mod modNotesTx">
        <pc:chgData name="张 智" userId="36bdf691fd3510be" providerId="LiveId" clId="{F06A3F99-18E9-4367-97B2-55765CB61B8A}" dt="2024-02-26T06:11:25.696" v="7068" actId="20577"/>
        <pc:sldMkLst>
          <pc:docMk/>
          <pc:sldMk cId="2805807811" sldId="270"/>
        </pc:sldMkLst>
        <pc:spChg chg="mod">
          <ac:chgData name="张 智" userId="36bdf691fd3510be" providerId="LiveId" clId="{F06A3F99-18E9-4367-97B2-55765CB61B8A}" dt="2024-02-23T15:14:29.258" v="2445" actId="1076"/>
          <ac:spMkLst>
            <pc:docMk/>
            <pc:sldMk cId="2805807811" sldId="270"/>
            <ac:spMk id="2" creationId="{F504D983-BF7D-9343-B99F-81DCAC39D19B}"/>
          </ac:spMkLst>
        </pc:spChg>
        <pc:spChg chg="mod">
          <ac:chgData name="张 智" userId="36bdf691fd3510be" providerId="LiveId" clId="{F06A3F99-18E9-4367-97B2-55765CB61B8A}" dt="2024-02-26T06:10:32.242" v="7066" actId="20577"/>
          <ac:spMkLst>
            <pc:docMk/>
            <pc:sldMk cId="2805807811" sldId="270"/>
            <ac:spMk id="3" creationId="{BBEA6D1A-7BEE-D443-9695-FB4C23725F4D}"/>
          </ac:spMkLst>
        </pc:spChg>
      </pc:sldChg>
      <pc:sldChg chg="modSp mod modNotesTx">
        <pc:chgData name="张 智" userId="36bdf691fd3510be" providerId="LiveId" clId="{F06A3F99-18E9-4367-97B2-55765CB61B8A}" dt="2024-02-26T02:14:59.321" v="5783" actId="20577"/>
        <pc:sldMkLst>
          <pc:docMk/>
          <pc:sldMk cId="1469224897" sldId="273"/>
        </pc:sldMkLst>
        <pc:spChg chg="mod">
          <ac:chgData name="张 智" userId="36bdf691fd3510be" providerId="LiveId" clId="{F06A3F99-18E9-4367-97B2-55765CB61B8A}" dt="2024-02-23T09:35:23.519" v="1489" actId="108"/>
          <ac:spMkLst>
            <pc:docMk/>
            <pc:sldMk cId="1469224897" sldId="273"/>
            <ac:spMk id="2" creationId="{AF12F404-5848-8D4C-8FB6-3349BDEB8F75}"/>
          </ac:spMkLst>
        </pc:spChg>
        <pc:spChg chg="mod">
          <ac:chgData name="张 智" userId="36bdf691fd3510be" providerId="LiveId" clId="{F06A3F99-18E9-4367-97B2-55765CB61B8A}" dt="2024-02-26T02:14:00.253" v="5782" actId="20577"/>
          <ac:spMkLst>
            <pc:docMk/>
            <pc:sldMk cId="1469224897" sldId="273"/>
            <ac:spMk id="3" creationId="{56279952-E4DB-7445-83D2-1C8ADC55F074}"/>
          </ac:spMkLst>
        </pc:spChg>
      </pc:sldChg>
      <pc:sldChg chg="modSp mod modNotesTx">
        <pc:chgData name="张 智" userId="36bdf691fd3510be" providerId="LiveId" clId="{F06A3F99-18E9-4367-97B2-55765CB61B8A}" dt="2024-02-26T04:06:55.877" v="6760" actId="20577"/>
        <pc:sldMkLst>
          <pc:docMk/>
          <pc:sldMk cId="1892611882" sldId="274"/>
        </pc:sldMkLst>
        <pc:spChg chg="mod">
          <ac:chgData name="张 智" userId="36bdf691fd3510be" providerId="LiveId" clId="{F06A3F99-18E9-4367-97B2-55765CB61B8A}" dt="2024-02-23T14:49:09.037" v="1739" actId="14100"/>
          <ac:spMkLst>
            <pc:docMk/>
            <pc:sldMk cId="1892611882" sldId="274"/>
            <ac:spMk id="2" creationId="{DDA4E7FC-13D5-D64F-970D-EE15EF0A474C}"/>
          </ac:spMkLst>
        </pc:spChg>
        <pc:spChg chg="mod">
          <ac:chgData name="张 智" userId="36bdf691fd3510be" providerId="LiveId" clId="{F06A3F99-18E9-4367-97B2-55765CB61B8A}" dt="2024-02-26T04:06:37.199" v="6735" actId="20577"/>
          <ac:spMkLst>
            <pc:docMk/>
            <pc:sldMk cId="1892611882" sldId="274"/>
            <ac:spMk id="3" creationId="{D414E03A-E6FC-764F-9D80-282B98177B8B}"/>
          </ac:spMkLst>
        </pc:spChg>
      </pc:sldChg>
      <pc:sldChg chg="modSp mod modNotesTx">
        <pc:chgData name="张 智" userId="36bdf691fd3510be" providerId="LiveId" clId="{F06A3F99-18E9-4367-97B2-55765CB61B8A}" dt="2024-02-26T06:15:29.272" v="7206" actId="20577"/>
        <pc:sldMkLst>
          <pc:docMk/>
          <pc:sldMk cId="548683949" sldId="275"/>
        </pc:sldMkLst>
        <pc:spChg chg="mod">
          <ac:chgData name="张 智" userId="36bdf691fd3510be" providerId="LiveId" clId="{F06A3F99-18E9-4367-97B2-55765CB61B8A}" dt="2024-02-23T15:14:43.986" v="2448" actId="1076"/>
          <ac:spMkLst>
            <pc:docMk/>
            <pc:sldMk cId="548683949" sldId="275"/>
            <ac:spMk id="2" creationId="{0AB97A6F-E7F5-304A-A25F-61E764525B5B}"/>
          </ac:spMkLst>
        </pc:spChg>
        <pc:spChg chg="mod">
          <ac:chgData name="张 智" userId="36bdf691fd3510be" providerId="LiveId" clId="{F06A3F99-18E9-4367-97B2-55765CB61B8A}" dt="2024-02-26T06:14:41.501" v="7181" actId="20577"/>
          <ac:spMkLst>
            <pc:docMk/>
            <pc:sldMk cId="548683949" sldId="275"/>
            <ac:spMk id="3" creationId="{88851BF1-8C4A-B14B-8144-02D268D45C5C}"/>
          </ac:spMkLst>
        </pc:spChg>
      </pc:sldChg>
      <pc:sldChg chg="addSp delSp modSp mod modNotesTx">
        <pc:chgData name="张 智" userId="36bdf691fd3510be" providerId="LiveId" clId="{F06A3F99-18E9-4367-97B2-55765CB61B8A}" dt="2024-02-26T01:45:52.194" v="5310" actId="20577"/>
        <pc:sldMkLst>
          <pc:docMk/>
          <pc:sldMk cId="4215697357" sldId="276"/>
        </pc:sldMkLst>
        <pc:spChg chg="mod">
          <ac:chgData name="张 智" userId="36bdf691fd3510be" providerId="LiveId" clId="{F06A3F99-18E9-4367-97B2-55765CB61B8A}" dt="2024-02-21T07:05:15.480" v="441" actId="14100"/>
          <ac:spMkLst>
            <pc:docMk/>
            <pc:sldMk cId="4215697357" sldId="276"/>
            <ac:spMk id="2" creationId="{5C4F01C5-5333-2248-B03B-703C97F7CC69}"/>
          </ac:spMkLst>
        </pc:spChg>
        <pc:spChg chg="mod">
          <ac:chgData name="张 智" userId="36bdf691fd3510be" providerId="LiveId" clId="{F06A3F99-18E9-4367-97B2-55765CB61B8A}" dt="2024-02-21T07:04:22.101" v="411" actId="20577"/>
          <ac:spMkLst>
            <pc:docMk/>
            <pc:sldMk cId="4215697357" sldId="276"/>
            <ac:spMk id="6" creationId="{823E95F5-393A-43E7-9F14-C47021EF0545}"/>
          </ac:spMkLst>
        </pc:spChg>
        <pc:spChg chg="mod">
          <ac:chgData name="张 智" userId="36bdf691fd3510be" providerId="LiveId" clId="{F06A3F99-18E9-4367-97B2-55765CB61B8A}" dt="2024-02-21T07:06:33.245" v="468" actId="2711"/>
          <ac:spMkLst>
            <pc:docMk/>
            <pc:sldMk cId="4215697357" sldId="276"/>
            <ac:spMk id="7" creationId="{0B403A3E-5FF0-4752-8688-39CA304628D9}"/>
          </ac:spMkLst>
        </pc:spChg>
        <pc:spChg chg="add mod">
          <ac:chgData name="张 智" userId="36bdf691fd3510be" providerId="LiveId" clId="{F06A3F99-18E9-4367-97B2-55765CB61B8A}" dt="2024-02-21T07:01:37.114" v="350"/>
          <ac:spMkLst>
            <pc:docMk/>
            <pc:sldMk cId="4215697357" sldId="276"/>
            <ac:spMk id="17" creationId="{A1D629DA-6F62-4767-9B37-02397C5D0AE0}"/>
          </ac:spMkLst>
        </pc:spChg>
        <pc:picChg chg="del mod">
          <ac:chgData name="张 智" userId="36bdf691fd3510be" providerId="LiveId" clId="{F06A3F99-18E9-4367-97B2-55765CB61B8A}" dt="2024-02-21T06:58:55.352" v="278" actId="478"/>
          <ac:picMkLst>
            <pc:docMk/>
            <pc:sldMk cId="4215697357" sldId="276"/>
            <ac:picMk id="8" creationId="{F05E67AE-748B-4DD2-BBBB-132C13AE2F10}"/>
          </ac:picMkLst>
        </pc:picChg>
        <pc:picChg chg="mod">
          <ac:chgData name="张 智" userId="36bdf691fd3510be" providerId="LiveId" clId="{F06A3F99-18E9-4367-97B2-55765CB61B8A}" dt="2024-02-21T06:58:40.186" v="276" actId="1076"/>
          <ac:picMkLst>
            <pc:docMk/>
            <pc:sldMk cId="4215697357" sldId="276"/>
            <ac:picMk id="9" creationId="{DBFD782F-6DB3-44CB-93E1-1369FE8A4CD8}"/>
          </ac:picMkLst>
        </pc:picChg>
        <pc:picChg chg="del mod">
          <ac:chgData name="张 智" userId="36bdf691fd3510be" providerId="LiveId" clId="{F06A3F99-18E9-4367-97B2-55765CB61B8A}" dt="2024-02-21T07:04:59.248" v="436" actId="478"/>
          <ac:picMkLst>
            <pc:docMk/>
            <pc:sldMk cId="4215697357" sldId="276"/>
            <ac:picMk id="10" creationId="{797F3C57-02FA-428C-A778-B759394DDF9D}"/>
          </ac:picMkLst>
        </pc:picChg>
        <pc:picChg chg="mod">
          <ac:chgData name="张 智" userId="36bdf691fd3510be" providerId="LiveId" clId="{F06A3F99-18E9-4367-97B2-55765CB61B8A}" dt="2024-02-21T06:58:40.186" v="276" actId="1076"/>
          <ac:picMkLst>
            <pc:docMk/>
            <pc:sldMk cId="4215697357" sldId="276"/>
            <ac:picMk id="12" creationId="{ACAF34E7-08E1-420F-9551-3100E69AB4E5}"/>
          </ac:picMkLst>
        </pc:picChg>
        <pc:picChg chg="mod">
          <ac:chgData name="张 智" userId="36bdf691fd3510be" providerId="LiveId" clId="{F06A3F99-18E9-4367-97B2-55765CB61B8A}" dt="2024-02-21T06:58:50.650" v="277" actId="1076"/>
          <ac:picMkLst>
            <pc:docMk/>
            <pc:sldMk cId="4215697357" sldId="276"/>
            <ac:picMk id="13" creationId="{0D46826F-B963-4827-996D-E27EC5110F4C}"/>
          </ac:picMkLst>
        </pc:picChg>
        <pc:picChg chg="mod">
          <ac:chgData name="张 智" userId="36bdf691fd3510be" providerId="LiveId" clId="{F06A3F99-18E9-4367-97B2-55765CB61B8A}" dt="2024-02-21T06:58:40.186" v="276" actId="1076"/>
          <ac:picMkLst>
            <pc:docMk/>
            <pc:sldMk cId="4215697357" sldId="276"/>
            <ac:picMk id="14" creationId="{7F27A32D-012E-487E-9F76-F978F9DC8995}"/>
          </ac:picMkLst>
        </pc:picChg>
        <pc:picChg chg="add mod">
          <ac:chgData name="张 智" userId="36bdf691fd3510be" providerId="LiveId" clId="{F06A3F99-18E9-4367-97B2-55765CB61B8A}" dt="2024-02-21T06:59:01.762" v="280" actId="1076"/>
          <ac:picMkLst>
            <pc:docMk/>
            <pc:sldMk cId="4215697357" sldId="276"/>
            <ac:picMk id="15" creationId="{87AEF3DC-9A0E-4835-8A8E-C66688FD7B30}"/>
          </ac:picMkLst>
        </pc:picChg>
        <pc:picChg chg="mod">
          <ac:chgData name="张 智" userId="36bdf691fd3510be" providerId="LiveId" clId="{F06A3F99-18E9-4367-97B2-55765CB61B8A}" dt="2024-02-21T06:58:50.650" v="277" actId="1076"/>
          <ac:picMkLst>
            <pc:docMk/>
            <pc:sldMk cId="4215697357" sldId="276"/>
            <ac:picMk id="16" creationId="{8252029B-0A24-443A-B7AA-70B1B97D6582}"/>
          </ac:picMkLst>
        </pc:picChg>
        <pc:picChg chg="mod">
          <ac:chgData name="张 智" userId="36bdf691fd3510be" providerId="LiveId" clId="{F06A3F99-18E9-4367-97B2-55765CB61B8A}" dt="2024-02-21T06:58:50.650" v="277" actId="1076"/>
          <ac:picMkLst>
            <pc:docMk/>
            <pc:sldMk cId="4215697357" sldId="276"/>
            <ac:picMk id="18" creationId="{09343FFF-DDA6-4428-8195-479D6EBE76AE}"/>
          </ac:picMkLst>
        </pc:picChg>
        <pc:picChg chg="add mod">
          <ac:chgData name="张 智" userId="36bdf691fd3510be" providerId="LiveId" clId="{F06A3F99-18E9-4367-97B2-55765CB61B8A}" dt="2024-02-21T07:02:09.378" v="353" actId="1076"/>
          <ac:picMkLst>
            <pc:docMk/>
            <pc:sldMk cId="4215697357" sldId="276"/>
            <ac:picMk id="19" creationId="{408D5384-ACF2-426B-8FAA-2D5C48D1390B}"/>
          </ac:picMkLst>
        </pc:picChg>
        <pc:picChg chg="add del mod">
          <ac:chgData name="张 智" userId="36bdf691fd3510be" providerId="LiveId" clId="{F06A3F99-18E9-4367-97B2-55765CB61B8A}" dt="2024-02-21T07:02:53.602" v="372" actId="478"/>
          <ac:picMkLst>
            <pc:docMk/>
            <pc:sldMk cId="4215697357" sldId="276"/>
            <ac:picMk id="20" creationId="{E047E50A-A4AD-4430-B337-0C6031AD9B84}"/>
          </ac:picMkLst>
        </pc:picChg>
        <pc:picChg chg="add del mod">
          <ac:chgData name="张 智" userId="36bdf691fd3510be" providerId="LiveId" clId="{F06A3F99-18E9-4367-97B2-55765CB61B8A}" dt="2024-02-21T07:03:09.049" v="375" actId="478"/>
          <ac:picMkLst>
            <pc:docMk/>
            <pc:sldMk cId="4215697357" sldId="276"/>
            <ac:picMk id="21" creationId="{67913261-C6CC-4E95-AD20-0F3C8B54903E}"/>
          </ac:picMkLst>
        </pc:picChg>
        <pc:picChg chg="add mod">
          <ac:chgData name="张 智" userId="36bdf691fd3510be" providerId="LiveId" clId="{F06A3F99-18E9-4367-97B2-55765CB61B8A}" dt="2024-02-21T07:02:09.378" v="353" actId="1076"/>
          <ac:picMkLst>
            <pc:docMk/>
            <pc:sldMk cId="4215697357" sldId="276"/>
            <ac:picMk id="22" creationId="{DA6D127C-3CDD-427C-B02C-19298FC1CAF9}"/>
          </ac:picMkLst>
        </pc:picChg>
        <pc:picChg chg="add mod">
          <ac:chgData name="张 智" userId="36bdf691fd3510be" providerId="LiveId" clId="{F06A3F99-18E9-4367-97B2-55765CB61B8A}" dt="2024-02-21T07:03:07.779" v="374" actId="1076"/>
          <ac:picMkLst>
            <pc:docMk/>
            <pc:sldMk cId="4215697357" sldId="276"/>
            <ac:picMk id="23" creationId="{98F5198A-4230-4AC3-8561-A955CD1172AC}"/>
          </ac:picMkLst>
        </pc:picChg>
        <pc:picChg chg="add mod">
          <ac:chgData name="张 智" userId="36bdf691fd3510be" providerId="LiveId" clId="{F06A3F99-18E9-4367-97B2-55765CB61B8A}" dt="2024-02-21T07:03:14.362" v="377" actId="1076"/>
          <ac:picMkLst>
            <pc:docMk/>
            <pc:sldMk cId="4215697357" sldId="276"/>
            <ac:picMk id="24" creationId="{F7DEC84B-94EE-4443-8FD6-DE9A97CFE52A}"/>
          </ac:picMkLst>
        </pc:picChg>
        <pc:picChg chg="add mod">
          <ac:chgData name="张 智" userId="36bdf691fd3510be" providerId="LiveId" clId="{F06A3F99-18E9-4367-97B2-55765CB61B8A}" dt="2024-02-21T07:05:03.834" v="438" actId="1076"/>
          <ac:picMkLst>
            <pc:docMk/>
            <pc:sldMk cId="4215697357" sldId="276"/>
            <ac:picMk id="25" creationId="{44A3D8B6-827E-457B-90FC-EF17BF4C867D}"/>
          </ac:picMkLst>
        </pc:picChg>
      </pc:sldChg>
      <pc:sldChg chg="modSp mod">
        <pc:chgData name="张 智" userId="36bdf691fd3510be" providerId="LiveId" clId="{F06A3F99-18E9-4367-97B2-55765CB61B8A}" dt="2024-02-21T06:50:21.123" v="265"/>
        <pc:sldMkLst>
          <pc:docMk/>
          <pc:sldMk cId="1786005080" sldId="312"/>
        </pc:sldMkLst>
        <pc:spChg chg="mod">
          <ac:chgData name="张 智" userId="36bdf691fd3510be" providerId="LiveId" clId="{F06A3F99-18E9-4367-97B2-55765CB61B8A}" dt="2024-02-21T06:50:21.123" v="265"/>
          <ac:spMkLst>
            <pc:docMk/>
            <pc:sldMk cId="1786005080" sldId="312"/>
            <ac:spMk id="3" creationId="{00000000-0000-0000-0000-000000000000}"/>
          </ac:spMkLst>
        </pc:spChg>
      </pc:sldChg>
      <pc:sldChg chg="modSp mod modNotesTx">
        <pc:chgData name="张 智" userId="36bdf691fd3510be" providerId="LiveId" clId="{F06A3F99-18E9-4367-97B2-55765CB61B8A}" dt="2024-02-21T06:57:44.138" v="274" actId="20577"/>
        <pc:sldMkLst>
          <pc:docMk/>
          <pc:sldMk cId="1481627793" sldId="319"/>
        </pc:sldMkLst>
        <pc:spChg chg="mod">
          <ac:chgData name="张 智" userId="36bdf691fd3510be" providerId="LiveId" clId="{F06A3F99-18E9-4367-97B2-55765CB61B8A}" dt="2024-02-21T06:57:44.138" v="274" actId="20577"/>
          <ac:spMkLst>
            <pc:docMk/>
            <pc:sldMk cId="1481627793" sldId="319"/>
            <ac:spMk id="4" creationId="{D6D401DD-ABB4-4DA0-ACA9-85C7AEFAF6AB}"/>
          </ac:spMkLst>
        </pc:spChg>
      </pc:sldChg>
      <pc:sldChg chg="modSp mod modNotesTx">
        <pc:chgData name="张 智" userId="36bdf691fd3510be" providerId="LiveId" clId="{F06A3F99-18E9-4367-97B2-55765CB61B8A}" dt="2024-02-21T07:24:08.206" v="615" actId="20577"/>
        <pc:sldMkLst>
          <pc:docMk/>
          <pc:sldMk cId="2700717229" sldId="320"/>
        </pc:sldMkLst>
        <pc:spChg chg="mod">
          <ac:chgData name="张 智" userId="36bdf691fd3510be" providerId="LiveId" clId="{F06A3F99-18E9-4367-97B2-55765CB61B8A}" dt="2024-02-21T07:23:11.977" v="594" actId="207"/>
          <ac:spMkLst>
            <pc:docMk/>
            <pc:sldMk cId="2700717229" sldId="320"/>
            <ac:spMk id="3" creationId="{00000000-0000-0000-0000-000000000000}"/>
          </ac:spMkLst>
        </pc:spChg>
      </pc:sldChg>
      <pc:sldChg chg="modSp mod modNotesTx">
        <pc:chgData name="张 智" userId="36bdf691fd3510be" providerId="LiveId" clId="{F06A3F99-18E9-4367-97B2-55765CB61B8A}" dt="2024-02-26T02:06:49.465" v="5684" actId="20577"/>
        <pc:sldMkLst>
          <pc:docMk/>
          <pc:sldMk cId="3921763365" sldId="321"/>
        </pc:sldMkLst>
        <pc:spChg chg="mod">
          <ac:chgData name="张 智" userId="36bdf691fd3510be" providerId="LiveId" clId="{F06A3F99-18E9-4367-97B2-55765CB61B8A}" dt="2024-02-26T02:05:47.013" v="5633" actId="20577"/>
          <ac:spMkLst>
            <pc:docMk/>
            <pc:sldMk cId="3921763365" sldId="321"/>
            <ac:spMk id="9" creationId="{07BE73EB-E544-436B-BC4C-1A8693FA38FD}"/>
          </ac:spMkLst>
        </pc:spChg>
      </pc:sldChg>
      <pc:sldChg chg="addSp delSp modSp mod modNotesTx">
        <pc:chgData name="张 智" userId="36bdf691fd3510be" providerId="LiveId" clId="{F06A3F99-18E9-4367-97B2-55765CB61B8A}" dt="2024-02-26T02:10:31.566" v="5685" actId="20577"/>
        <pc:sldMkLst>
          <pc:docMk/>
          <pc:sldMk cId="462365410" sldId="322"/>
        </pc:sldMkLst>
        <pc:spChg chg="mod">
          <ac:chgData name="张 智" userId="36bdf691fd3510be" providerId="LiveId" clId="{F06A3F99-18E9-4367-97B2-55765CB61B8A}" dt="2024-02-21T07:27:55.646" v="632" actId="1076"/>
          <ac:spMkLst>
            <pc:docMk/>
            <pc:sldMk cId="462365410" sldId="322"/>
            <ac:spMk id="2" creationId="{6CE1A259-E50D-4EA2-90A3-5321F575131B}"/>
          </ac:spMkLst>
        </pc:spChg>
        <pc:picChg chg="del">
          <ac:chgData name="张 智" userId="36bdf691fd3510be" providerId="LiveId" clId="{F06A3F99-18E9-4367-97B2-55765CB61B8A}" dt="2024-02-21T07:25:36.613" v="616" actId="478"/>
          <ac:picMkLst>
            <pc:docMk/>
            <pc:sldMk cId="462365410" sldId="322"/>
            <ac:picMk id="4" creationId="{C2422E6C-910E-4469-99CE-5C2C2337E66E}"/>
          </ac:picMkLst>
        </pc:picChg>
        <pc:picChg chg="add del mod">
          <ac:chgData name="张 智" userId="36bdf691fd3510be" providerId="LiveId" clId="{F06A3F99-18E9-4367-97B2-55765CB61B8A}" dt="2024-02-21T07:27:33.023" v="622" actId="478"/>
          <ac:picMkLst>
            <pc:docMk/>
            <pc:sldMk cId="462365410" sldId="322"/>
            <ac:picMk id="5" creationId="{14EB2AA6-1F65-48B2-B652-6A8625177E03}"/>
          </ac:picMkLst>
        </pc:picChg>
        <pc:picChg chg="add mod">
          <ac:chgData name="张 智" userId="36bdf691fd3510be" providerId="LiveId" clId="{F06A3F99-18E9-4367-97B2-55765CB61B8A}" dt="2024-02-21T07:27:53.847" v="631" actId="1076"/>
          <ac:picMkLst>
            <pc:docMk/>
            <pc:sldMk cId="462365410" sldId="322"/>
            <ac:picMk id="7" creationId="{C98E65DA-16B1-4DA8-9603-3E402AA215B8}"/>
          </ac:picMkLst>
        </pc:picChg>
      </pc:sldChg>
      <pc:sldChg chg="modSp mod modNotesTx">
        <pc:chgData name="张 智" userId="36bdf691fd3510be" providerId="LiveId" clId="{F06A3F99-18E9-4367-97B2-55765CB61B8A}" dt="2024-02-23T14:55:53.418" v="2078" actId="20577"/>
        <pc:sldMkLst>
          <pc:docMk/>
          <pc:sldMk cId="4119705678" sldId="323"/>
        </pc:sldMkLst>
        <pc:spChg chg="mod">
          <ac:chgData name="张 智" userId="36bdf691fd3510be" providerId="LiveId" clId="{F06A3F99-18E9-4367-97B2-55765CB61B8A}" dt="2024-02-23T14:54:55.884" v="2056" actId="1076"/>
          <ac:spMkLst>
            <pc:docMk/>
            <pc:sldMk cId="4119705678" sldId="323"/>
            <ac:spMk id="2" creationId="{19B458F1-055E-425C-AA83-5B63B4C48326}"/>
          </ac:spMkLst>
        </pc:spChg>
        <pc:spChg chg="mod">
          <ac:chgData name="张 智" userId="36bdf691fd3510be" providerId="LiveId" clId="{F06A3F99-18E9-4367-97B2-55765CB61B8A}" dt="2024-02-23T14:55:04.204" v="2059" actId="207"/>
          <ac:spMkLst>
            <pc:docMk/>
            <pc:sldMk cId="4119705678" sldId="323"/>
            <ac:spMk id="3" creationId="{7B315C7D-E5E2-4025-98AD-B4A66ECC32C4}"/>
          </ac:spMkLst>
        </pc:spChg>
      </pc:sldChg>
      <pc:sldChg chg="modSp mod modNotesTx">
        <pc:chgData name="张 智" userId="36bdf691fd3510be" providerId="LiveId" clId="{F06A3F99-18E9-4367-97B2-55765CB61B8A}" dt="2024-02-26T06:16:50.693" v="7235" actId="20577"/>
        <pc:sldMkLst>
          <pc:docMk/>
          <pc:sldMk cId="2307588266" sldId="333"/>
        </pc:sldMkLst>
        <pc:spChg chg="mod">
          <ac:chgData name="张 智" userId="36bdf691fd3510be" providerId="LiveId" clId="{F06A3F99-18E9-4367-97B2-55765CB61B8A}" dt="2024-02-23T15:14:53.889" v="2451" actId="1076"/>
          <ac:spMkLst>
            <pc:docMk/>
            <pc:sldMk cId="2307588266" sldId="333"/>
            <ac:spMk id="2" creationId="{75A042B4-6EB2-4F38-8355-D92C4E4A5EF9}"/>
          </ac:spMkLst>
        </pc:spChg>
        <pc:spChg chg="mod">
          <ac:chgData name="张 智" userId="36bdf691fd3510be" providerId="LiveId" clId="{F06A3F99-18E9-4367-97B2-55765CB61B8A}" dt="2024-02-23T15:14:50.906" v="2450" actId="1076"/>
          <ac:spMkLst>
            <pc:docMk/>
            <pc:sldMk cId="2307588266" sldId="333"/>
            <ac:spMk id="4" creationId="{00000000-0000-0000-0000-000000000000}"/>
          </ac:spMkLst>
        </pc:spChg>
      </pc:sldChg>
      <pc:sldChg chg="modSp mod">
        <pc:chgData name="张 智" userId="36bdf691fd3510be" providerId="LiveId" clId="{F06A3F99-18E9-4367-97B2-55765CB61B8A}" dt="2024-02-26T04:20:27.714" v="6973" actId="20577"/>
        <pc:sldMkLst>
          <pc:docMk/>
          <pc:sldMk cId="405155425" sldId="335"/>
        </pc:sldMkLst>
        <pc:spChg chg="mod">
          <ac:chgData name="张 智" userId="36bdf691fd3510be" providerId="LiveId" clId="{F06A3F99-18E9-4367-97B2-55765CB61B8A}" dt="2024-02-25T14:31:23.857" v="4264" actId="207"/>
          <ac:spMkLst>
            <pc:docMk/>
            <pc:sldMk cId="405155425" sldId="335"/>
            <ac:spMk id="2" creationId="{00000000-0000-0000-0000-000000000000}"/>
          </ac:spMkLst>
        </pc:spChg>
        <pc:spChg chg="mod">
          <ac:chgData name="张 智" userId="36bdf691fd3510be" providerId="LiveId" clId="{F06A3F99-18E9-4367-97B2-55765CB61B8A}" dt="2024-02-26T04:20:27.714" v="6973" actId="20577"/>
          <ac:spMkLst>
            <pc:docMk/>
            <pc:sldMk cId="405155425" sldId="335"/>
            <ac:spMk id="3" creationId="{00000000-0000-0000-0000-000000000000}"/>
          </ac:spMkLst>
        </pc:spChg>
      </pc:sldChg>
      <pc:sldChg chg="modSp mod modNotesTx">
        <pc:chgData name="张 智" userId="36bdf691fd3510be" providerId="LiveId" clId="{F06A3F99-18E9-4367-97B2-55765CB61B8A}" dt="2024-02-26T04:26:14.864" v="7051" actId="20577"/>
        <pc:sldMkLst>
          <pc:docMk/>
          <pc:sldMk cId="2727606522" sldId="342"/>
        </pc:sldMkLst>
        <pc:spChg chg="mod">
          <ac:chgData name="张 智" userId="36bdf691fd3510be" providerId="LiveId" clId="{F06A3F99-18E9-4367-97B2-55765CB61B8A}" dt="2024-02-23T14:56:40.300" v="2079" actId="1076"/>
          <ac:spMkLst>
            <pc:docMk/>
            <pc:sldMk cId="2727606522" sldId="342"/>
            <ac:spMk id="2" creationId="{00000000-0000-0000-0000-000000000000}"/>
          </ac:spMkLst>
        </pc:spChg>
        <pc:spChg chg="mod">
          <ac:chgData name="张 智" userId="36bdf691fd3510be" providerId="LiveId" clId="{F06A3F99-18E9-4367-97B2-55765CB61B8A}" dt="2024-02-23T15:17:50.092" v="2459" actId="12"/>
          <ac:spMkLst>
            <pc:docMk/>
            <pc:sldMk cId="2727606522" sldId="342"/>
            <ac:spMk id="3" creationId="{00000000-0000-0000-0000-000000000000}"/>
          </ac:spMkLst>
        </pc:spChg>
        <pc:picChg chg="mod">
          <ac:chgData name="张 智" userId="36bdf691fd3510be" providerId="LiveId" clId="{F06A3F99-18E9-4367-97B2-55765CB61B8A}" dt="2024-02-23T14:57:44.219" v="2084" actId="1076"/>
          <ac:picMkLst>
            <pc:docMk/>
            <pc:sldMk cId="2727606522" sldId="342"/>
            <ac:picMk id="2050" creationId="{00000000-0000-0000-0000-000000000000}"/>
          </ac:picMkLst>
        </pc:picChg>
      </pc:sldChg>
      <pc:sldChg chg="modSp mod modNotesTx">
        <pc:chgData name="张 智" userId="36bdf691fd3510be" providerId="LiveId" clId="{F06A3F99-18E9-4367-97B2-55765CB61B8A}" dt="2024-02-26T03:54:10.733" v="6332" actId="20577"/>
        <pc:sldMkLst>
          <pc:docMk/>
          <pc:sldMk cId="3241098891" sldId="344"/>
        </pc:sldMkLst>
        <pc:spChg chg="mod">
          <ac:chgData name="张 智" userId="36bdf691fd3510be" providerId="LiveId" clId="{F06A3F99-18E9-4367-97B2-55765CB61B8A}" dt="2024-02-26T03:21:31.787" v="6088" actId="207"/>
          <ac:spMkLst>
            <pc:docMk/>
            <pc:sldMk cId="3241098891" sldId="344"/>
            <ac:spMk id="6" creationId="{BC7956DC-30BC-499A-9486-59AA92AFEB94}"/>
          </ac:spMkLst>
        </pc:spChg>
      </pc:sldChg>
      <pc:sldChg chg="modSp mod modNotesTx">
        <pc:chgData name="张 智" userId="36bdf691fd3510be" providerId="LiveId" clId="{F06A3F99-18E9-4367-97B2-55765CB61B8A}" dt="2024-02-26T03:51:01.248" v="6256" actId="20577"/>
        <pc:sldMkLst>
          <pc:docMk/>
          <pc:sldMk cId="716379317" sldId="345"/>
        </pc:sldMkLst>
        <pc:spChg chg="mod">
          <ac:chgData name="张 智" userId="36bdf691fd3510be" providerId="LiveId" clId="{F06A3F99-18E9-4367-97B2-55765CB61B8A}" dt="2024-02-26T03:51:01.248" v="6256" actId="20577"/>
          <ac:spMkLst>
            <pc:docMk/>
            <pc:sldMk cId="716379317" sldId="345"/>
            <ac:spMk id="3" creationId="{00000000-0000-0000-0000-000000000000}"/>
          </ac:spMkLst>
        </pc:spChg>
      </pc:sldChg>
      <pc:sldChg chg="modSp mod modNotesTx">
        <pc:chgData name="张 智" userId="36bdf691fd3510be" providerId="LiveId" clId="{F06A3F99-18E9-4367-97B2-55765CB61B8A}" dt="2024-02-26T04:02:26.764" v="6713" actId="20577"/>
        <pc:sldMkLst>
          <pc:docMk/>
          <pc:sldMk cId="616269216" sldId="346"/>
        </pc:sldMkLst>
        <pc:spChg chg="mod">
          <ac:chgData name="张 智" userId="36bdf691fd3510be" providerId="LiveId" clId="{F06A3F99-18E9-4367-97B2-55765CB61B8A}" dt="2024-02-23T14:40:05.941" v="1637" actId="14100"/>
          <ac:spMkLst>
            <pc:docMk/>
            <pc:sldMk cId="616269216" sldId="346"/>
            <ac:spMk id="6" creationId="{D1324EFB-07F7-4237-9408-5B6417D110A8}"/>
          </ac:spMkLst>
        </pc:spChg>
        <pc:spChg chg="mod">
          <ac:chgData name="张 智" userId="36bdf691fd3510be" providerId="LiveId" clId="{F06A3F99-18E9-4367-97B2-55765CB61B8A}" dt="2024-02-26T03:55:35.937" v="6334" actId="20577"/>
          <ac:spMkLst>
            <pc:docMk/>
            <pc:sldMk cId="616269216" sldId="346"/>
            <ac:spMk id="7" creationId="{385F9B47-7C35-46F5-87A7-4814C5975511}"/>
          </ac:spMkLst>
        </pc:spChg>
      </pc:sldChg>
      <pc:sldChg chg="modSp mod">
        <pc:chgData name="张 智" userId="36bdf691fd3510be" providerId="LiveId" clId="{F06A3F99-18E9-4367-97B2-55765CB61B8A}" dt="2024-02-26T01:52:35.964" v="5317" actId="14100"/>
        <pc:sldMkLst>
          <pc:docMk/>
          <pc:sldMk cId="11172829" sldId="347"/>
        </pc:sldMkLst>
        <pc:spChg chg="mod">
          <ac:chgData name="张 智" userId="36bdf691fd3510be" providerId="LiveId" clId="{F06A3F99-18E9-4367-97B2-55765CB61B8A}" dt="2024-02-26T01:52:35.964" v="5317" actId="14100"/>
          <ac:spMkLst>
            <pc:docMk/>
            <pc:sldMk cId="11172829" sldId="347"/>
            <ac:spMk id="3" creationId="{E7B058CF-1E66-48A8-A8EB-3BE7B8CF9E6A}"/>
          </ac:spMkLst>
        </pc:spChg>
      </pc:sldChg>
      <pc:sldChg chg="modNotesTx">
        <pc:chgData name="张 智" userId="36bdf691fd3510be" providerId="LiveId" clId="{F06A3F99-18E9-4367-97B2-55765CB61B8A}" dt="2024-02-21T06:47:22.920" v="243" actId="20577"/>
        <pc:sldMkLst>
          <pc:docMk/>
          <pc:sldMk cId="220406849" sldId="348"/>
        </pc:sldMkLst>
      </pc:sldChg>
      <pc:sldChg chg="modSp mod modNotesTx">
        <pc:chgData name="张 智" userId="36bdf691fd3510be" providerId="LiveId" clId="{F06A3F99-18E9-4367-97B2-55765CB61B8A}" dt="2024-02-26T01:35:33.234" v="5269" actId="20577"/>
        <pc:sldMkLst>
          <pc:docMk/>
          <pc:sldMk cId="2114466259" sldId="349"/>
        </pc:sldMkLst>
        <pc:spChg chg="mod">
          <ac:chgData name="张 智" userId="36bdf691fd3510be" providerId="LiveId" clId="{F06A3F99-18E9-4367-97B2-55765CB61B8A}" dt="2024-02-26T01:25:27.474" v="5030" actId="20577"/>
          <ac:spMkLst>
            <pc:docMk/>
            <pc:sldMk cId="2114466259" sldId="349"/>
            <ac:spMk id="8" creationId="{01410E13-10F2-4B08-8B93-CCB6420D424D}"/>
          </ac:spMkLst>
        </pc:spChg>
        <pc:picChg chg="mod">
          <ac:chgData name="张 智" userId="36bdf691fd3510be" providerId="LiveId" clId="{F06A3F99-18E9-4367-97B2-55765CB61B8A}" dt="2024-02-21T07:39:39.446" v="660" actId="1076"/>
          <ac:picMkLst>
            <pc:docMk/>
            <pc:sldMk cId="2114466259" sldId="349"/>
            <ac:picMk id="7" creationId="{0689F4DE-9D41-4890-90A5-FD25DC3C5D4D}"/>
          </ac:picMkLst>
        </pc:picChg>
      </pc:sldChg>
      <pc:sldChg chg="modNotesTx">
        <pc:chgData name="张 智" userId="36bdf691fd3510be" providerId="LiveId" clId="{F06A3F99-18E9-4367-97B2-55765CB61B8A}" dt="2024-02-26T01:31:40.907" v="5128"/>
        <pc:sldMkLst>
          <pc:docMk/>
          <pc:sldMk cId="2275499318" sldId="532"/>
        </pc:sldMkLst>
      </pc:sldChg>
      <pc:sldChg chg="modNotesTx">
        <pc:chgData name="张 智" userId="36bdf691fd3510be" providerId="LiveId" clId="{F06A3F99-18E9-4367-97B2-55765CB61B8A}" dt="2024-02-26T01:31:13.114" v="5125" actId="20577"/>
        <pc:sldMkLst>
          <pc:docMk/>
          <pc:sldMk cId="3392685481" sldId="533"/>
        </pc:sldMkLst>
      </pc:sldChg>
      <pc:sldChg chg="delSp modSp mod modNotesTx">
        <pc:chgData name="张 智" userId="36bdf691fd3510be" providerId="LiveId" clId="{F06A3F99-18E9-4367-97B2-55765CB61B8A}" dt="2024-02-26T03:28:13.288" v="6191" actId="20577"/>
        <pc:sldMkLst>
          <pc:docMk/>
          <pc:sldMk cId="2433280140" sldId="534"/>
        </pc:sldMkLst>
        <pc:spChg chg="del">
          <ac:chgData name="张 智" userId="36bdf691fd3510be" providerId="LiveId" clId="{F06A3F99-18E9-4367-97B2-55765CB61B8A}" dt="2024-02-23T09:36:42.046" v="1490" actId="478"/>
          <ac:spMkLst>
            <pc:docMk/>
            <pc:sldMk cId="2433280140" sldId="534"/>
            <ac:spMk id="3" creationId="{E6FA4473-0892-DD8E-F62F-60C143F36165}"/>
          </ac:spMkLst>
        </pc:spChg>
        <pc:picChg chg="mod">
          <ac:chgData name="张 智" userId="36bdf691fd3510be" providerId="LiveId" clId="{F06A3F99-18E9-4367-97B2-55765CB61B8A}" dt="2024-02-23T09:36:45.983" v="1491" actId="1076"/>
          <ac:picMkLst>
            <pc:docMk/>
            <pc:sldMk cId="2433280140" sldId="534"/>
            <ac:picMk id="4" creationId="{F8629A5C-3EC5-4778-A532-9CCDE40FB699}"/>
          </ac:picMkLst>
        </pc:picChg>
      </pc:sldChg>
      <pc:sldChg chg="modSp mod modNotesTx">
        <pc:chgData name="张 智" userId="36bdf691fd3510be" providerId="LiveId" clId="{F06A3F99-18E9-4367-97B2-55765CB61B8A}" dt="2024-02-26T03:49:12.019" v="6252" actId="20577"/>
        <pc:sldMkLst>
          <pc:docMk/>
          <pc:sldMk cId="1757591113" sldId="536"/>
        </pc:sldMkLst>
        <pc:spChg chg="mod">
          <ac:chgData name="张 智" userId="36bdf691fd3510be" providerId="LiveId" clId="{F06A3F99-18E9-4367-97B2-55765CB61B8A}" dt="2024-02-23T14:35:27.568" v="1493" actId="207"/>
          <ac:spMkLst>
            <pc:docMk/>
            <pc:sldMk cId="1757591113" sldId="536"/>
            <ac:spMk id="2" creationId="{00000000-0000-0000-0000-000000000000}"/>
          </ac:spMkLst>
        </pc:spChg>
        <pc:spChg chg="mod">
          <ac:chgData name="张 智" userId="36bdf691fd3510be" providerId="LiveId" clId="{F06A3F99-18E9-4367-97B2-55765CB61B8A}" dt="2024-02-26T03:15:34.646" v="6076" actId="255"/>
          <ac:spMkLst>
            <pc:docMk/>
            <pc:sldMk cId="1757591113" sldId="536"/>
            <ac:spMk id="3" creationId="{00000000-0000-0000-0000-000000000000}"/>
          </ac:spMkLst>
        </pc:spChg>
      </pc:sldChg>
      <pc:sldChg chg="modSp mod modNotesTx">
        <pc:chgData name="张 智" userId="36bdf691fd3510be" providerId="LiveId" clId="{F06A3F99-18E9-4367-97B2-55765CB61B8A}" dt="2024-02-23T14:39:43.597" v="1636" actId="20577"/>
        <pc:sldMkLst>
          <pc:docMk/>
          <pc:sldMk cId="3948024721" sldId="537"/>
        </pc:sldMkLst>
        <pc:spChg chg="mod">
          <ac:chgData name="张 智" userId="36bdf691fd3510be" providerId="LiveId" clId="{F06A3F99-18E9-4367-97B2-55765CB61B8A}" dt="2024-02-21T02:47:38.212" v="32" actId="20577"/>
          <ac:spMkLst>
            <pc:docMk/>
            <pc:sldMk cId="3948024721" sldId="537"/>
            <ac:spMk id="3" creationId="{56279952-E4DB-7445-83D2-1C8ADC55F074}"/>
          </ac:spMkLst>
        </pc:spChg>
      </pc:sldChg>
      <pc:sldChg chg="modSp mod">
        <pc:chgData name="张 智" userId="36bdf691fd3510be" providerId="LiveId" clId="{F06A3F99-18E9-4367-97B2-55765CB61B8A}" dt="2024-02-26T02:15:55.902" v="5804" actId="20577"/>
        <pc:sldMkLst>
          <pc:docMk/>
          <pc:sldMk cId="2037980646" sldId="539"/>
        </pc:sldMkLst>
        <pc:spChg chg="mod">
          <ac:chgData name="张 智" userId="36bdf691fd3510be" providerId="LiveId" clId="{F06A3F99-18E9-4367-97B2-55765CB61B8A}" dt="2024-02-26T02:15:55.902" v="5804" actId="20577"/>
          <ac:spMkLst>
            <pc:docMk/>
            <pc:sldMk cId="2037980646" sldId="539"/>
            <ac:spMk id="3" creationId="{56279952-E4DB-7445-83D2-1C8ADC55F074}"/>
          </ac:spMkLst>
        </pc:spChg>
      </pc:sldChg>
      <pc:sldChg chg="modSp mod modNotesTx">
        <pc:chgData name="张 智" userId="36bdf691fd3510be" providerId="LiveId" clId="{F06A3F99-18E9-4367-97B2-55765CB61B8A}" dt="2024-02-26T04:12:09.762" v="6915" actId="20577"/>
        <pc:sldMkLst>
          <pc:docMk/>
          <pc:sldMk cId="2115377926" sldId="541"/>
        </pc:sldMkLst>
        <pc:spChg chg="mod">
          <ac:chgData name="张 智" userId="36bdf691fd3510be" providerId="LiveId" clId="{F06A3F99-18E9-4367-97B2-55765CB61B8A}" dt="2024-02-26T04:10:51.650" v="6825" actId="20577"/>
          <ac:spMkLst>
            <pc:docMk/>
            <pc:sldMk cId="2115377926" sldId="541"/>
            <ac:spMk id="3" creationId="{00000000-0000-0000-0000-000000000000}"/>
          </ac:spMkLst>
        </pc:spChg>
      </pc:sldChg>
      <pc:sldChg chg="addSp delSp modSp mod modNotesTx">
        <pc:chgData name="张 智" userId="36bdf691fd3510be" providerId="LiveId" clId="{F06A3F99-18E9-4367-97B2-55765CB61B8A}" dt="2024-02-26T02:04:10.928" v="5630" actId="20577"/>
        <pc:sldMkLst>
          <pc:docMk/>
          <pc:sldMk cId="2565774799" sldId="542"/>
        </pc:sldMkLst>
        <pc:spChg chg="mod">
          <ac:chgData name="张 智" userId="36bdf691fd3510be" providerId="LiveId" clId="{F06A3F99-18E9-4367-97B2-55765CB61B8A}" dt="2024-02-26T01:58:49.938" v="5327" actId="14100"/>
          <ac:spMkLst>
            <pc:docMk/>
            <pc:sldMk cId="2565774799" sldId="542"/>
            <ac:spMk id="2" creationId="{6CE1A259-E50D-4EA2-90A3-5321F575131B}"/>
          </ac:spMkLst>
        </pc:spChg>
        <pc:picChg chg="add mod">
          <ac:chgData name="张 智" userId="36bdf691fd3510be" providerId="LiveId" clId="{F06A3F99-18E9-4367-97B2-55765CB61B8A}" dt="2024-02-26T01:58:08.682" v="5324" actId="1076"/>
          <ac:picMkLst>
            <pc:docMk/>
            <pc:sldMk cId="2565774799" sldId="542"/>
            <ac:picMk id="4" creationId="{ACBB16BF-B68F-49E2-AD19-1730D0E1F190}"/>
          </ac:picMkLst>
        </pc:picChg>
        <pc:picChg chg="add del">
          <ac:chgData name="张 智" userId="36bdf691fd3510be" providerId="LiveId" clId="{F06A3F99-18E9-4367-97B2-55765CB61B8A}" dt="2024-02-26T01:58:04.161" v="5320" actId="478"/>
          <ac:picMkLst>
            <pc:docMk/>
            <pc:sldMk cId="2565774799" sldId="542"/>
            <ac:picMk id="7" creationId="{B72C513C-A97D-4B81-A7DA-81AE908DD4FE}"/>
          </ac:picMkLst>
        </pc:picChg>
      </pc:sldChg>
      <pc:sldChg chg="modSp mod modNotesTx">
        <pc:chgData name="张 智" userId="36bdf691fd3510be" providerId="LiveId" clId="{F06A3F99-18E9-4367-97B2-55765CB61B8A}" dt="2024-02-26T04:23:04.981" v="6994" actId="20577"/>
        <pc:sldMkLst>
          <pc:docMk/>
          <pc:sldMk cId="1821654354" sldId="544"/>
        </pc:sldMkLst>
        <pc:spChg chg="mod">
          <ac:chgData name="张 智" userId="36bdf691fd3510be" providerId="LiveId" clId="{F06A3F99-18E9-4367-97B2-55765CB61B8A}" dt="2024-02-25T14:33:23.720" v="4265" actId="20577"/>
          <ac:spMkLst>
            <pc:docMk/>
            <pc:sldMk cId="1821654354" sldId="544"/>
            <ac:spMk id="3" creationId="{00000000-0000-0000-0000-000000000000}"/>
          </ac:spMkLst>
        </pc:spChg>
      </pc:sldChg>
      <pc:sldChg chg="addSp delSp modSp add mod modNotesTx">
        <pc:chgData name="张 智" userId="36bdf691fd3510be" providerId="LiveId" clId="{F06A3F99-18E9-4367-97B2-55765CB61B8A}" dt="2024-02-26T01:33:15.281" v="5176" actId="20577"/>
        <pc:sldMkLst>
          <pc:docMk/>
          <pc:sldMk cId="3399512077" sldId="545"/>
        </pc:sldMkLst>
        <pc:spChg chg="del mod">
          <ac:chgData name="张 智" userId="36bdf691fd3510be" providerId="LiveId" clId="{F06A3F99-18E9-4367-97B2-55765CB61B8A}" dt="2024-02-23T09:15:58.467" v="971" actId="478"/>
          <ac:spMkLst>
            <pc:docMk/>
            <pc:sldMk cId="3399512077" sldId="545"/>
            <ac:spMk id="2" creationId="{5C4F01C5-5333-2248-B03B-703C97F7CC69}"/>
          </ac:spMkLst>
        </pc:spChg>
        <pc:spChg chg="del mod">
          <ac:chgData name="张 智" userId="36bdf691fd3510be" providerId="LiveId" clId="{F06A3F99-18E9-4367-97B2-55765CB61B8A}" dt="2024-02-23T09:22:01.214" v="1347" actId="478"/>
          <ac:spMkLst>
            <pc:docMk/>
            <pc:sldMk cId="3399512077" sldId="545"/>
            <ac:spMk id="3" creationId="{F7DD7DCB-C7E2-1B4F-BD83-3B7AF005DD76}"/>
          </ac:spMkLst>
        </pc:spChg>
        <pc:spChg chg="add mod">
          <ac:chgData name="张 智" userId="36bdf691fd3510be" providerId="LiveId" clId="{F06A3F99-18E9-4367-97B2-55765CB61B8A}" dt="2024-02-25T14:23:36.401" v="3972" actId="20577"/>
          <ac:spMkLst>
            <pc:docMk/>
            <pc:sldMk cId="3399512077" sldId="545"/>
            <ac:spMk id="4" creationId="{BD08391E-023D-4A90-A5AC-88701533A80B}"/>
          </ac:spMkLst>
        </pc:spChg>
        <pc:spChg chg="add del mod">
          <ac:chgData name="张 智" userId="36bdf691fd3510be" providerId="LiveId" clId="{F06A3F99-18E9-4367-97B2-55765CB61B8A}" dt="2024-02-23T09:22:02.768" v="1348" actId="478"/>
          <ac:spMkLst>
            <pc:docMk/>
            <pc:sldMk cId="3399512077" sldId="545"/>
            <ac:spMk id="6" creationId="{29091732-8B6A-49DE-937E-12DCDBA9113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55BE3-1DBD-4805-BA07-F888157FA08C}" type="doc">
      <dgm:prSet loTypeId="urn:microsoft.com/office/officeart/2016/7/layout/LinearBlockProcessNumbered" loCatId="process" qsTypeId="urn:microsoft.com/office/officeart/2005/8/quickstyle/simple4" qsCatId="simple" csTypeId="urn:microsoft.com/office/officeart/2005/8/colors/colorful2" csCatId="colorful"/>
      <dgm:spPr/>
      <dgm:t>
        <a:bodyPr/>
        <a:lstStyle/>
        <a:p>
          <a:endParaRPr lang="en-US"/>
        </a:p>
      </dgm:t>
    </dgm:pt>
    <dgm:pt modelId="{0C2543A4-036D-4F32-AA33-EC2982AE3DAE}">
      <dgm:prSet/>
      <dgm:spPr/>
      <dgm:t>
        <a:bodyPr/>
        <a:lstStyle/>
        <a:p>
          <a:r>
            <a:rPr lang="en-AU" dirty="0"/>
            <a:t>Understand the objectives and structure of this unit</a:t>
          </a:r>
          <a:endParaRPr lang="en-US" dirty="0"/>
        </a:p>
      </dgm:t>
    </dgm:pt>
    <dgm:pt modelId="{C6F814DB-4266-42CD-B6C9-665759BE333B}" type="parTrans" cxnId="{BA502309-51EF-4B4B-BF80-1573A6AE39BD}">
      <dgm:prSet/>
      <dgm:spPr/>
      <dgm:t>
        <a:bodyPr/>
        <a:lstStyle/>
        <a:p>
          <a:endParaRPr lang="en-US"/>
        </a:p>
      </dgm:t>
    </dgm:pt>
    <dgm:pt modelId="{31AD1D09-B8F7-4697-91F8-72B429AA540B}" type="sibTrans" cxnId="{BA502309-51EF-4B4B-BF80-1573A6AE39BD}">
      <dgm:prSet phldrT="01" phldr="0"/>
      <dgm:spPr/>
      <dgm:t>
        <a:bodyPr/>
        <a:lstStyle/>
        <a:p>
          <a:r>
            <a:rPr lang="en-US" dirty="0"/>
            <a:t>01</a:t>
          </a:r>
        </a:p>
      </dgm:t>
    </dgm:pt>
    <dgm:pt modelId="{1813DF02-F4AA-417C-90F2-F9A9F3284972}">
      <dgm:prSet/>
      <dgm:spPr/>
      <dgm:t>
        <a:bodyPr/>
        <a:lstStyle/>
        <a:p>
          <a:r>
            <a:rPr lang="en-AU" dirty="0"/>
            <a:t>Understand the technical requirements and role of the practical component</a:t>
          </a:r>
          <a:endParaRPr lang="en-US" dirty="0"/>
        </a:p>
      </dgm:t>
    </dgm:pt>
    <dgm:pt modelId="{C7868A53-7101-40F7-A618-1EA4F50114A5}" type="parTrans" cxnId="{E71FC0A8-5DB2-4504-A450-61775D204F55}">
      <dgm:prSet/>
      <dgm:spPr/>
      <dgm:t>
        <a:bodyPr/>
        <a:lstStyle/>
        <a:p>
          <a:endParaRPr lang="en-US"/>
        </a:p>
      </dgm:t>
    </dgm:pt>
    <dgm:pt modelId="{DFB9D784-0E08-430C-B460-DB32834D5E2D}" type="sibTrans" cxnId="{E71FC0A8-5DB2-4504-A450-61775D204F55}">
      <dgm:prSet phldrT="02" phldr="0"/>
      <dgm:spPr/>
      <dgm:t>
        <a:bodyPr/>
        <a:lstStyle/>
        <a:p>
          <a:r>
            <a:rPr lang="en-US"/>
            <a:t>02</a:t>
          </a:r>
        </a:p>
      </dgm:t>
    </dgm:pt>
    <dgm:pt modelId="{5A2035BA-59ED-41B7-B3D5-F6661DA6294A}">
      <dgm:prSet/>
      <dgm:spPr/>
      <dgm:t>
        <a:bodyPr/>
        <a:lstStyle/>
        <a:p>
          <a:r>
            <a:rPr lang="en-AU"/>
            <a:t>Understand the “rules” or ethics of cybersecurity and this unit</a:t>
          </a:r>
          <a:endParaRPr lang="en-US"/>
        </a:p>
      </dgm:t>
    </dgm:pt>
    <dgm:pt modelId="{D9FA2F78-3F92-4DCB-AE53-BF016578390C}" type="parTrans" cxnId="{02983F95-F871-4C38-A0E9-D53446C8865A}">
      <dgm:prSet/>
      <dgm:spPr/>
      <dgm:t>
        <a:bodyPr/>
        <a:lstStyle/>
        <a:p>
          <a:endParaRPr lang="en-US"/>
        </a:p>
      </dgm:t>
    </dgm:pt>
    <dgm:pt modelId="{5F68298B-3382-4F45-97D1-FA94FC8397F1}" type="sibTrans" cxnId="{02983F95-F871-4C38-A0E9-D53446C8865A}">
      <dgm:prSet phldrT="03" phldr="0"/>
      <dgm:spPr/>
      <dgm:t>
        <a:bodyPr/>
        <a:lstStyle/>
        <a:p>
          <a:r>
            <a:rPr lang="en-US"/>
            <a:t>03</a:t>
          </a:r>
        </a:p>
      </dgm:t>
    </dgm:pt>
    <dgm:pt modelId="{05AB82BC-90FF-0D4D-87AC-F19867583248}" type="pres">
      <dgm:prSet presAssocID="{EAE55BE3-1DBD-4805-BA07-F888157FA08C}" presName="Name0" presStyleCnt="0">
        <dgm:presLayoutVars>
          <dgm:animLvl val="lvl"/>
          <dgm:resizeHandles val="exact"/>
        </dgm:presLayoutVars>
      </dgm:prSet>
      <dgm:spPr/>
    </dgm:pt>
    <dgm:pt modelId="{874F1E2E-8953-A849-8CCD-B27A545D14F0}" type="pres">
      <dgm:prSet presAssocID="{0C2543A4-036D-4F32-AA33-EC2982AE3DAE}" presName="compositeNode" presStyleCnt="0">
        <dgm:presLayoutVars>
          <dgm:bulletEnabled val="1"/>
        </dgm:presLayoutVars>
      </dgm:prSet>
      <dgm:spPr/>
    </dgm:pt>
    <dgm:pt modelId="{DA6CB1C2-FEED-7E44-B3B0-483FFE843027}" type="pres">
      <dgm:prSet presAssocID="{0C2543A4-036D-4F32-AA33-EC2982AE3DAE}" presName="bgRect" presStyleLbl="alignNode1" presStyleIdx="0" presStyleCnt="3"/>
      <dgm:spPr/>
    </dgm:pt>
    <dgm:pt modelId="{45450710-1DEA-6A4D-A047-F1DB159DCD43}" type="pres">
      <dgm:prSet presAssocID="{31AD1D09-B8F7-4697-91F8-72B429AA540B}" presName="sibTransNodeRect" presStyleLbl="alignNode1" presStyleIdx="0" presStyleCnt="3">
        <dgm:presLayoutVars>
          <dgm:chMax val="0"/>
          <dgm:bulletEnabled val="1"/>
        </dgm:presLayoutVars>
      </dgm:prSet>
      <dgm:spPr/>
    </dgm:pt>
    <dgm:pt modelId="{DBEC1E7C-61B8-9C45-B519-CA1696A20037}" type="pres">
      <dgm:prSet presAssocID="{0C2543A4-036D-4F32-AA33-EC2982AE3DAE}" presName="nodeRect" presStyleLbl="alignNode1" presStyleIdx="0" presStyleCnt="3">
        <dgm:presLayoutVars>
          <dgm:bulletEnabled val="1"/>
        </dgm:presLayoutVars>
      </dgm:prSet>
      <dgm:spPr/>
    </dgm:pt>
    <dgm:pt modelId="{C4A5A155-9750-D749-82B6-495D61C51423}" type="pres">
      <dgm:prSet presAssocID="{31AD1D09-B8F7-4697-91F8-72B429AA540B}" presName="sibTrans" presStyleCnt="0"/>
      <dgm:spPr/>
    </dgm:pt>
    <dgm:pt modelId="{22D71C53-EE09-0D40-966E-DCF2D145834E}" type="pres">
      <dgm:prSet presAssocID="{1813DF02-F4AA-417C-90F2-F9A9F3284972}" presName="compositeNode" presStyleCnt="0">
        <dgm:presLayoutVars>
          <dgm:bulletEnabled val="1"/>
        </dgm:presLayoutVars>
      </dgm:prSet>
      <dgm:spPr/>
    </dgm:pt>
    <dgm:pt modelId="{40031D7F-9BDA-2944-8078-AD85E9FF92D7}" type="pres">
      <dgm:prSet presAssocID="{1813DF02-F4AA-417C-90F2-F9A9F3284972}" presName="bgRect" presStyleLbl="alignNode1" presStyleIdx="1" presStyleCnt="3"/>
      <dgm:spPr/>
    </dgm:pt>
    <dgm:pt modelId="{0C9B0EE7-B943-D74A-AE60-A9970E75E8FE}" type="pres">
      <dgm:prSet presAssocID="{DFB9D784-0E08-430C-B460-DB32834D5E2D}" presName="sibTransNodeRect" presStyleLbl="alignNode1" presStyleIdx="1" presStyleCnt="3">
        <dgm:presLayoutVars>
          <dgm:chMax val="0"/>
          <dgm:bulletEnabled val="1"/>
        </dgm:presLayoutVars>
      </dgm:prSet>
      <dgm:spPr/>
    </dgm:pt>
    <dgm:pt modelId="{C0C6040A-4A96-0844-A0A2-29C21B8CB8A0}" type="pres">
      <dgm:prSet presAssocID="{1813DF02-F4AA-417C-90F2-F9A9F3284972}" presName="nodeRect" presStyleLbl="alignNode1" presStyleIdx="1" presStyleCnt="3">
        <dgm:presLayoutVars>
          <dgm:bulletEnabled val="1"/>
        </dgm:presLayoutVars>
      </dgm:prSet>
      <dgm:spPr/>
    </dgm:pt>
    <dgm:pt modelId="{C86141E3-1561-D146-B199-B1A579FB58C1}" type="pres">
      <dgm:prSet presAssocID="{DFB9D784-0E08-430C-B460-DB32834D5E2D}" presName="sibTrans" presStyleCnt="0"/>
      <dgm:spPr/>
    </dgm:pt>
    <dgm:pt modelId="{25817A9F-DBB9-1E47-AE43-7719A592624C}" type="pres">
      <dgm:prSet presAssocID="{5A2035BA-59ED-41B7-B3D5-F6661DA6294A}" presName="compositeNode" presStyleCnt="0">
        <dgm:presLayoutVars>
          <dgm:bulletEnabled val="1"/>
        </dgm:presLayoutVars>
      </dgm:prSet>
      <dgm:spPr/>
    </dgm:pt>
    <dgm:pt modelId="{C5631D8A-0FB4-6342-BF5D-EB1703C93789}" type="pres">
      <dgm:prSet presAssocID="{5A2035BA-59ED-41B7-B3D5-F6661DA6294A}" presName="bgRect" presStyleLbl="alignNode1" presStyleIdx="2" presStyleCnt="3"/>
      <dgm:spPr/>
    </dgm:pt>
    <dgm:pt modelId="{4910555F-C4BA-3645-8B1F-CF70B02616F5}" type="pres">
      <dgm:prSet presAssocID="{5F68298B-3382-4F45-97D1-FA94FC8397F1}" presName="sibTransNodeRect" presStyleLbl="alignNode1" presStyleIdx="2" presStyleCnt="3">
        <dgm:presLayoutVars>
          <dgm:chMax val="0"/>
          <dgm:bulletEnabled val="1"/>
        </dgm:presLayoutVars>
      </dgm:prSet>
      <dgm:spPr/>
    </dgm:pt>
    <dgm:pt modelId="{055FD308-5585-A84A-9089-1BF2880A1880}" type="pres">
      <dgm:prSet presAssocID="{5A2035BA-59ED-41B7-B3D5-F6661DA6294A}" presName="nodeRect" presStyleLbl="alignNode1" presStyleIdx="2" presStyleCnt="3">
        <dgm:presLayoutVars>
          <dgm:bulletEnabled val="1"/>
        </dgm:presLayoutVars>
      </dgm:prSet>
      <dgm:spPr/>
    </dgm:pt>
  </dgm:ptLst>
  <dgm:cxnLst>
    <dgm:cxn modelId="{BA502309-51EF-4B4B-BF80-1573A6AE39BD}" srcId="{EAE55BE3-1DBD-4805-BA07-F888157FA08C}" destId="{0C2543A4-036D-4F32-AA33-EC2982AE3DAE}" srcOrd="0" destOrd="0" parTransId="{C6F814DB-4266-42CD-B6C9-665759BE333B}" sibTransId="{31AD1D09-B8F7-4697-91F8-72B429AA540B}"/>
    <dgm:cxn modelId="{B7EC041C-60F9-F34E-9998-E3F7BE44D0E8}" type="presOf" srcId="{0C2543A4-036D-4F32-AA33-EC2982AE3DAE}" destId="{DA6CB1C2-FEED-7E44-B3B0-483FFE843027}" srcOrd="0" destOrd="0" presId="urn:microsoft.com/office/officeart/2016/7/layout/LinearBlockProcessNumbered"/>
    <dgm:cxn modelId="{D4AA1D35-2910-684D-BE2E-F674F1310647}" type="presOf" srcId="{31AD1D09-B8F7-4697-91F8-72B429AA540B}" destId="{45450710-1DEA-6A4D-A047-F1DB159DCD43}" srcOrd="0" destOrd="0" presId="urn:microsoft.com/office/officeart/2016/7/layout/LinearBlockProcessNumbered"/>
    <dgm:cxn modelId="{DC69675E-CB97-AD43-B693-0F230814357A}" type="presOf" srcId="{DFB9D784-0E08-430C-B460-DB32834D5E2D}" destId="{0C9B0EE7-B943-D74A-AE60-A9970E75E8FE}" srcOrd="0" destOrd="0" presId="urn:microsoft.com/office/officeart/2016/7/layout/LinearBlockProcessNumbered"/>
    <dgm:cxn modelId="{8549C56E-DDB2-E249-A132-5A3A1F19142B}" type="presOf" srcId="{5F68298B-3382-4F45-97D1-FA94FC8397F1}" destId="{4910555F-C4BA-3645-8B1F-CF70B02616F5}" srcOrd="0" destOrd="0" presId="urn:microsoft.com/office/officeart/2016/7/layout/LinearBlockProcessNumbered"/>
    <dgm:cxn modelId="{3FC38352-554B-4B46-AF5E-B30006D35602}" type="presOf" srcId="{1813DF02-F4AA-417C-90F2-F9A9F3284972}" destId="{40031D7F-9BDA-2944-8078-AD85E9FF92D7}" srcOrd="0" destOrd="0" presId="urn:microsoft.com/office/officeart/2016/7/layout/LinearBlockProcessNumbered"/>
    <dgm:cxn modelId="{5E01F78A-4C2A-6540-B71F-7D5BC48B4F03}" type="presOf" srcId="{5A2035BA-59ED-41B7-B3D5-F6661DA6294A}" destId="{055FD308-5585-A84A-9089-1BF2880A1880}" srcOrd="1" destOrd="0" presId="urn:microsoft.com/office/officeart/2016/7/layout/LinearBlockProcessNumbered"/>
    <dgm:cxn modelId="{BA0A8A8E-695B-4444-945E-00376938A138}" type="presOf" srcId="{0C2543A4-036D-4F32-AA33-EC2982AE3DAE}" destId="{DBEC1E7C-61B8-9C45-B519-CA1696A20037}" srcOrd="1" destOrd="0" presId="urn:microsoft.com/office/officeart/2016/7/layout/LinearBlockProcessNumbered"/>
    <dgm:cxn modelId="{82E22090-E23F-E54E-A7F7-767FEA0A5E06}" type="presOf" srcId="{1813DF02-F4AA-417C-90F2-F9A9F3284972}" destId="{C0C6040A-4A96-0844-A0A2-29C21B8CB8A0}" srcOrd="1" destOrd="0" presId="urn:microsoft.com/office/officeart/2016/7/layout/LinearBlockProcessNumbered"/>
    <dgm:cxn modelId="{02983F95-F871-4C38-A0E9-D53446C8865A}" srcId="{EAE55BE3-1DBD-4805-BA07-F888157FA08C}" destId="{5A2035BA-59ED-41B7-B3D5-F6661DA6294A}" srcOrd="2" destOrd="0" parTransId="{D9FA2F78-3F92-4DCB-AE53-BF016578390C}" sibTransId="{5F68298B-3382-4F45-97D1-FA94FC8397F1}"/>
    <dgm:cxn modelId="{8F0D3898-B4FE-5F4C-8B68-0D07990113F6}" type="presOf" srcId="{5A2035BA-59ED-41B7-B3D5-F6661DA6294A}" destId="{C5631D8A-0FB4-6342-BF5D-EB1703C93789}" srcOrd="0" destOrd="0" presId="urn:microsoft.com/office/officeart/2016/7/layout/LinearBlockProcessNumbered"/>
    <dgm:cxn modelId="{C212DCA7-C7FC-904F-B011-3E21B83672DA}" type="presOf" srcId="{EAE55BE3-1DBD-4805-BA07-F888157FA08C}" destId="{05AB82BC-90FF-0D4D-87AC-F19867583248}" srcOrd="0" destOrd="0" presId="urn:microsoft.com/office/officeart/2016/7/layout/LinearBlockProcessNumbered"/>
    <dgm:cxn modelId="{E71FC0A8-5DB2-4504-A450-61775D204F55}" srcId="{EAE55BE3-1DBD-4805-BA07-F888157FA08C}" destId="{1813DF02-F4AA-417C-90F2-F9A9F3284972}" srcOrd="1" destOrd="0" parTransId="{C7868A53-7101-40F7-A618-1EA4F50114A5}" sibTransId="{DFB9D784-0E08-430C-B460-DB32834D5E2D}"/>
    <dgm:cxn modelId="{01499712-2E16-8E4F-8CC4-BF6C341FD6B1}" type="presParOf" srcId="{05AB82BC-90FF-0D4D-87AC-F19867583248}" destId="{874F1E2E-8953-A849-8CCD-B27A545D14F0}" srcOrd="0" destOrd="0" presId="urn:microsoft.com/office/officeart/2016/7/layout/LinearBlockProcessNumbered"/>
    <dgm:cxn modelId="{C5AF34AE-0D52-EA4A-9948-C66354F6F62F}" type="presParOf" srcId="{874F1E2E-8953-A849-8CCD-B27A545D14F0}" destId="{DA6CB1C2-FEED-7E44-B3B0-483FFE843027}" srcOrd="0" destOrd="0" presId="urn:microsoft.com/office/officeart/2016/7/layout/LinearBlockProcessNumbered"/>
    <dgm:cxn modelId="{46573B25-D44D-B34A-8C48-90A0FF4FF3AA}" type="presParOf" srcId="{874F1E2E-8953-A849-8CCD-B27A545D14F0}" destId="{45450710-1DEA-6A4D-A047-F1DB159DCD43}" srcOrd="1" destOrd="0" presId="urn:microsoft.com/office/officeart/2016/7/layout/LinearBlockProcessNumbered"/>
    <dgm:cxn modelId="{BA22D4CB-CE5C-DF4B-8B98-7A98CEA87A31}" type="presParOf" srcId="{874F1E2E-8953-A849-8CCD-B27A545D14F0}" destId="{DBEC1E7C-61B8-9C45-B519-CA1696A20037}" srcOrd="2" destOrd="0" presId="urn:microsoft.com/office/officeart/2016/7/layout/LinearBlockProcessNumbered"/>
    <dgm:cxn modelId="{A218C333-ED33-0C43-B4E5-41FDE443A38E}" type="presParOf" srcId="{05AB82BC-90FF-0D4D-87AC-F19867583248}" destId="{C4A5A155-9750-D749-82B6-495D61C51423}" srcOrd="1" destOrd="0" presId="urn:microsoft.com/office/officeart/2016/7/layout/LinearBlockProcessNumbered"/>
    <dgm:cxn modelId="{A19D02B3-16E8-9A48-883F-C323640FF0D3}" type="presParOf" srcId="{05AB82BC-90FF-0D4D-87AC-F19867583248}" destId="{22D71C53-EE09-0D40-966E-DCF2D145834E}" srcOrd="2" destOrd="0" presId="urn:microsoft.com/office/officeart/2016/7/layout/LinearBlockProcessNumbered"/>
    <dgm:cxn modelId="{99B4601E-2B7D-C34C-ADF0-69097E1E3AD4}" type="presParOf" srcId="{22D71C53-EE09-0D40-966E-DCF2D145834E}" destId="{40031D7F-9BDA-2944-8078-AD85E9FF92D7}" srcOrd="0" destOrd="0" presId="urn:microsoft.com/office/officeart/2016/7/layout/LinearBlockProcessNumbered"/>
    <dgm:cxn modelId="{6E027E5E-9458-3247-971F-C58A15B8D659}" type="presParOf" srcId="{22D71C53-EE09-0D40-966E-DCF2D145834E}" destId="{0C9B0EE7-B943-D74A-AE60-A9970E75E8FE}" srcOrd="1" destOrd="0" presId="urn:microsoft.com/office/officeart/2016/7/layout/LinearBlockProcessNumbered"/>
    <dgm:cxn modelId="{92CC35AA-3B18-A84E-9677-7F5C53C3AFD2}" type="presParOf" srcId="{22D71C53-EE09-0D40-966E-DCF2D145834E}" destId="{C0C6040A-4A96-0844-A0A2-29C21B8CB8A0}" srcOrd="2" destOrd="0" presId="urn:microsoft.com/office/officeart/2016/7/layout/LinearBlockProcessNumbered"/>
    <dgm:cxn modelId="{48994B2E-D900-1144-86C9-D1C630BFEE52}" type="presParOf" srcId="{05AB82BC-90FF-0D4D-87AC-F19867583248}" destId="{C86141E3-1561-D146-B199-B1A579FB58C1}" srcOrd="3" destOrd="0" presId="urn:microsoft.com/office/officeart/2016/7/layout/LinearBlockProcessNumbered"/>
    <dgm:cxn modelId="{F8CB255E-8C70-C246-868D-E11827B1A731}" type="presParOf" srcId="{05AB82BC-90FF-0D4D-87AC-F19867583248}" destId="{25817A9F-DBB9-1E47-AE43-7719A592624C}" srcOrd="4" destOrd="0" presId="urn:microsoft.com/office/officeart/2016/7/layout/LinearBlockProcessNumbered"/>
    <dgm:cxn modelId="{1B0B3500-433A-B440-A291-5169B24AD087}" type="presParOf" srcId="{25817A9F-DBB9-1E47-AE43-7719A592624C}" destId="{C5631D8A-0FB4-6342-BF5D-EB1703C93789}" srcOrd="0" destOrd="0" presId="urn:microsoft.com/office/officeart/2016/7/layout/LinearBlockProcessNumbered"/>
    <dgm:cxn modelId="{6E11A356-A6D2-AC4B-8842-7F8FB4B5CFCA}" type="presParOf" srcId="{25817A9F-DBB9-1E47-AE43-7719A592624C}" destId="{4910555F-C4BA-3645-8B1F-CF70B02616F5}" srcOrd="1" destOrd="0" presId="urn:microsoft.com/office/officeart/2016/7/layout/LinearBlockProcessNumbered"/>
    <dgm:cxn modelId="{F441F036-D80B-8648-9FAE-1D7977881A29}" type="presParOf" srcId="{25817A9F-DBB9-1E47-AE43-7719A592624C}" destId="{055FD308-5585-A84A-9089-1BF2880A188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B1C2-FEED-7E44-B3B0-483FFE843027}">
      <dsp:nvSpPr>
        <dsp:cNvPr id="0" name=""/>
        <dsp:cNvSpPr/>
      </dsp:nvSpPr>
      <dsp:spPr>
        <a:xfrm>
          <a:off x="808" y="0"/>
          <a:ext cx="3275967" cy="314341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dirty="0"/>
            <a:t>Understand the objectives and structure of this unit</a:t>
          </a:r>
          <a:endParaRPr lang="en-US" sz="2300" kern="1200" dirty="0"/>
        </a:p>
      </dsp:txBody>
      <dsp:txXfrm>
        <a:off x="808" y="1257366"/>
        <a:ext cx="3275967" cy="1886049"/>
      </dsp:txXfrm>
    </dsp:sp>
    <dsp:sp modelId="{45450710-1DEA-6A4D-A047-F1DB159DCD43}">
      <dsp:nvSpPr>
        <dsp:cNvPr id="0" name=""/>
        <dsp:cNvSpPr/>
      </dsp:nvSpPr>
      <dsp:spPr>
        <a:xfrm>
          <a:off x="80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808" y="0"/>
        <a:ext cx="3275967" cy="1257366"/>
      </dsp:txXfrm>
    </dsp:sp>
    <dsp:sp modelId="{40031D7F-9BDA-2944-8078-AD85E9FF92D7}">
      <dsp:nvSpPr>
        <dsp:cNvPr id="0" name=""/>
        <dsp:cNvSpPr/>
      </dsp:nvSpPr>
      <dsp:spPr>
        <a:xfrm>
          <a:off x="3538853" y="0"/>
          <a:ext cx="3275967" cy="3143416"/>
        </a:xfrm>
        <a:prstGeom prst="rect">
          <a:avLst/>
        </a:prstGeom>
        <a:gradFill rotWithShape="0">
          <a:gsLst>
            <a:gs pos="0">
              <a:schemeClr val="accent2">
                <a:hueOff val="-751496"/>
                <a:satOff val="5142"/>
                <a:lumOff val="-588"/>
                <a:alphaOff val="0"/>
                <a:tint val="96000"/>
                <a:lumMod val="104000"/>
              </a:schemeClr>
            </a:gs>
            <a:gs pos="100000">
              <a:schemeClr val="accent2">
                <a:hueOff val="-751496"/>
                <a:satOff val="5142"/>
                <a:lumOff val="-588"/>
                <a:alphaOff val="0"/>
                <a:shade val="90000"/>
                <a:lumMod val="90000"/>
              </a:schemeClr>
            </a:gs>
          </a:gsLst>
          <a:lin ang="5400000" scaled="0"/>
        </a:gradFill>
        <a:ln w="9525" cap="rnd" cmpd="sng" algn="ctr">
          <a:solidFill>
            <a:schemeClr val="accent2">
              <a:hueOff val="-751496"/>
              <a:satOff val="5142"/>
              <a:lumOff val="-58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dirty="0"/>
            <a:t>Understand the technical requirements and role of the practical component</a:t>
          </a:r>
          <a:endParaRPr lang="en-US" sz="2300" kern="1200" dirty="0"/>
        </a:p>
      </dsp:txBody>
      <dsp:txXfrm>
        <a:off x="3538853" y="1257366"/>
        <a:ext cx="3275967" cy="1886049"/>
      </dsp:txXfrm>
    </dsp:sp>
    <dsp:sp modelId="{0C9B0EE7-B943-D74A-AE60-A9970E75E8FE}">
      <dsp:nvSpPr>
        <dsp:cNvPr id="0" name=""/>
        <dsp:cNvSpPr/>
      </dsp:nvSpPr>
      <dsp:spPr>
        <a:xfrm>
          <a:off x="3538853"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257366"/>
      </dsp:txXfrm>
    </dsp:sp>
    <dsp:sp modelId="{C5631D8A-0FB4-6342-BF5D-EB1703C93789}">
      <dsp:nvSpPr>
        <dsp:cNvPr id="0" name=""/>
        <dsp:cNvSpPr/>
      </dsp:nvSpPr>
      <dsp:spPr>
        <a:xfrm>
          <a:off x="7076898" y="0"/>
          <a:ext cx="3275967" cy="3143416"/>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“rules” or ethics of cybersecurity and this unit</a:t>
          </a:r>
          <a:endParaRPr lang="en-US" sz="2300" kern="1200"/>
        </a:p>
      </dsp:txBody>
      <dsp:txXfrm>
        <a:off x="7076898" y="1257366"/>
        <a:ext cx="3275967" cy="1886049"/>
      </dsp:txXfrm>
    </dsp:sp>
    <dsp:sp modelId="{4910555F-C4BA-3645-8B1F-CF70B02616F5}">
      <dsp:nvSpPr>
        <dsp:cNvPr id="0" name=""/>
        <dsp:cNvSpPr/>
      </dsp:nvSpPr>
      <dsp:spPr>
        <a:xfrm>
          <a:off x="707689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25736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26/02/2024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661627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3180034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3864268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1729257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560960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906AB83-A9BE-45DA-B7AF-45B94295F4B6}" type="slidenum">
              <a:rPr lang="en-AU" smtClean="0"/>
              <a:t>2</a:t>
            </a:fld>
            <a:endParaRPr lang="en-AU"/>
          </a:p>
        </p:txBody>
      </p:sp>
    </p:spTree>
    <p:extLst>
      <p:ext uri="{BB962C8B-B14F-4D97-AF65-F5344CB8AC3E}">
        <p14:creationId xmlns:p14="http://schemas.microsoft.com/office/powerpoint/2010/main" val="334464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3118369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977510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3515540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3516527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700693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2962366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1309565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2368179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2752289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2071216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42593949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34</a:t>
            </a:fld>
            <a:endParaRPr lang="en-AU"/>
          </a:p>
        </p:txBody>
      </p:sp>
    </p:spTree>
    <p:extLst>
      <p:ext uri="{BB962C8B-B14F-4D97-AF65-F5344CB8AC3E}">
        <p14:creationId xmlns:p14="http://schemas.microsoft.com/office/powerpoint/2010/main" val="36908086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35</a:t>
            </a:fld>
            <a:endParaRPr lang="en-AU"/>
          </a:p>
        </p:txBody>
      </p:sp>
    </p:spTree>
    <p:extLst>
      <p:ext uri="{BB962C8B-B14F-4D97-AF65-F5344CB8AC3E}">
        <p14:creationId xmlns:p14="http://schemas.microsoft.com/office/powerpoint/2010/main" val="828346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36</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37</a:t>
            </a:fld>
            <a:endParaRPr lang="en-AU"/>
          </a:p>
        </p:txBody>
      </p:sp>
    </p:spTree>
    <p:extLst>
      <p:ext uri="{BB962C8B-B14F-4D97-AF65-F5344CB8AC3E}">
        <p14:creationId xmlns:p14="http://schemas.microsoft.com/office/powerpoint/2010/main" val="2767470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38</a:t>
            </a:fld>
            <a:endParaRPr lang="en-AU"/>
          </a:p>
        </p:txBody>
      </p:sp>
    </p:spTree>
    <p:extLst>
      <p:ext uri="{BB962C8B-B14F-4D97-AF65-F5344CB8AC3E}">
        <p14:creationId xmlns:p14="http://schemas.microsoft.com/office/powerpoint/2010/main" val="13982229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39</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altLang="zh-CN" dirty="0"/>
          </a:p>
        </p:txBody>
      </p:sp>
      <p:sp>
        <p:nvSpPr>
          <p:cNvPr id="4" name="幻灯片编号占位符 3"/>
          <p:cNvSpPr>
            <a:spLocks noGrp="1"/>
          </p:cNvSpPr>
          <p:nvPr>
            <p:ph type="sldNum" sz="quarter" idx="10"/>
          </p:nvPr>
        </p:nvSpPr>
        <p:spPr/>
        <p:txBody>
          <a:bodyPr/>
          <a:lstStyle/>
          <a:p>
            <a:fld id="{D906AB83-A9BE-45DA-B7AF-45B94295F4B6}" type="slidenum">
              <a:rPr lang="en-AU" smtClean="0"/>
              <a:t>4</a:t>
            </a:fld>
            <a:endParaRPr lang="en-AU"/>
          </a:p>
        </p:txBody>
      </p:sp>
    </p:spTree>
    <p:extLst>
      <p:ext uri="{BB962C8B-B14F-4D97-AF65-F5344CB8AC3E}">
        <p14:creationId xmlns:p14="http://schemas.microsoft.com/office/powerpoint/2010/main" val="3633562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906AB83-A9BE-45DA-B7AF-45B94295F4B6}" type="slidenum">
              <a:rPr lang="en-AU" smtClean="0"/>
              <a:t>5</a:t>
            </a:fld>
            <a:endParaRPr lang="en-AU"/>
          </a:p>
        </p:txBody>
      </p:sp>
    </p:spTree>
    <p:extLst>
      <p:ext uri="{BB962C8B-B14F-4D97-AF65-F5344CB8AC3E}">
        <p14:creationId xmlns:p14="http://schemas.microsoft.com/office/powerpoint/2010/main" val="393852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1279160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3462791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4042167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422507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hyperlink" Target="http://www.safety.uwa.edu.au/incidents-injuries-emergency/procedur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uwa.edu.au/students/Support-services/Disability-and-accessibility" TargetMode="External"/><Relationship Id="rId4" Type="http://schemas.openxmlformats.org/officeDocument/2006/relationships/hyperlink" Target="https://www.uwa.edu.au/students/Support-servic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schoolops-pmc@uwa.edu.au"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[0] Unit overview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a:t>
            </a:r>
            <a:r>
              <a:rPr lang="en-US" dirty="0" err="1">
                <a:solidFill>
                  <a:srgbClr val="20D1FF"/>
                </a:solidFill>
              </a:rPr>
              <a:t>Z</a:t>
            </a:r>
            <a:r>
              <a:rPr lang="en-US" altLang="zh-CN" dirty="0" err="1">
                <a:solidFill>
                  <a:srgbClr val="20D1FF"/>
                </a:solidFill>
              </a:rPr>
              <a:t>hi</a:t>
            </a:r>
            <a:r>
              <a:rPr lang="en-US" altLang="zh-CN" dirty="0">
                <a:solidFill>
                  <a:srgbClr val="20D1FF"/>
                </a:solidFill>
              </a:rPr>
              <a:t> Zhang</a:t>
            </a:r>
            <a:endParaRPr lang="en-US" dirty="0">
              <a:solidFill>
                <a:srgbClr val="20D1FF"/>
              </a:solidFill>
            </a:endParaRP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42901"/>
            <a:ext cx="10353762" cy="1257300"/>
          </a:xfrm>
        </p:spPr>
        <p:txBody>
          <a:bodyPr/>
          <a:lstStyle/>
          <a:p>
            <a:r>
              <a:rPr lang="en-AU" dirty="0"/>
              <a:t>Emergency</a:t>
            </a:r>
          </a:p>
        </p:txBody>
      </p:sp>
      <p:sp>
        <p:nvSpPr>
          <p:cNvPr id="3" name="Content Placeholder 2"/>
          <p:cNvSpPr>
            <a:spLocks noGrp="1"/>
          </p:cNvSpPr>
          <p:nvPr>
            <p:ph idx="1"/>
          </p:nvPr>
        </p:nvSpPr>
        <p:spPr>
          <a:xfrm>
            <a:off x="336243" y="1600201"/>
            <a:ext cx="5759757" cy="4525963"/>
          </a:xfrm>
        </p:spPr>
        <p:txBody>
          <a:bodyPr>
            <a:normAutofit/>
          </a:bodyPr>
          <a:lstStyle/>
          <a:p>
            <a:r>
              <a:rPr lang="en-AU" dirty="0">
                <a:latin typeface="Arial" panose="020B0604020202020204" pitchFamily="34" charset="0"/>
                <a:cs typeface="Arial" panose="020B0604020202020204" pitchFamily="34" charset="0"/>
              </a:rPr>
              <a:t>General emergency: call campus security at 6488 2222</a:t>
            </a:r>
          </a:p>
          <a:p>
            <a:r>
              <a:rPr lang="en-AU" dirty="0">
                <a:latin typeface="Arial" panose="020B0604020202020204" pitchFamily="34" charset="0"/>
                <a:cs typeface="Arial" panose="020B0604020202020204" pitchFamily="34" charset="0"/>
              </a:rPr>
              <a:t>In super emergency: call emergency at 000</a:t>
            </a:r>
          </a:p>
          <a:p>
            <a:pPr marL="36900" indent="0">
              <a:buNone/>
            </a:pP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For more details, please have a read through our emergency procedure for various potential incidents</a:t>
            </a:r>
          </a:p>
          <a:p>
            <a:pPr lvl="1"/>
            <a:r>
              <a:rPr lang="en-AU" dirty="0">
                <a:latin typeface="Arial" panose="020B0604020202020204" pitchFamily="34" charset="0"/>
                <a:cs typeface="Arial" panose="020B0604020202020204" pitchFamily="34" charset="0"/>
                <a:hlinkClick r:id="rId3"/>
              </a:rPr>
              <a:t>http://www.safety.uwa.edu.au/incidents-injuries-emergency/procedures</a:t>
            </a:r>
            <a:endParaRPr lang="en-AU" dirty="0">
              <a:latin typeface="Arial" panose="020B0604020202020204" pitchFamily="34" charset="0"/>
              <a:cs typeface="Arial" panose="020B0604020202020204" pitchFamily="34" charset="0"/>
            </a:endParaRPr>
          </a:p>
          <a:p>
            <a:pPr lvl="1"/>
            <a:endParaRPr lang="en-AU"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D6D401DD-ABB4-4DA0-ACA9-85C7AEFAF6AB}"/>
              </a:ext>
            </a:extLst>
          </p:cNvPr>
          <p:cNvSpPr txBox="1">
            <a:spLocks/>
          </p:cNvSpPr>
          <p:nvPr/>
        </p:nvSpPr>
        <p:spPr>
          <a:xfrm>
            <a:off x="6096000" y="1624269"/>
            <a:ext cx="5539179" cy="452596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dirty="0">
                <a:latin typeface="Arial" panose="020B0604020202020204" pitchFamily="34" charset="0"/>
                <a:cs typeface="Arial" panose="020B0604020202020204" pitchFamily="34" charset="0"/>
              </a:rPr>
              <a:t>For</a:t>
            </a:r>
            <a:r>
              <a:rPr lang="zh-CN" altLang="en-US" dirty="0">
                <a:latin typeface="Arial" panose="020B0604020202020204" pitchFamily="34" charset="0"/>
                <a:cs typeface="Arial" panose="020B0604020202020204" pitchFamily="34" charset="0"/>
              </a:rPr>
              <a:t> </a:t>
            </a:r>
            <a:r>
              <a:rPr lang="en-AU" altLang="zh-CN" dirty="0">
                <a:latin typeface="Arial" panose="020B0604020202020204" pitchFamily="34" charset="0"/>
                <a:cs typeface="Arial" panose="020B0604020202020204" pitchFamily="34" charset="0"/>
              </a:rPr>
              <a:t>more</a:t>
            </a:r>
            <a:r>
              <a:rPr lang="zh-CN" altLang="en-US" dirty="0">
                <a:latin typeface="Arial" panose="020B0604020202020204" pitchFamily="34" charset="0"/>
                <a:cs typeface="Arial" panose="020B0604020202020204" pitchFamily="34" charset="0"/>
              </a:rPr>
              <a:t> </a:t>
            </a:r>
            <a:r>
              <a:rPr lang="en-AU" altLang="zh-CN" dirty="0">
                <a:latin typeface="Arial" panose="020B0604020202020204" pitchFamily="34" charset="0"/>
                <a:cs typeface="Arial" panose="020B0604020202020204" pitchFamily="34" charset="0"/>
              </a:rPr>
              <a:t>student</a:t>
            </a:r>
            <a:r>
              <a:rPr lang="zh-CN" altLang="en-US" dirty="0">
                <a:latin typeface="Arial" panose="020B0604020202020204" pitchFamily="34" charset="0"/>
                <a:cs typeface="Arial" panose="020B0604020202020204" pitchFamily="34" charset="0"/>
              </a:rPr>
              <a:t> </a:t>
            </a:r>
            <a:r>
              <a:rPr lang="en-AU" altLang="zh-CN" dirty="0">
                <a:latin typeface="Arial" panose="020B0604020202020204" pitchFamily="34" charset="0"/>
                <a:cs typeface="Arial" panose="020B0604020202020204" pitchFamily="34" charset="0"/>
              </a:rPr>
              <a:t>services:</a:t>
            </a:r>
          </a:p>
          <a:p>
            <a:pPr lvl="1"/>
            <a:r>
              <a:rPr lang="en-AU" dirty="0">
                <a:latin typeface="Arial" panose="020B0604020202020204" pitchFamily="34" charset="0"/>
                <a:cs typeface="Arial" panose="020B0604020202020204" pitchFamily="34" charset="0"/>
                <a:hlinkClick r:id="rId4"/>
              </a:rPr>
              <a:t>https://www.uwa.edu.au/students/Support-services</a:t>
            </a:r>
            <a:endParaRPr lang="en-AU" dirty="0">
              <a:latin typeface="Arial" panose="020B0604020202020204" pitchFamily="34" charset="0"/>
              <a:cs typeface="Arial" panose="020B0604020202020204" pitchFamily="34" charset="0"/>
            </a:endParaRPr>
          </a:p>
          <a:p>
            <a:pPr lvl="1"/>
            <a:r>
              <a:rPr lang="en-AU" dirty="0" err="1">
                <a:latin typeface="Arial" panose="020B0604020202020204" pitchFamily="34" charset="0"/>
                <a:cs typeface="Arial" panose="020B0604020202020204" pitchFamily="34" charset="0"/>
              </a:rPr>
              <a:t>UniAccess</a:t>
            </a:r>
            <a:r>
              <a:rPr lang="en-AU" dirty="0">
                <a:latin typeface="Arial" panose="020B0604020202020204" pitchFamily="34" charset="0"/>
                <a:cs typeface="Arial" panose="020B0604020202020204" pitchFamily="34" charset="0"/>
              </a:rPr>
              <a:t>: </a:t>
            </a:r>
            <a:r>
              <a:rPr lang="en-AU" dirty="0">
                <a:latin typeface="Arial" panose="020B0604020202020204" pitchFamily="34" charset="0"/>
                <a:cs typeface="Arial" panose="020B0604020202020204" pitchFamily="34" charset="0"/>
                <a:hlinkClick r:id="rId5"/>
              </a:rPr>
              <a:t>https://www.uwa.edu.au/students/Support-services/Disability-and-accessibility</a:t>
            </a:r>
            <a:r>
              <a:rPr lang="en-AU" dirty="0">
                <a:latin typeface="Arial" panose="020B0604020202020204" pitchFamily="34" charset="0"/>
                <a:cs typeface="Arial" panose="020B0604020202020204" pitchFamily="34" charset="0"/>
              </a:rPr>
              <a:t> (send me your </a:t>
            </a:r>
            <a:r>
              <a:rPr lang="en-AU" dirty="0" err="1">
                <a:latin typeface="Arial" panose="020B0604020202020204" pitchFamily="34" charset="0"/>
                <a:cs typeface="Arial" panose="020B0604020202020204" pitchFamily="34" charset="0"/>
              </a:rPr>
              <a:t>Uniaccess</a:t>
            </a:r>
            <a:r>
              <a:rPr lang="en-AU" dirty="0">
                <a:latin typeface="Arial" panose="020B0604020202020204" pitchFamily="34" charset="0"/>
                <a:cs typeface="Arial" panose="020B0604020202020204" pitchFamily="34" charset="0"/>
              </a:rPr>
              <a:t> letters </a:t>
            </a:r>
            <a:r>
              <a:rPr lang="en-AU" sz="2000" dirty="0">
                <a:effectLst/>
                <a:latin typeface="Arial" panose="020B0604020202020204" pitchFamily="34" charset="0"/>
                <a:cs typeface="Arial" panose="020B0604020202020204" pitchFamily="34" charset="0"/>
                <a:sym typeface="Wingdings" panose="05000000000000000000" pitchFamily="2" charset="2"/>
              </a:rPr>
              <a:t>:&gt;</a:t>
            </a:r>
            <a:r>
              <a:rPr lang="en-AU" dirty="0">
                <a:latin typeface="Arial" panose="020B0604020202020204" pitchFamily="34" charset="0"/>
                <a:cs typeface="Arial" panose="020B0604020202020204" pitchFamily="34" charset="0"/>
              </a:rPr>
              <a:t>)</a:t>
            </a:r>
          </a:p>
          <a:p>
            <a:pPr lvl="1"/>
            <a:endParaRPr lang="en-AU" dirty="0">
              <a:latin typeface="Arial" panose="020B0604020202020204" pitchFamily="34" charset="0"/>
              <a:cs typeface="Arial" panose="020B0604020202020204" pitchFamily="34" charset="0"/>
            </a:endParaRPr>
          </a:p>
          <a:p>
            <a:pPr lvl="1"/>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162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913795" y="0"/>
            <a:ext cx="10353762" cy="1257300"/>
          </a:xfrm>
        </p:spPr>
        <p:txBody>
          <a:bodyPr/>
          <a:lstStyle/>
          <a:p>
            <a:r>
              <a:rPr lang="en-AU" dirty="0"/>
              <a:t>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680331" y="1084228"/>
            <a:ext cx="10353762" cy="3714749"/>
          </a:xfrm>
        </p:spPr>
        <p:txBody>
          <a:bodyPr>
            <a:normAutofit/>
          </a:bodyPr>
          <a:lstStyle/>
          <a:p>
            <a:r>
              <a:rPr lang="en-AU" dirty="0">
                <a:latin typeface="Arial" panose="020B0604020202020204" pitchFamily="34" charset="0"/>
                <a:cs typeface="Arial" panose="020B0604020202020204" pitchFamily="34" charset="0"/>
              </a:rPr>
              <a:t>Lectures</a:t>
            </a:r>
          </a:p>
          <a:p>
            <a:r>
              <a:rPr lang="en-AU" dirty="0">
                <a:latin typeface="Arial" panose="020B0604020202020204" pitchFamily="34" charset="0"/>
                <a:cs typeface="Arial" panose="020B0604020202020204" pitchFamily="34" charset="0"/>
              </a:rPr>
              <a:t>Labs</a:t>
            </a:r>
          </a:p>
          <a:p>
            <a:r>
              <a:rPr lang="en-AU" dirty="0">
                <a:latin typeface="Arial" panose="020B0604020202020204" pitchFamily="34" charset="0"/>
                <a:cs typeface="Arial" panose="020B0604020202020204" pitchFamily="34" charset="0"/>
              </a:rPr>
              <a:t>Project</a:t>
            </a:r>
          </a:p>
          <a:p>
            <a:r>
              <a:rPr lang="en-AU" dirty="0">
                <a:latin typeface="Arial" panose="020B0604020202020204" pitchFamily="34" charset="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913795" y="0"/>
            <a:ext cx="10353762" cy="1257300"/>
          </a:xfrm>
        </p:spPr>
        <p:txBody>
          <a:bodyPr/>
          <a:lstStyle/>
          <a:p>
            <a:r>
              <a:rPr lang="en-AU"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913794" y="1257300"/>
            <a:ext cx="10801955" cy="4533899"/>
          </a:xfrm>
        </p:spPr>
        <p:txBody>
          <a:bodyPr/>
          <a:lstStyle/>
          <a:p>
            <a:r>
              <a:rPr lang="en-AU" dirty="0">
                <a:solidFill>
                  <a:schemeClr val="tx1"/>
                </a:solidFill>
                <a:latin typeface="Arial" panose="020B0604020202020204" pitchFamily="34" charset="0"/>
                <a:cs typeface="Arial" panose="020B0604020202020204" pitchFamily="34" charset="0"/>
              </a:rPr>
              <a:t>Lectures are presented in a flipped style: watch pre-recorded video lectures of one topic before coming to live lectures.</a:t>
            </a:r>
          </a:p>
          <a:p>
            <a:r>
              <a:rPr lang="en-AU" dirty="0">
                <a:solidFill>
                  <a:schemeClr val="tx1"/>
                </a:solidFill>
                <a:latin typeface="Arial" panose="020B0604020202020204" pitchFamily="34" charset="0"/>
                <a:cs typeface="Arial" panose="020B0604020202020204" pitchFamily="34" charset="0"/>
              </a:rPr>
              <a:t>For video lectures, they are </a:t>
            </a:r>
            <a:r>
              <a:rPr lang="en-AU" dirty="0">
                <a:latin typeface="Arial" panose="020B0604020202020204" pitchFamily="34" charset="0"/>
                <a:cs typeface="Arial" panose="020B0604020202020204" pitchFamily="34" charset="0"/>
              </a:rPr>
              <a:t>online (all 12 weeks worth of lectures!)</a:t>
            </a:r>
            <a:endParaRPr lang="en-AU" dirty="0">
              <a:solidFill>
                <a:schemeClr val="tx1"/>
              </a:solidFill>
              <a:latin typeface="Arial" panose="020B0604020202020204" pitchFamily="34" charset="0"/>
              <a:cs typeface="Arial" panose="020B0604020202020204" pitchFamily="34" charset="0"/>
            </a:endParaRPr>
          </a:p>
          <a:p>
            <a:r>
              <a:rPr lang="en-AU" dirty="0">
                <a:solidFill>
                  <a:schemeClr val="tx1"/>
                </a:solidFill>
                <a:latin typeface="Arial" panose="020B0604020202020204" pitchFamily="34" charset="0"/>
                <a:cs typeface="Arial" panose="020B0604020202020204" pitchFamily="34" charset="0"/>
              </a:rPr>
              <a:t>For live lectures, they will be recorded and uploaded into LMS. </a:t>
            </a:r>
          </a:p>
          <a:p>
            <a:pPr lvl="1"/>
            <a:r>
              <a:rPr lang="en-AU" dirty="0">
                <a:solidFill>
                  <a:schemeClr val="tx1"/>
                </a:solidFill>
                <a:latin typeface="Arial" panose="020B0604020202020204" pitchFamily="34" charset="0"/>
                <a:cs typeface="Arial" panose="020B0604020202020204" pitchFamily="34" charset="0"/>
              </a:rPr>
              <a:t>We focus on interactive exercises and discussions with final exam-style questions included.</a:t>
            </a:r>
          </a:p>
          <a:p>
            <a:pPr lvl="1"/>
            <a:r>
              <a:rPr lang="en-AU" dirty="0">
                <a:solidFill>
                  <a:schemeClr val="tx1"/>
                </a:solidFill>
                <a:latin typeface="Arial" panose="020B0604020202020204" pitchFamily="34" charset="0"/>
                <a:cs typeface="Arial" panose="020B0604020202020204" pitchFamily="34" charset="0"/>
              </a:rPr>
              <a:t>Live lectures last around 60-90 mins.</a:t>
            </a:r>
          </a:p>
        </p:txBody>
      </p:sp>
    </p:spTree>
    <p:extLst>
      <p:ext uri="{BB962C8B-B14F-4D97-AF65-F5344CB8AC3E}">
        <p14:creationId xmlns:p14="http://schemas.microsoft.com/office/powerpoint/2010/main" val="1117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632638" y="5789527"/>
            <a:ext cx="10225862" cy="858416"/>
          </a:xfrm>
        </p:spPr>
        <p:txBody>
          <a:bodyPr>
            <a:normAutofit/>
          </a:bodyPr>
          <a:lstStyle/>
          <a:p>
            <a:pPr algn="l"/>
            <a:r>
              <a:rPr lang="en-AU" sz="2400" dirty="0">
                <a:solidFill>
                  <a:srgbClr val="92D050"/>
                </a:solidFill>
                <a:latin typeface="Arial" panose="020B0604020202020204" pitchFamily="34" charset="0"/>
                <a:cs typeface="Arial" panose="020B0604020202020204" pitchFamily="34" charset="0"/>
              </a:rPr>
              <a:t>https://uwacyber.gitbook.io/cits1003/cits1003-lectures/lecture-materials</a:t>
            </a:r>
          </a:p>
        </p:txBody>
      </p:sp>
      <p:pic>
        <p:nvPicPr>
          <p:cNvPr id="4" name="Picture 3">
            <a:extLst>
              <a:ext uri="{FF2B5EF4-FFF2-40B4-BE49-F238E27FC236}">
                <a16:creationId xmlns:a16="http://schemas.microsoft.com/office/drawing/2014/main" id="{ACBB16BF-B68F-49E2-AD19-1730D0E1F190}"/>
              </a:ext>
            </a:extLst>
          </p:cNvPr>
          <p:cNvPicPr>
            <a:picLocks noChangeAspect="1"/>
          </p:cNvPicPr>
          <p:nvPr/>
        </p:nvPicPr>
        <p:blipFill>
          <a:blip r:embed="rId3"/>
          <a:stretch>
            <a:fillRect/>
          </a:stretch>
        </p:blipFill>
        <p:spPr>
          <a:xfrm>
            <a:off x="632638" y="390188"/>
            <a:ext cx="10926724" cy="5399339"/>
          </a:xfrm>
          <a:prstGeom prst="rect">
            <a:avLst/>
          </a:prstGeom>
        </p:spPr>
      </p:pic>
    </p:spTree>
    <p:extLst>
      <p:ext uri="{BB962C8B-B14F-4D97-AF65-F5344CB8AC3E}">
        <p14:creationId xmlns:p14="http://schemas.microsoft.com/office/powerpoint/2010/main" val="256577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913795" y="0"/>
            <a:ext cx="10353762" cy="1257300"/>
          </a:xfrm>
        </p:spPr>
        <p:txBody>
          <a:bodyPr/>
          <a:lstStyle/>
          <a:p>
            <a:r>
              <a:rPr lang="en-AU" dirty="0"/>
              <a:t>Labs </a:t>
            </a:r>
            <a:r>
              <a:rPr lang="en-AU" dirty="0">
                <a:solidFill>
                  <a:srgbClr val="FF0000"/>
                </a:solidFill>
              </a:rPr>
              <a:t>start in week 1</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913795" y="1257300"/>
            <a:ext cx="10353762" cy="4533899"/>
          </a:xfrm>
        </p:spPr>
        <p:txBody>
          <a:bodyPr/>
          <a:lstStyle/>
          <a:p>
            <a:r>
              <a:rPr lang="en-AU" dirty="0">
                <a:solidFill>
                  <a:schemeClr val="tx1"/>
                </a:solidFill>
                <a:latin typeface="Arial" panose="020B0604020202020204" pitchFamily="34" charset="0"/>
                <a:cs typeface="Arial" panose="020B0604020202020204" pitchFamily="34" charset="0"/>
              </a:rPr>
              <a:t>Lab materials</a:t>
            </a:r>
          </a:p>
          <a:p>
            <a:r>
              <a:rPr lang="en-AU" dirty="0">
                <a:solidFill>
                  <a:schemeClr val="tx1"/>
                </a:solidFill>
                <a:latin typeface="Arial" panose="020B0604020202020204" pitchFamily="34" charset="0"/>
                <a:cs typeface="Arial" panose="020B0604020202020204" pitchFamily="34" charset="0"/>
              </a:rPr>
              <a:t>Lab location</a:t>
            </a:r>
          </a:p>
          <a:p>
            <a:r>
              <a:rPr lang="en-AU" dirty="0">
                <a:solidFill>
                  <a:schemeClr val="tx1"/>
                </a:solidFill>
                <a:latin typeface="Arial" panose="020B0604020202020204" pitchFamily="34" charset="0"/>
                <a:cs typeface="Arial" panose="020B0604020202020204" pitchFamily="34" charset="0"/>
              </a:rPr>
              <a:t>Lab computer</a:t>
            </a:r>
          </a:p>
          <a:p>
            <a:r>
              <a:rPr lang="en-AU" dirty="0">
                <a:solidFill>
                  <a:schemeClr val="tx1"/>
                </a:solidFill>
                <a:latin typeface="Arial" panose="020B0604020202020204" pitchFamily="34" charset="0"/>
                <a:cs typeface="Arial" panose="020B0604020202020204" pitchFamily="34" charset="0"/>
              </a:rPr>
              <a:t>Lab assessment </a:t>
            </a:r>
          </a:p>
          <a:p>
            <a:r>
              <a:rPr lang="en-AU" dirty="0">
                <a:solidFill>
                  <a:schemeClr val="tx1"/>
                </a:solidFill>
                <a:latin typeface="Arial" panose="020B0604020202020204" pitchFamily="34" charset="0"/>
                <a:cs typeface="Arial" panose="020B0604020202020204" pitchFamily="34" charset="0"/>
              </a:rPr>
              <a:t>Lab help </a:t>
            </a:r>
          </a:p>
          <a:p>
            <a:r>
              <a:rPr lang="en-AU" dirty="0">
                <a:solidFill>
                  <a:schemeClr val="tx1"/>
                </a:solidFill>
                <a:latin typeface="Arial" panose="020B0604020202020204" pitchFamily="34" charset="0"/>
                <a:cs typeface="Arial" panose="020B0604020202020204" pitchFamily="34" charset="0"/>
              </a:rPr>
              <a:t>Lab due dates</a:t>
            </a:r>
          </a:p>
          <a:p>
            <a:r>
              <a:rPr lang="en-AU" dirty="0">
                <a:solidFill>
                  <a:schemeClr val="tx1"/>
                </a:solidFill>
                <a:latin typeface="Arial" panose="020B0604020202020204" pitchFamily="34" charset="0"/>
                <a:cs typeface="Arial" panose="020B0604020202020204" pitchFamily="34" charset="0"/>
              </a:rPr>
              <a:t>Lab setup</a:t>
            </a:r>
          </a:p>
        </p:txBody>
      </p:sp>
    </p:spTree>
    <p:extLst>
      <p:ext uri="{BB962C8B-B14F-4D97-AF65-F5344CB8AC3E}">
        <p14:creationId xmlns:p14="http://schemas.microsoft.com/office/powerpoint/2010/main" val="244704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187570" y="5787854"/>
            <a:ext cx="11830259" cy="858416"/>
          </a:xfrm>
        </p:spPr>
        <p:txBody>
          <a:bodyPr>
            <a:normAutofit/>
          </a:bodyPr>
          <a:lstStyle/>
          <a:p>
            <a:pPr algn="l"/>
            <a:r>
              <a:rPr lang="en-AU" sz="2200" dirty="0">
                <a:solidFill>
                  <a:srgbClr val="92D050"/>
                </a:solidFill>
                <a:latin typeface="Arial" panose="020B0604020202020204" pitchFamily="34" charset="0"/>
                <a:cs typeface="Arial" panose="020B0604020202020204" pitchFamily="34" charset="0"/>
              </a:rPr>
              <a:t>  https://uwacyber.gitbook.io/cits1003/cits1003-labs/introduction-to-labs</a:t>
            </a:r>
          </a:p>
        </p:txBody>
      </p:sp>
      <p:pic>
        <p:nvPicPr>
          <p:cNvPr id="11" name="Picture 10">
            <a:extLst>
              <a:ext uri="{FF2B5EF4-FFF2-40B4-BE49-F238E27FC236}">
                <a16:creationId xmlns:a16="http://schemas.microsoft.com/office/drawing/2014/main" id="{126604D5-623D-44F7-B986-275C23B7F13E}"/>
              </a:ext>
            </a:extLst>
          </p:cNvPr>
          <p:cNvPicPr>
            <a:picLocks noChangeAspect="1"/>
          </p:cNvPicPr>
          <p:nvPr/>
        </p:nvPicPr>
        <p:blipFill>
          <a:blip r:embed="rId3"/>
          <a:stretch>
            <a:fillRect/>
          </a:stretch>
        </p:blipFill>
        <p:spPr>
          <a:xfrm>
            <a:off x="412253" y="388356"/>
            <a:ext cx="11367494" cy="5399498"/>
          </a:xfrm>
          <a:prstGeom prst="rect">
            <a:avLst/>
          </a:prstGeom>
        </p:spPr>
      </p:pic>
    </p:spTree>
    <p:extLst>
      <p:ext uri="{BB962C8B-B14F-4D97-AF65-F5344CB8AC3E}">
        <p14:creationId xmlns:p14="http://schemas.microsoft.com/office/powerpoint/2010/main" val="3921763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96448"/>
            <a:ext cx="10353762" cy="1044149"/>
          </a:xfrm>
        </p:spPr>
        <p:txBody>
          <a:bodyPr/>
          <a:lstStyle/>
          <a:p>
            <a:r>
              <a:rPr lang="en-AU" dirty="0"/>
              <a:t>Lab Location</a:t>
            </a:r>
          </a:p>
        </p:txBody>
      </p:sp>
      <p:sp>
        <p:nvSpPr>
          <p:cNvPr id="3" name="Content Placeholder 2"/>
          <p:cNvSpPr>
            <a:spLocks noGrp="1"/>
          </p:cNvSpPr>
          <p:nvPr>
            <p:ph idx="1"/>
          </p:nvPr>
        </p:nvSpPr>
        <p:spPr>
          <a:xfrm>
            <a:off x="913795" y="1491916"/>
            <a:ext cx="10353762" cy="2412427"/>
          </a:xfrm>
        </p:spPr>
        <p:txBody>
          <a:bodyPr>
            <a:normAutofit/>
          </a:bodyPr>
          <a:lstStyle/>
          <a:p>
            <a:r>
              <a:rPr lang="en-AU" dirty="0">
                <a:latin typeface="Arial" panose="020B0604020202020204" pitchFamily="34" charset="0"/>
                <a:cs typeface="Arial" panose="020B0604020202020204" pitchFamily="34" charset="0"/>
              </a:rPr>
              <a:t>Labs </a:t>
            </a:r>
          </a:p>
          <a:p>
            <a:pPr lvl="1"/>
            <a:r>
              <a:rPr lang="en-AU" dirty="0">
                <a:latin typeface="Arial" panose="020B0604020202020204" pitchFamily="34" charset="0"/>
                <a:cs typeface="Arial" panose="020B0604020202020204" pitchFamily="34" charset="0"/>
              </a:rPr>
              <a:t>Check your timetable for your lab allocation (</a:t>
            </a:r>
            <a:r>
              <a:rPr lang="en-AU" dirty="0">
                <a:solidFill>
                  <a:schemeClr val="accent6"/>
                </a:solidFill>
                <a:latin typeface="Arial" panose="020B0604020202020204" pitchFamily="34" charset="0"/>
                <a:cs typeface="Arial" panose="020B0604020202020204" pitchFamily="34" charset="0"/>
              </a:rPr>
              <a:t>https://studentvip.com.au/uwa/main/maps</a:t>
            </a:r>
            <a:r>
              <a:rPr lang="en-AU" dirty="0">
                <a:latin typeface="Arial" panose="020B0604020202020204" pitchFamily="34" charset="0"/>
                <a:cs typeface="Arial" panose="020B0604020202020204" pitchFamily="34" charset="0"/>
              </a:rPr>
              <a:t>)</a:t>
            </a:r>
          </a:p>
          <a:p>
            <a:pPr lvl="1"/>
            <a:r>
              <a:rPr lang="en-AU" dirty="0">
                <a:latin typeface="Arial" panose="020B0604020202020204" pitchFamily="34" charset="0"/>
                <a:cs typeface="Arial" panose="020B0604020202020204" pitchFamily="34" charset="0"/>
              </a:rPr>
              <a:t>You may go to another scheduled lab IF there is a space (normally there is)</a:t>
            </a:r>
          </a:p>
        </p:txBody>
      </p:sp>
    </p:spTree>
    <p:extLst>
      <p:ext uri="{BB962C8B-B14F-4D97-AF65-F5344CB8AC3E}">
        <p14:creationId xmlns:p14="http://schemas.microsoft.com/office/powerpoint/2010/main" val="2700717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919119" y="157585"/>
            <a:ext cx="10353762" cy="684243"/>
          </a:xfrm>
        </p:spPr>
        <p:txBody>
          <a:bodyPr/>
          <a:lstStyle/>
          <a:p>
            <a:r>
              <a:rPr lang="en-AU" dirty="0"/>
              <a:t>MS Teams</a:t>
            </a:r>
          </a:p>
        </p:txBody>
      </p:sp>
      <p:pic>
        <p:nvPicPr>
          <p:cNvPr id="7" name="Picture 6">
            <a:extLst>
              <a:ext uri="{FF2B5EF4-FFF2-40B4-BE49-F238E27FC236}">
                <a16:creationId xmlns:a16="http://schemas.microsoft.com/office/drawing/2014/main" id="{C98E65DA-16B1-4DA8-9603-3E402AA215B8}"/>
              </a:ext>
            </a:extLst>
          </p:cNvPr>
          <p:cNvPicPr>
            <a:picLocks noChangeAspect="1"/>
          </p:cNvPicPr>
          <p:nvPr/>
        </p:nvPicPr>
        <p:blipFill>
          <a:blip r:embed="rId3"/>
          <a:stretch>
            <a:fillRect/>
          </a:stretch>
        </p:blipFill>
        <p:spPr>
          <a:xfrm>
            <a:off x="2322285" y="1013594"/>
            <a:ext cx="7238910" cy="4830812"/>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normAutofit/>
          </a:bodyPr>
          <a:lstStyle/>
          <a:p>
            <a:r>
              <a:rPr lang="en-AU"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5260934"/>
          </a:xfrm>
        </p:spPr>
        <p:txBody>
          <a:bodyPr>
            <a:normAutofit/>
          </a:bodyPr>
          <a:lstStyle/>
          <a:p>
            <a:r>
              <a:rPr lang="en-AU" dirty="0">
                <a:latin typeface="Arial" panose="020B0604020202020204" pitchFamily="34" charset="0"/>
                <a:cs typeface="Arial" panose="020B0604020202020204" pitchFamily="34" charset="0"/>
              </a:rPr>
              <a:t>The labs are related to docker, </a:t>
            </a:r>
            <a:r>
              <a:rPr lang="en-US" dirty="0">
                <a:latin typeface="Arial" panose="020B0604020202020204" pitchFamily="34" charset="0"/>
                <a:cs typeface="Arial" panose="020B0604020202020204" pitchFamily="34" charset="0"/>
              </a:rPr>
              <a:t>VirtualBox/VMware/UTM, Ubuntu OS, </a:t>
            </a:r>
            <a:r>
              <a:rPr lang="en-US" dirty="0" err="1">
                <a:latin typeface="Arial" panose="020B0604020202020204" pitchFamily="34" charset="0"/>
                <a:cs typeface="Arial" panose="020B0604020202020204" pitchFamily="34" charset="0"/>
              </a:rPr>
              <a:t>etc</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As these virtualization software are NOT available on UWA lab machines, they must be run on your laptops</a:t>
            </a:r>
          </a:p>
          <a:p>
            <a:r>
              <a:rPr lang="en-AU" dirty="0">
                <a:latin typeface="Arial" panose="020B0604020202020204" pitchFamily="34" charset="0"/>
                <a:cs typeface="Arial" panose="020B0604020202020204" pitchFamily="34" charset="0"/>
              </a:rPr>
              <a:t>If you do not have a laptop that is capable of running the labs, you can arrange to borrow one: </a:t>
            </a:r>
            <a:r>
              <a:rPr lang="en-AU" dirty="0">
                <a:solidFill>
                  <a:srgbClr val="92D050"/>
                </a:solidFill>
                <a:latin typeface="Arial" panose="020B0604020202020204" pitchFamily="34" charset="0"/>
                <a:cs typeface="Arial" panose="020B0604020202020204" pitchFamily="34" charset="0"/>
              </a:rPr>
              <a:t>https://uwacyber.gitbook.io/cits1003/cits1003-labs/introduction-to-labs</a:t>
            </a:r>
          </a:p>
          <a:p>
            <a:r>
              <a:rPr lang="en-AU" dirty="0">
                <a:latin typeface="Arial" panose="020B0604020202020204" pitchFamily="34" charset="0"/>
                <a:cs typeface="Arial" panose="020B0604020202020204" pitchFamily="34" charset="0"/>
              </a:rPr>
              <a:t>Else – invest in a decent laptop – it will make a big difference to your University life.</a:t>
            </a:r>
          </a:p>
          <a:p>
            <a:r>
              <a:rPr lang="en-AU" dirty="0">
                <a:latin typeface="Arial" panose="020B0604020202020204" pitchFamily="34" charset="0"/>
                <a:cs typeface="Arial" panose="020B0604020202020204" pitchFamily="34" charset="0"/>
              </a:rPr>
              <a:t>If none of these options are available to you, please come and chat with me.</a:t>
            </a:r>
          </a:p>
        </p:txBody>
      </p:sp>
    </p:spTree>
    <p:extLst>
      <p:ext uri="{BB962C8B-B14F-4D97-AF65-F5344CB8AC3E}">
        <p14:creationId xmlns:p14="http://schemas.microsoft.com/office/powerpoint/2010/main" val="1469224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5308296"/>
          </a:xfrm>
        </p:spPr>
        <p:txBody>
          <a:bodyPr>
            <a:normAutofit/>
          </a:bodyPr>
          <a:lstStyle/>
          <a:p>
            <a:r>
              <a:rPr lang="en-AU" dirty="0">
                <a:latin typeface="Arial" panose="020B0604020202020204" pitchFamily="34" charset="0"/>
                <a:cs typeface="Arial" panose="020B0604020202020204" pitchFamily="34" charset="0"/>
              </a:rPr>
              <a:t>Labs are worth 25% of the final grade.</a:t>
            </a:r>
          </a:p>
          <a:p>
            <a:r>
              <a:rPr lang="en-AU" dirty="0">
                <a:latin typeface="Arial" panose="020B0604020202020204" pitchFamily="34" charset="0"/>
                <a:cs typeface="Arial" panose="020B0604020202020204" pitchFamily="34" charset="0"/>
              </a:rPr>
              <a:t>Each lab is worth 25 points</a:t>
            </a:r>
          </a:p>
          <a:p>
            <a:r>
              <a:rPr lang="en-AU" dirty="0">
                <a:latin typeface="Arial" panose="020B0604020202020204" pitchFamily="34" charset="0"/>
                <a:cs typeface="Arial" panose="020B0604020202020204" pitchFamily="34" charset="0"/>
              </a:rPr>
              <a:t>10 labs in total are worth 250 points.</a:t>
            </a:r>
          </a:p>
          <a:p>
            <a:r>
              <a:rPr lang="en-AU" dirty="0">
                <a:latin typeface="Arial" panose="020B0604020202020204" pitchFamily="34" charset="0"/>
                <a:cs typeface="Arial" panose="020B0604020202020204" pitchFamily="34" charset="0"/>
              </a:rPr>
              <a:t>Submission site: </a:t>
            </a:r>
            <a:r>
              <a:rPr lang="en-AU" dirty="0">
                <a:solidFill>
                  <a:srgbClr val="92D050"/>
                </a:solidFill>
                <a:latin typeface="Arial" panose="020B0604020202020204" pitchFamily="34" charset="0"/>
                <a:cs typeface="Arial" panose="020B0604020202020204" pitchFamily="34" charset="0"/>
              </a:rPr>
              <a:t>https://labs.cits1003.jinhong.org/ </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798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18A496-C3B5-8841-80C7-7A26D9C54282}"/>
              </a:ext>
            </a:extLst>
          </p:cNvPr>
          <p:cNvSpPr/>
          <p:nvPr/>
        </p:nvSpPr>
        <p:spPr>
          <a:xfrm>
            <a:off x="403117" y="474017"/>
            <a:ext cx="8481328" cy="1643989"/>
          </a:xfrm>
          <a:prstGeom prst="rect">
            <a:avLst/>
          </a:prstGeom>
        </p:spPr>
        <p:txBody>
          <a:bodyPr wrap="square" lIns="20016" tIns="10008" rIns="20016" bIns="10008">
            <a:spAutoFit/>
          </a:bodyPr>
          <a:lstStyle/>
          <a:p>
            <a:pPr marL="250203" indent="-250203">
              <a:buFont typeface="Wingdings" panose="05000000000000000000" pitchFamily="2" charset="2"/>
              <a:buChar char="q"/>
            </a:pPr>
            <a:r>
              <a:rPr lang="en-US" altLang="zh-CN" sz="2800" b="1" dirty="0">
                <a:ea typeface="+mj-ea"/>
                <a:cs typeface="+mj-cs"/>
              </a:rPr>
              <a:t>Prior to Joining UWA</a:t>
            </a:r>
          </a:p>
          <a:p>
            <a:pPr marL="644752" lvl="1" indent="-187652">
              <a:lnSpc>
                <a:spcPct val="200000"/>
              </a:lnSpc>
              <a:spcBef>
                <a:spcPts val="219"/>
              </a:spcBef>
              <a:buFont typeface="Wingdings" panose="05000000000000000000" pitchFamily="2" charset="2"/>
              <a:buChar char="Ø"/>
            </a:pPr>
            <a:r>
              <a:rPr lang="en-US" altLang="zh-CN" sz="2000" dirty="0">
                <a:ea typeface="+mj-ea"/>
                <a:cs typeface="+mj-cs"/>
              </a:rPr>
              <a:t> Ph.D.   at UNSW </a:t>
            </a:r>
          </a:p>
          <a:p>
            <a:pPr marL="644752" lvl="1" indent="-187652">
              <a:lnSpc>
                <a:spcPct val="200000"/>
              </a:lnSpc>
              <a:spcBef>
                <a:spcPts val="219"/>
              </a:spcBef>
              <a:buFont typeface="Wingdings" panose="05000000000000000000" pitchFamily="2" charset="2"/>
              <a:buChar char="Ø"/>
            </a:pPr>
            <a:r>
              <a:rPr lang="en-US" altLang="zh-CN" sz="2000" dirty="0">
                <a:ea typeface="+mj-ea"/>
                <a:cs typeface="+mj-cs"/>
              </a:rPr>
              <a:t> Research Scientist in Cyber Security at CSIRO, Data61</a:t>
            </a:r>
          </a:p>
        </p:txBody>
      </p:sp>
      <p:pic>
        <p:nvPicPr>
          <p:cNvPr id="7" name="Picture 6">
            <a:extLst>
              <a:ext uri="{FF2B5EF4-FFF2-40B4-BE49-F238E27FC236}">
                <a16:creationId xmlns:a16="http://schemas.microsoft.com/office/drawing/2014/main" id="{0689F4DE-9D41-4890-90A5-FD25DC3C5D4D}"/>
              </a:ext>
            </a:extLst>
          </p:cNvPr>
          <p:cNvPicPr>
            <a:picLocks noChangeAspect="1"/>
          </p:cNvPicPr>
          <p:nvPr/>
        </p:nvPicPr>
        <p:blipFill>
          <a:blip r:embed="rId3"/>
          <a:stretch>
            <a:fillRect/>
          </a:stretch>
        </p:blipFill>
        <p:spPr>
          <a:xfrm>
            <a:off x="7028765" y="660267"/>
            <a:ext cx="2995907" cy="1413164"/>
          </a:xfrm>
          <a:prstGeom prst="rect">
            <a:avLst/>
          </a:prstGeom>
        </p:spPr>
      </p:pic>
      <p:sp>
        <p:nvSpPr>
          <p:cNvPr id="8" name="Rectangle 7">
            <a:extLst>
              <a:ext uri="{FF2B5EF4-FFF2-40B4-BE49-F238E27FC236}">
                <a16:creationId xmlns:a16="http://schemas.microsoft.com/office/drawing/2014/main" id="{01410E13-10F2-4B08-8B93-CCB6420D424D}"/>
              </a:ext>
            </a:extLst>
          </p:cNvPr>
          <p:cNvSpPr/>
          <p:nvPr/>
        </p:nvSpPr>
        <p:spPr>
          <a:xfrm>
            <a:off x="403116" y="3205319"/>
            <a:ext cx="10753670" cy="2285832"/>
          </a:xfrm>
          <a:prstGeom prst="rect">
            <a:avLst/>
          </a:prstGeom>
        </p:spPr>
        <p:txBody>
          <a:bodyPr wrap="square" lIns="20016" tIns="10008" rIns="20016" bIns="10008">
            <a:spAutoFit/>
          </a:bodyPr>
          <a:lstStyle/>
          <a:p>
            <a:pPr marL="250203" indent="-250203">
              <a:buFont typeface="Wingdings" panose="05000000000000000000" pitchFamily="2" charset="2"/>
              <a:buChar char="q"/>
            </a:pPr>
            <a:r>
              <a:rPr lang="en-US" altLang="zh-CN" sz="2800" b="1" dirty="0">
                <a:ea typeface="+mj-ea"/>
                <a:cs typeface="+mj-cs"/>
              </a:rPr>
              <a:t>Research Interests</a:t>
            </a:r>
          </a:p>
          <a:p>
            <a:pPr marL="644752" lvl="1" indent="-187652">
              <a:lnSpc>
                <a:spcPct val="200000"/>
              </a:lnSpc>
              <a:spcBef>
                <a:spcPts val="219"/>
              </a:spcBef>
              <a:buFont typeface="Wingdings" panose="05000000000000000000" pitchFamily="2" charset="2"/>
              <a:buChar char="Ø"/>
            </a:pPr>
            <a:r>
              <a:rPr lang="en-US" altLang="zh-CN" sz="2000" dirty="0">
                <a:ea typeface="+mj-ea"/>
                <a:cs typeface="+mj-cs"/>
              </a:rPr>
              <a:t> Operating System Security</a:t>
            </a:r>
            <a:r>
              <a:rPr lang="en-AU" altLang="zh-CN" sz="2000" dirty="0">
                <a:ea typeface="+mj-ea"/>
                <a:cs typeface="+mj-cs"/>
              </a:rPr>
              <a:t>,</a:t>
            </a:r>
            <a:r>
              <a:rPr lang="zh-CN" altLang="en-US" sz="2000" dirty="0">
                <a:ea typeface="+mj-ea"/>
                <a:cs typeface="+mj-cs"/>
              </a:rPr>
              <a:t> </a:t>
            </a:r>
            <a:r>
              <a:rPr lang="en-AU" altLang="zh-CN" sz="2000" dirty="0">
                <a:ea typeface="+mj-ea"/>
                <a:cs typeface="+mj-cs"/>
              </a:rPr>
              <a:t>Virtualization Security, Cryptographic</a:t>
            </a:r>
            <a:r>
              <a:rPr lang="zh-CN" altLang="en-US" sz="2000" dirty="0">
                <a:ea typeface="+mj-ea"/>
                <a:cs typeface="+mj-cs"/>
              </a:rPr>
              <a:t> </a:t>
            </a:r>
            <a:r>
              <a:rPr lang="en-AU" altLang="zh-CN" sz="2000" dirty="0">
                <a:ea typeface="+mj-ea"/>
                <a:cs typeface="+mj-cs"/>
              </a:rPr>
              <a:t>Analysis and </a:t>
            </a:r>
            <a:r>
              <a:rPr lang="en-US" altLang="zh-CN" sz="2000" dirty="0">
                <a:ea typeface="+mj-ea"/>
                <a:cs typeface="+mj-cs"/>
              </a:rPr>
              <a:t>Adversarial ML</a:t>
            </a:r>
            <a:endParaRPr lang="en-AU" altLang="zh-CN" sz="2000" dirty="0">
              <a:ea typeface="+mj-ea"/>
              <a:cs typeface="+mj-cs"/>
            </a:endParaRPr>
          </a:p>
          <a:p>
            <a:pPr marL="644752" lvl="1" indent="-187652">
              <a:lnSpc>
                <a:spcPct val="200000"/>
              </a:lnSpc>
              <a:spcBef>
                <a:spcPts val="219"/>
              </a:spcBef>
              <a:buFont typeface="Wingdings" panose="05000000000000000000" pitchFamily="2" charset="2"/>
              <a:buChar char="Ø"/>
            </a:pPr>
            <a:r>
              <a:rPr lang="en-AU" altLang="zh-CN" sz="2000" dirty="0">
                <a:ea typeface="+mj-ea"/>
                <a:cs typeface="+mj-cs"/>
              </a:rPr>
              <a:t> Email: </a:t>
            </a:r>
            <a:r>
              <a:rPr lang="en-AU" altLang="zh-CN" sz="2000" dirty="0">
                <a:solidFill>
                  <a:schemeClr val="accent6"/>
                </a:solidFill>
                <a:ea typeface="+mj-ea"/>
                <a:cs typeface="+mj-cs"/>
              </a:rPr>
              <a:t>zhi.zhang@uwa.edu.au</a:t>
            </a:r>
            <a:r>
              <a:rPr lang="en-AU" altLang="zh-CN" sz="2000" dirty="0">
                <a:ea typeface="+mj-ea"/>
                <a:cs typeface="+mj-cs"/>
              </a:rPr>
              <a:t> (queries related to CITS1003: </a:t>
            </a:r>
            <a:r>
              <a:rPr lang="en-AU" altLang="zh-CN" sz="2000" dirty="0">
                <a:solidFill>
                  <a:schemeClr val="accent6"/>
                </a:solidFill>
                <a:ea typeface="+mj-ea"/>
                <a:cs typeface="+mj-cs"/>
              </a:rPr>
              <a:t>cits1003-pmc@uwa.edu.au</a:t>
            </a:r>
            <a:r>
              <a:rPr lang="en-AU" altLang="zh-CN" sz="2000" dirty="0">
                <a:ea typeface="+mj-ea"/>
                <a:cs typeface="+mj-cs"/>
              </a:rPr>
              <a:t>)</a:t>
            </a:r>
            <a:endParaRPr lang="en-US" altLang="zh-CN" sz="2000" dirty="0">
              <a:ea typeface="+mj-ea"/>
              <a:cs typeface="+mj-cs"/>
            </a:endParaRPr>
          </a:p>
          <a:p>
            <a:pPr marL="644752" lvl="1" indent="-187652">
              <a:lnSpc>
                <a:spcPct val="200000"/>
              </a:lnSpc>
              <a:spcBef>
                <a:spcPts val="219"/>
              </a:spcBef>
              <a:buFont typeface="Wingdings" panose="05000000000000000000" pitchFamily="2" charset="2"/>
              <a:buChar char="Ø"/>
            </a:pPr>
            <a:r>
              <a:rPr lang="en-US" altLang="zh-CN" sz="2000" dirty="0">
                <a:ea typeface="+mj-ea"/>
                <a:cs typeface="+mj-cs"/>
              </a:rPr>
              <a:t> https://zhangzhics.github.io</a:t>
            </a:r>
            <a:endParaRPr kumimoji="1" lang="en-US" altLang="zh-CN" sz="2000" dirty="0"/>
          </a:p>
        </p:txBody>
      </p:sp>
    </p:spTree>
    <p:extLst>
      <p:ext uri="{BB962C8B-B14F-4D97-AF65-F5344CB8AC3E}">
        <p14:creationId xmlns:p14="http://schemas.microsoft.com/office/powerpoint/2010/main" val="211446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28600"/>
            <a:ext cx="10353762" cy="719667"/>
          </a:xfrm>
        </p:spPr>
        <p:txBody>
          <a:bodyPr>
            <a:normAutofit/>
          </a:bodyPr>
          <a:lstStyle/>
          <a:p>
            <a:r>
              <a:rPr lang="en-US" dirty="0"/>
              <a:t>Submission Site</a:t>
            </a:r>
            <a:endParaRPr lang="en-AU" dirty="0"/>
          </a:p>
        </p:txBody>
      </p:sp>
      <p:pic>
        <p:nvPicPr>
          <p:cNvPr id="4" name="Picture 3">
            <a:extLst>
              <a:ext uri="{FF2B5EF4-FFF2-40B4-BE49-F238E27FC236}">
                <a16:creationId xmlns:a16="http://schemas.microsoft.com/office/drawing/2014/main" id="{F8629A5C-3EC5-4778-A532-9CCDE40FB699}"/>
              </a:ext>
            </a:extLst>
          </p:cNvPr>
          <p:cNvPicPr>
            <a:picLocks noChangeAspect="1"/>
          </p:cNvPicPr>
          <p:nvPr/>
        </p:nvPicPr>
        <p:blipFill>
          <a:blip r:embed="rId3"/>
          <a:stretch>
            <a:fillRect/>
          </a:stretch>
        </p:blipFill>
        <p:spPr>
          <a:xfrm>
            <a:off x="1159288" y="1187470"/>
            <a:ext cx="9873423" cy="4898751"/>
          </a:xfrm>
          <a:prstGeom prst="rect">
            <a:avLst/>
          </a:prstGeom>
        </p:spPr>
      </p:pic>
    </p:spTree>
    <p:extLst>
      <p:ext uri="{BB962C8B-B14F-4D97-AF65-F5344CB8AC3E}">
        <p14:creationId xmlns:p14="http://schemas.microsoft.com/office/powerpoint/2010/main" val="2433280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62328"/>
            <a:ext cx="10353762" cy="1257300"/>
          </a:xfrm>
        </p:spPr>
        <p:txBody>
          <a:bodyPr/>
          <a:lstStyle/>
          <a:p>
            <a:r>
              <a:rPr lang="en-US" dirty="0"/>
              <a:t>Lab Help</a:t>
            </a:r>
            <a:endParaRPr lang="en-AU" dirty="0"/>
          </a:p>
        </p:txBody>
      </p:sp>
      <p:sp>
        <p:nvSpPr>
          <p:cNvPr id="3" name="Content Placeholder 2"/>
          <p:cNvSpPr>
            <a:spLocks noGrp="1"/>
          </p:cNvSpPr>
          <p:nvPr>
            <p:ph idx="1"/>
          </p:nvPr>
        </p:nvSpPr>
        <p:spPr>
          <a:xfrm>
            <a:off x="710299" y="1519628"/>
            <a:ext cx="10760754" cy="4519222"/>
          </a:xfrm>
        </p:spPr>
        <p:txBody>
          <a:bodyPr>
            <a:normAutofit/>
          </a:bodyPr>
          <a:lstStyle/>
          <a:p>
            <a:r>
              <a:rPr lang="en-US" dirty="0">
                <a:latin typeface="Arial" panose="020B0604020202020204" pitchFamily="34" charset="0"/>
                <a:cs typeface="Arial" panose="020B0604020202020204" pitchFamily="34" charset="0"/>
              </a:rPr>
              <a:t>For labs, we will be using a help server, which allows students to queue for help</a:t>
            </a:r>
          </a:p>
          <a:p>
            <a:pPr lvl="1"/>
            <a:r>
              <a:rPr lang="en-US" sz="2000" dirty="0">
                <a:latin typeface="Arial" panose="020B0604020202020204" pitchFamily="34" charset="0"/>
                <a:cs typeface="Arial" panose="020B0604020202020204" pitchFamily="34" charset="0"/>
              </a:rPr>
              <a:t>This means no fighting over who put their hands up first</a:t>
            </a:r>
          </a:p>
          <a:p>
            <a:pPr lvl="1"/>
            <a:r>
              <a:rPr lang="en-US" sz="2000" dirty="0">
                <a:latin typeface="Arial" panose="020B0604020202020204" pitchFamily="34" charset="0"/>
                <a:cs typeface="Arial" panose="020B0604020202020204" pitchFamily="34" charset="0"/>
              </a:rPr>
              <a:t>Online students can get noticed</a:t>
            </a:r>
          </a:p>
          <a:p>
            <a:pPr lvl="1"/>
            <a:r>
              <a:rPr lang="en-AU" sz="2000" dirty="0">
                <a:latin typeface="Arial" panose="020B0604020202020204" pitchFamily="34" charset="0"/>
                <a:cs typeface="Arial" panose="020B0604020202020204" pitchFamily="34" charset="0"/>
              </a:rPr>
              <a:t>No lab help </a:t>
            </a:r>
            <a:r>
              <a:rPr lang="en-AU" sz="2000" b="1" dirty="0">
                <a:solidFill>
                  <a:srgbClr val="FF0000"/>
                </a:solidFill>
                <a:latin typeface="Arial" panose="020B0604020202020204" pitchFamily="34" charset="0"/>
                <a:cs typeface="Arial" panose="020B0604020202020204" pitchFamily="34" charset="0"/>
              </a:rPr>
              <a:t>outside</a:t>
            </a:r>
            <a:r>
              <a:rPr lang="en-AU" sz="2000" dirty="0">
                <a:latin typeface="Arial" panose="020B0604020202020204" pitchFamily="34" charset="0"/>
                <a:cs typeface="Arial" panose="020B0604020202020204" pitchFamily="34" charset="0"/>
              </a:rPr>
              <a:t> the scheduled lab time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2" cy="1257300"/>
          </a:xfrm>
        </p:spPr>
        <p:txBody>
          <a:bodyPr/>
          <a:lstStyle/>
          <a:p>
            <a:r>
              <a:rPr lang="en-US" dirty="0"/>
              <a:t>A Help Server</a:t>
            </a:r>
            <a:endParaRPr lang="en-AU" dirty="0"/>
          </a:p>
        </p:txBody>
      </p:sp>
      <p:sp>
        <p:nvSpPr>
          <p:cNvPr id="3" name="Content Placeholder 2"/>
          <p:cNvSpPr>
            <a:spLocks noGrp="1"/>
          </p:cNvSpPr>
          <p:nvPr>
            <p:ph idx="1"/>
          </p:nvPr>
        </p:nvSpPr>
        <p:spPr>
          <a:xfrm>
            <a:off x="913795" y="1169389"/>
            <a:ext cx="10353762" cy="4519222"/>
          </a:xfrm>
        </p:spPr>
        <p:txBody>
          <a:bodyPr>
            <a:normAutofit/>
          </a:bodyPr>
          <a:lstStyle/>
          <a:p>
            <a:pPr marL="36900" indent="0">
              <a:buNone/>
            </a:pPr>
            <a:endParaRPr lang="en-US"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Access the help server at: </a:t>
            </a:r>
            <a:r>
              <a:rPr lang="en-US" sz="2000" dirty="0">
                <a:solidFill>
                  <a:srgbClr val="92D050"/>
                </a:solidFill>
                <a:latin typeface="Arial" panose="020B0604020202020204" pitchFamily="34" charset="0"/>
                <a:cs typeface="Arial" panose="020B0604020202020204" pitchFamily="34" charset="0"/>
              </a:rPr>
              <a:t>https://help.jinhong.org/  </a:t>
            </a:r>
          </a:p>
          <a:p>
            <a:pPr marL="1106100" lvl="2"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By default, you use your student ID with temporary password “</a:t>
            </a:r>
            <a:r>
              <a:rPr lang="en-US" sz="2000" dirty="0" err="1">
                <a:latin typeface="Arial" panose="020B0604020202020204" pitchFamily="34" charset="0"/>
                <a:cs typeface="Arial" panose="020B0604020202020204" pitchFamily="34" charset="0"/>
              </a:rPr>
              <a:t>helloworld</a:t>
            </a:r>
            <a:r>
              <a:rPr lang="en-US" sz="2000" dirty="0">
                <a:latin typeface="Arial" panose="020B0604020202020204" pitchFamily="34" charset="0"/>
                <a:cs typeface="Arial" panose="020B0604020202020204" pitchFamily="34" charset="0"/>
              </a:rPr>
              <a:t>”</a:t>
            </a:r>
          </a:p>
          <a:p>
            <a:pPr marL="1106100" lvl="2"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Any issues logging in, contact any of the facilitators or me</a:t>
            </a:r>
          </a:p>
          <a:p>
            <a:pPr marL="800100" lvl="1"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Fill out a form and wait until a facilitator comes to you </a:t>
            </a:r>
          </a:p>
          <a:p>
            <a:pPr marL="800100" lvl="1"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If you are doing labs via online, then facilitators will contact you via Teams. </a:t>
            </a:r>
          </a:p>
          <a:p>
            <a:pPr marL="1106100" lvl="2"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Online is discouraged, as troubleshooting is much harder compared to F2F</a:t>
            </a:r>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6379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7956DC-30BC-499A-9486-59AA92AFEB94}"/>
              </a:ext>
            </a:extLst>
          </p:cNvPr>
          <p:cNvSpPr>
            <a:spLocks noGrp="1"/>
          </p:cNvSpPr>
          <p:nvPr>
            <p:ph type="title"/>
          </p:nvPr>
        </p:nvSpPr>
        <p:spPr>
          <a:xfrm>
            <a:off x="601581" y="5803208"/>
            <a:ext cx="10184339" cy="858416"/>
          </a:xfrm>
        </p:spPr>
        <p:txBody>
          <a:bodyPr>
            <a:normAutofit/>
          </a:bodyPr>
          <a:lstStyle/>
          <a:p>
            <a:pPr algn="l"/>
            <a:r>
              <a:rPr lang="en-AU" sz="2800" dirty="0">
                <a:solidFill>
                  <a:srgbClr val="92D050"/>
                </a:solidFill>
              </a:rPr>
              <a:t>https://</a:t>
            </a:r>
            <a:r>
              <a:rPr lang="en-US" sz="2800" dirty="0">
                <a:solidFill>
                  <a:srgbClr val="92D050"/>
                </a:solidFill>
              </a:rPr>
              <a:t>help.jinhong.org</a:t>
            </a:r>
            <a:endParaRPr lang="en-AU" sz="2800" dirty="0">
              <a:solidFill>
                <a:srgbClr val="92D050"/>
              </a:solidFill>
            </a:endParaRPr>
          </a:p>
        </p:txBody>
      </p:sp>
      <p:pic>
        <p:nvPicPr>
          <p:cNvPr id="5" name="Picture 4">
            <a:extLst>
              <a:ext uri="{FF2B5EF4-FFF2-40B4-BE49-F238E27FC236}">
                <a16:creationId xmlns:a16="http://schemas.microsoft.com/office/drawing/2014/main" id="{8E414A02-27DB-453C-BA9B-F9A001B36E4E}"/>
              </a:ext>
            </a:extLst>
          </p:cNvPr>
          <p:cNvPicPr>
            <a:picLocks noChangeAspect="1"/>
          </p:cNvPicPr>
          <p:nvPr/>
        </p:nvPicPr>
        <p:blipFill>
          <a:blip r:embed="rId3"/>
          <a:stretch>
            <a:fillRect/>
          </a:stretch>
        </p:blipFill>
        <p:spPr>
          <a:xfrm>
            <a:off x="625642" y="332943"/>
            <a:ext cx="10934651" cy="5446202"/>
          </a:xfrm>
          <a:prstGeom prst="rect">
            <a:avLst/>
          </a:prstGeom>
        </p:spPr>
      </p:pic>
    </p:spTree>
    <p:extLst>
      <p:ext uri="{BB962C8B-B14F-4D97-AF65-F5344CB8AC3E}">
        <p14:creationId xmlns:p14="http://schemas.microsoft.com/office/powerpoint/2010/main" val="3241098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4224837"/>
          </a:xfrm>
        </p:spPr>
        <p:txBody>
          <a:bodyPr>
            <a:normAutofit/>
          </a:bodyPr>
          <a:lstStyle/>
          <a:p>
            <a:pPr rtl="0"/>
            <a:r>
              <a:rPr lang="en-US" dirty="0">
                <a:latin typeface="Arial" panose="020B0604020202020204" pitchFamily="34" charset="0"/>
                <a:cs typeface="Arial" panose="020B0604020202020204" pitchFamily="34" charset="0"/>
              </a:rPr>
              <a:t>For labs 1-3, due date:  5pm 22 March</a:t>
            </a:r>
          </a:p>
          <a:p>
            <a:pPr marL="347472" rtl="0"/>
            <a:r>
              <a:rPr lang="en-US" dirty="0">
                <a:latin typeface="Arial" panose="020B0604020202020204" pitchFamily="34" charset="0"/>
                <a:cs typeface="Arial" panose="020B0604020202020204" pitchFamily="34" charset="0"/>
              </a:rPr>
              <a:t>For labs 4-6, due date:  5pm 19 April</a:t>
            </a:r>
          </a:p>
          <a:p>
            <a:pPr marL="347472" rtl="0"/>
            <a:r>
              <a:rPr lang="en-US" dirty="0">
                <a:latin typeface="Arial" panose="020B0604020202020204" pitchFamily="34" charset="0"/>
                <a:cs typeface="Arial" panose="020B0604020202020204" pitchFamily="34" charset="0"/>
              </a:rPr>
              <a:t>For labs 7-10, due date:  5pm 17 May</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02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85F9B47-7C35-46F5-87A7-4814C5975511}"/>
              </a:ext>
            </a:extLst>
          </p:cNvPr>
          <p:cNvSpPr>
            <a:spLocks noGrp="1"/>
          </p:cNvSpPr>
          <p:nvPr>
            <p:ph type="body" sz="half" idx="2"/>
          </p:nvPr>
        </p:nvSpPr>
        <p:spPr>
          <a:xfrm>
            <a:off x="933447" y="1736629"/>
            <a:ext cx="9458782" cy="3845566"/>
          </a:xfrm>
        </p:spPr>
        <p:txBody>
          <a:bodyPr>
            <a:normAutofit/>
          </a:bodyPr>
          <a:lstStyle/>
          <a:p>
            <a:pPr marL="285750" indent="-285750" algn="l">
              <a:buFont typeface="Arial" panose="020B0604020202020204" pitchFamily="34" charset="0"/>
              <a:buChar char="•"/>
            </a:pPr>
            <a:r>
              <a:rPr lang="en-AU" sz="2000" dirty="0">
                <a:solidFill>
                  <a:schemeClr val="tx1"/>
                </a:solidFill>
                <a:latin typeface="Arial" panose="020B0604020202020204" pitchFamily="34" charset="0"/>
                <a:cs typeface="Arial" panose="020B0604020202020204" pitchFamily="34" charset="0"/>
              </a:rPr>
              <a:t>Virtual Machine Manager: </a:t>
            </a:r>
            <a:r>
              <a:rPr lang="en-AU" sz="2000" dirty="0" err="1">
                <a:solidFill>
                  <a:schemeClr val="tx1"/>
                </a:solidFill>
                <a:latin typeface="Arial" panose="020B0604020202020204" pitchFamily="34" charset="0"/>
                <a:cs typeface="Arial" panose="020B0604020202020204" pitchFamily="34" charset="0"/>
              </a:rPr>
              <a:t>Virtualbox</a:t>
            </a:r>
            <a:r>
              <a:rPr lang="en-AU" sz="2000" dirty="0">
                <a:solidFill>
                  <a:schemeClr val="tx1"/>
                </a:solidFill>
                <a:latin typeface="Arial" panose="020B0604020202020204" pitchFamily="34" charset="0"/>
                <a:cs typeface="Arial" panose="020B0604020202020204" pitchFamily="34" charset="0"/>
              </a:rPr>
              <a:t>, VMware or UTM</a:t>
            </a:r>
          </a:p>
          <a:p>
            <a:pPr marL="285750" indent="-285750" algn="l">
              <a:buFont typeface="Arial" panose="020B0604020202020204" pitchFamily="34" charset="0"/>
              <a:buChar char="•"/>
            </a:pPr>
            <a:r>
              <a:rPr lang="en-AU" sz="2000" dirty="0">
                <a:solidFill>
                  <a:schemeClr val="tx1"/>
                </a:solidFill>
                <a:latin typeface="Arial" panose="020B0604020202020204" pitchFamily="34" charset="0"/>
                <a:cs typeface="Arial" panose="020B0604020202020204" pitchFamily="34" charset="0"/>
              </a:rPr>
              <a:t>Setup VM and do labs there to avoid any mistakes propagating to your host</a:t>
            </a:r>
          </a:p>
          <a:p>
            <a:pPr marL="285750" indent="-285750" algn="l">
              <a:buFont typeface="Arial" panose="020B0604020202020204" pitchFamily="34" charset="0"/>
              <a:buChar char="•"/>
            </a:pPr>
            <a:r>
              <a:rPr lang="en-AU" sz="2000" dirty="0">
                <a:solidFill>
                  <a:schemeClr val="tx1"/>
                </a:solidFill>
                <a:latin typeface="Arial" panose="020B0604020202020204" pitchFamily="34" charset="0"/>
                <a:cs typeface="Arial" panose="020B0604020202020204" pitchFamily="34" charset="0"/>
              </a:rPr>
              <a:t>VM provides an additional layer of security.</a:t>
            </a:r>
          </a:p>
        </p:txBody>
      </p:sp>
      <p:sp>
        <p:nvSpPr>
          <p:cNvPr id="6" name="Title 1">
            <a:extLst>
              <a:ext uri="{FF2B5EF4-FFF2-40B4-BE49-F238E27FC236}">
                <a16:creationId xmlns:a16="http://schemas.microsoft.com/office/drawing/2014/main" id="{D1324EFB-07F7-4237-9408-5B6417D110A8}"/>
              </a:ext>
            </a:extLst>
          </p:cNvPr>
          <p:cNvSpPr>
            <a:spLocks noGrp="1"/>
          </p:cNvSpPr>
          <p:nvPr>
            <p:ph type="title"/>
          </p:nvPr>
        </p:nvSpPr>
        <p:spPr>
          <a:xfrm>
            <a:off x="913795" y="148237"/>
            <a:ext cx="10353762" cy="909854"/>
          </a:xfrm>
        </p:spPr>
        <p:txBody>
          <a:bodyPr/>
          <a:lstStyle/>
          <a:p>
            <a:r>
              <a:rPr lang="en-US" sz="4000" dirty="0"/>
              <a:t>Lab Setup</a:t>
            </a:r>
            <a:endParaRPr lang="en-AU" sz="4000" dirty="0"/>
          </a:p>
        </p:txBody>
      </p:sp>
    </p:spTree>
    <p:extLst>
      <p:ext uri="{BB962C8B-B14F-4D97-AF65-F5344CB8AC3E}">
        <p14:creationId xmlns:p14="http://schemas.microsoft.com/office/powerpoint/2010/main" val="616269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913795" y="609600"/>
            <a:ext cx="10353762" cy="1103086"/>
          </a:xfrm>
        </p:spPr>
        <p:txBody>
          <a:bodyPr/>
          <a:lstStyle/>
          <a:p>
            <a:r>
              <a:rPr lang="en-AU"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p:txBody>
          <a:bodyPr>
            <a:normAutofit/>
          </a:bodyPr>
          <a:lstStyle/>
          <a:p>
            <a:r>
              <a:rPr lang="en-AU" sz="2000" dirty="0">
                <a:latin typeface="Arial" panose="020B0604020202020204" pitchFamily="34" charset="0"/>
                <a:cs typeface="Arial" panose="020B0604020202020204" pitchFamily="34" charset="0"/>
              </a:rPr>
              <a:t>Project will be released in Week 6 (tentative) and end in Week 11 (tentative). This will be similar in format to the labs – except without the guidance part</a:t>
            </a:r>
          </a:p>
          <a:p>
            <a:pPr lvl="1"/>
            <a:r>
              <a:rPr lang="en-AU" sz="2000" dirty="0">
                <a:latin typeface="Arial" panose="020B0604020202020204" pitchFamily="34" charset="0"/>
                <a:cs typeface="Arial" panose="020B0604020202020204" pitchFamily="34" charset="0"/>
              </a:rPr>
              <a:t>Project is worth 25% of final grade</a:t>
            </a:r>
          </a:p>
          <a:p>
            <a:r>
              <a:rPr lang="en-AU" sz="2000" dirty="0">
                <a:latin typeface="Arial" panose="020B0604020202020204" pitchFamily="34" charset="0"/>
                <a:cs typeface="Arial" panose="020B0604020202020204" pitchFamily="34" charset="0"/>
              </a:rPr>
              <a:t>Final Exam: 50% of final grade</a:t>
            </a:r>
          </a:p>
          <a:p>
            <a:pPr lvl="1"/>
            <a:r>
              <a:rPr lang="en-AU" sz="2000" dirty="0">
                <a:latin typeface="Arial" panose="020B0604020202020204" pitchFamily="34" charset="0"/>
                <a:cs typeface="Arial" panose="020B0604020202020204" pitchFamily="34" charset="0"/>
              </a:rPr>
              <a:t>Exam overview will be done in week 12.</a:t>
            </a:r>
          </a:p>
          <a:p>
            <a:pPr lvl="1"/>
            <a:r>
              <a:rPr lang="en-AU" sz="2000" dirty="0">
                <a:latin typeface="Arial" panose="020B0604020202020204" pitchFamily="34" charset="0"/>
                <a:cs typeface="Arial" panose="020B0604020202020204" pitchFamily="34" charset="0"/>
              </a:rPr>
              <a:t>Exam can be assisted by open-book notes without electronic materials</a:t>
            </a:r>
          </a:p>
        </p:txBody>
      </p:sp>
    </p:spTree>
    <p:extLst>
      <p:ext uri="{BB962C8B-B14F-4D97-AF65-F5344CB8AC3E}">
        <p14:creationId xmlns:p14="http://schemas.microsoft.com/office/powerpoint/2010/main" val="1892611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216568"/>
            <a:ext cx="10353762" cy="1257300"/>
          </a:xfrm>
        </p:spPr>
        <p:txBody>
          <a:bodyPr/>
          <a:lstStyle/>
          <a:p>
            <a:r>
              <a:rPr lang="en-AU" dirty="0"/>
              <a:t>Weekly Topics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5" y="1473868"/>
            <a:ext cx="10353762" cy="4564982"/>
          </a:xfrm>
        </p:spPr>
        <p:txBody>
          <a:bodyPr>
            <a:normAutofit fontScale="92500" lnSpcReduction="20000"/>
          </a:bodyPr>
          <a:lstStyle/>
          <a:p>
            <a:pPr marL="494100" indent="-457200">
              <a:buFont typeface="+mj-lt"/>
              <a:buAutoNum type="arabicPeriod"/>
            </a:pPr>
            <a:r>
              <a:rPr lang="en-AU" dirty="0">
                <a:latin typeface="Arial" panose="020B0604020202020204" pitchFamily="34" charset="0"/>
                <a:cs typeface="Arial" panose="020B0604020202020204" pitchFamily="34" charset="0"/>
              </a:rPr>
              <a:t>Introduction to overall definitions and concepts of cyber security</a:t>
            </a:r>
          </a:p>
          <a:p>
            <a:pPr marL="494100" indent="-457200">
              <a:buFont typeface="+mj-lt"/>
              <a:buAutoNum type="arabicPeriod"/>
            </a:pPr>
            <a:r>
              <a:rPr lang="en-AU" dirty="0">
                <a:latin typeface="Arial" panose="020B0604020202020204" pitchFamily="34" charset="0"/>
                <a:cs typeface="Arial" panose="020B0604020202020204" pitchFamily="34" charset="0"/>
              </a:rPr>
              <a:t>Cryptography: codes and ciphers</a:t>
            </a:r>
          </a:p>
          <a:p>
            <a:pPr marL="494100" indent="-457200">
              <a:buFont typeface="+mj-lt"/>
              <a:buAutoNum type="arabicPeriod"/>
            </a:pPr>
            <a:r>
              <a:rPr lang="en-AU" dirty="0">
                <a:latin typeface="Arial" panose="020B0604020202020204" pitchFamily="34" charset="0"/>
                <a:cs typeface="Arial" panose="020B0604020202020204" pitchFamily="34" charset="0"/>
              </a:rPr>
              <a:t>Computers and Networks</a:t>
            </a:r>
          </a:p>
          <a:p>
            <a:pPr marL="494100" indent="-457200">
              <a:buFont typeface="+mj-lt"/>
              <a:buAutoNum type="arabicPeriod"/>
            </a:pPr>
            <a:r>
              <a:rPr lang="en-AU" dirty="0">
                <a:latin typeface="Arial" panose="020B0604020202020204" pitchFamily="34" charset="0"/>
                <a:cs typeface="Arial" panose="020B0604020202020204" pitchFamily="34" charset="0"/>
              </a:rPr>
              <a:t>Threats</a:t>
            </a:r>
          </a:p>
          <a:p>
            <a:pPr marL="494100" indent="-457200">
              <a:buFont typeface="+mj-lt"/>
              <a:buAutoNum type="arabicPeriod"/>
            </a:pPr>
            <a:r>
              <a:rPr lang="en-AU" dirty="0">
                <a:latin typeface="Arial" panose="020B0604020202020204" pitchFamily="34" charset="0"/>
                <a:cs typeface="Arial" panose="020B0604020202020204" pitchFamily="34" charset="0"/>
              </a:rPr>
              <a:t>Vulnerabilities</a:t>
            </a:r>
          </a:p>
          <a:p>
            <a:pPr marL="494100" indent="-457200">
              <a:buFont typeface="+mj-lt"/>
              <a:buAutoNum type="arabicPeriod"/>
            </a:pPr>
            <a:r>
              <a:rPr lang="en-AU" dirty="0">
                <a:latin typeface="Arial" panose="020B0604020202020204" pitchFamily="34" charset="0"/>
                <a:cs typeface="Arial" panose="020B0604020202020204" pitchFamily="34" charset="0"/>
              </a:rPr>
              <a:t>Security management</a:t>
            </a:r>
          </a:p>
          <a:p>
            <a:pPr marL="494100" indent="-457200">
              <a:buFont typeface="+mj-lt"/>
              <a:buAutoNum type="arabicPeriod"/>
            </a:pPr>
            <a:r>
              <a:rPr lang="en-AU" dirty="0">
                <a:latin typeface="Arial" panose="020B0604020202020204" pitchFamily="34" charset="0"/>
                <a:cs typeface="Arial" panose="020B0604020202020204" pitchFamily="34" charset="0"/>
              </a:rPr>
              <a:t>Incidents</a:t>
            </a:r>
          </a:p>
          <a:p>
            <a:pPr marL="494100" indent="-457200">
              <a:buFont typeface="+mj-lt"/>
              <a:buAutoNum type="arabicPeriod"/>
            </a:pPr>
            <a:r>
              <a:rPr lang="en-AU" dirty="0">
                <a:latin typeface="Arial" panose="020B0604020202020204" pitchFamily="34" charset="0"/>
                <a:cs typeface="Arial" panose="020B0604020202020204" pitchFamily="34" charset="0"/>
              </a:rPr>
              <a:t>Forensics</a:t>
            </a:r>
          </a:p>
          <a:p>
            <a:pPr marL="494100" indent="-457200">
              <a:buFont typeface="+mj-lt"/>
              <a:buAutoNum type="arabicPeriod"/>
            </a:pPr>
            <a:r>
              <a:rPr lang="en-AU" dirty="0">
                <a:latin typeface="Arial" panose="020B0604020202020204" pitchFamily="34" charset="0"/>
                <a:cs typeface="Arial" panose="020B0604020202020204" pitchFamily="34" charset="0"/>
              </a:rPr>
              <a:t>Critical Infrastructure and Cyber Physical Systems</a:t>
            </a:r>
          </a:p>
          <a:p>
            <a:pPr marL="494100" indent="-457200">
              <a:buFont typeface="+mj-lt"/>
              <a:buAutoNum type="arabicPeriod"/>
            </a:pPr>
            <a:r>
              <a:rPr lang="en-AU" dirty="0">
                <a:latin typeface="Arial" panose="020B0604020202020204" pitchFamily="34" charset="0"/>
                <a:cs typeface="Arial" panose="020B0604020202020204" pitchFamily="34" charset="0"/>
              </a:rPr>
              <a:t>Cyber Law</a:t>
            </a:r>
          </a:p>
          <a:p>
            <a:pPr marL="494100" indent="-457200">
              <a:buFont typeface="+mj-lt"/>
              <a:buAutoNum type="arabicPeriod"/>
            </a:pPr>
            <a:r>
              <a:rPr lang="en-AU" dirty="0">
                <a:latin typeface="Arial" panose="020B0604020202020204" pitchFamily="34" charset="0"/>
                <a:cs typeface="Arial" panose="020B0604020202020204" pitchFamily="34" charset="0"/>
              </a:rPr>
              <a:t>AI and Cybersecurity</a:t>
            </a:r>
          </a:p>
        </p:txBody>
      </p:sp>
    </p:spTree>
    <p:extLst>
      <p:ext uri="{BB962C8B-B14F-4D97-AF65-F5344CB8AC3E}">
        <p14:creationId xmlns:p14="http://schemas.microsoft.com/office/powerpoint/2010/main" val="182683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95" y="28258"/>
            <a:ext cx="10353762" cy="1044149"/>
          </a:xfrm>
        </p:spPr>
        <p:txBody>
          <a:bodyPr/>
          <a:lstStyle/>
          <a:p>
            <a:r>
              <a:rPr lang="en-AU" dirty="0">
                <a:latin typeface="Arial" panose="020B0604020202020204" pitchFamily="34" charset="0"/>
                <a:cs typeface="Arial" panose="020B0604020202020204" pitchFamily="34" charset="0"/>
              </a:rPr>
              <a:t>Enquiries</a:t>
            </a:r>
            <a:endParaRPr lang="en-AU" dirty="0"/>
          </a:p>
        </p:txBody>
      </p:sp>
      <p:sp>
        <p:nvSpPr>
          <p:cNvPr id="3" name="Content Placeholder 2"/>
          <p:cNvSpPr>
            <a:spLocks noGrp="1"/>
          </p:cNvSpPr>
          <p:nvPr>
            <p:ph idx="1"/>
          </p:nvPr>
        </p:nvSpPr>
        <p:spPr>
          <a:xfrm>
            <a:off x="608995" y="848226"/>
            <a:ext cx="10353762" cy="5161547"/>
          </a:xfrm>
        </p:spPr>
        <p:txBody>
          <a:bodyPr>
            <a:normAutofit/>
          </a:bodyPr>
          <a:lstStyle/>
          <a:p>
            <a:pPr lvl="1"/>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Office hours</a:t>
            </a:r>
          </a:p>
          <a:p>
            <a:pPr lvl="1"/>
            <a:r>
              <a:rPr lang="en-AU" dirty="0">
                <a:latin typeface="Arial" panose="020B0604020202020204" pitchFamily="34" charset="0"/>
                <a:cs typeface="Arial" panose="020B0604020202020204" pitchFamily="34" charset="0"/>
              </a:rPr>
              <a:t>Maybe Friday 12 – 2pm (F2F and virtual ) -&gt; this is just an arbitrary slot</a:t>
            </a:r>
          </a:p>
          <a:p>
            <a:pPr lvl="1"/>
            <a:r>
              <a:rPr lang="en-AU" dirty="0">
                <a:latin typeface="Arial" panose="020B0604020202020204" pitchFamily="34" charset="0"/>
                <a:cs typeface="Arial" panose="020B0604020202020204" pitchFamily="34" charset="0"/>
              </a:rPr>
              <a:t>Other times can be arranged too (email us through cits1003-pmc@uwa.edu.au)</a:t>
            </a:r>
          </a:p>
          <a:p>
            <a:pPr lvl="1"/>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Lab Enquiries</a:t>
            </a:r>
          </a:p>
          <a:p>
            <a:pPr lvl="2"/>
            <a:r>
              <a:rPr lang="en-US" sz="1900" dirty="0">
                <a:latin typeface="Arial" panose="020B0604020202020204" pitchFamily="34" charset="0"/>
                <a:cs typeface="Arial" panose="020B0604020202020204" pitchFamily="34" charset="0"/>
              </a:rPr>
              <a:t>Ask on Teams (but remember not to share answers)</a:t>
            </a:r>
            <a:endParaRPr lang="en-AU" sz="1900" dirty="0">
              <a:latin typeface="Arial" panose="020B0604020202020204" pitchFamily="34" charset="0"/>
              <a:cs typeface="Arial" panose="020B0604020202020204" pitchFamily="34" charset="0"/>
            </a:endParaRPr>
          </a:p>
          <a:p>
            <a:pPr lvl="2"/>
            <a:r>
              <a:rPr lang="en-AU" sz="1900" dirty="0">
                <a:latin typeface="Arial" panose="020B0604020202020204" pitchFamily="34" charset="0"/>
                <a:cs typeface="Arial" panose="020B0604020202020204" pitchFamily="34" charset="0"/>
              </a:rPr>
              <a:t>Ask from the help server during the lab session</a:t>
            </a:r>
          </a:p>
          <a:p>
            <a:pPr lvl="2"/>
            <a:r>
              <a:rPr lang="en-AU" sz="1900" dirty="0">
                <a:latin typeface="Arial" panose="020B0604020202020204" pitchFamily="34" charset="0"/>
                <a:cs typeface="Arial" panose="020B0604020202020204" pitchFamily="34" charset="0"/>
              </a:rPr>
              <a:t>If all fails, email us</a:t>
            </a:r>
          </a:p>
          <a:p>
            <a:pPr lvl="2"/>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377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58F1-055E-425C-AA83-5B63B4C48326}"/>
              </a:ext>
            </a:extLst>
          </p:cNvPr>
          <p:cNvSpPr>
            <a:spLocks noGrp="1"/>
          </p:cNvSpPr>
          <p:nvPr>
            <p:ph type="title"/>
          </p:nvPr>
        </p:nvSpPr>
        <p:spPr>
          <a:xfrm>
            <a:off x="913795" y="290286"/>
            <a:ext cx="10353762" cy="1257300"/>
          </a:xfrm>
        </p:spPr>
        <p:txBody>
          <a:bodyPr/>
          <a:lstStyle/>
          <a:p>
            <a:r>
              <a:rPr lang="en-AU" dirty="0"/>
              <a:t>Online Resources</a:t>
            </a:r>
          </a:p>
        </p:txBody>
      </p:sp>
      <p:sp>
        <p:nvSpPr>
          <p:cNvPr id="3" name="Content Placeholder 2">
            <a:extLst>
              <a:ext uri="{FF2B5EF4-FFF2-40B4-BE49-F238E27FC236}">
                <a16:creationId xmlns:a16="http://schemas.microsoft.com/office/drawing/2014/main" id="{7B315C7D-E5E2-4025-98AD-B4A66ECC32C4}"/>
              </a:ext>
            </a:extLst>
          </p:cNvPr>
          <p:cNvSpPr>
            <a:spLocks noGrp="1"/>
          </p:cNvSpPr>
          <p:nvPr>
            <p:ph idx="1"/>
          </p:nvPr>
        </p:nvSpPr>
        <p:spPr>
          <a:xfrm>
            <a:off x="913795" y="1606550"/>
            <a:ext cx="10353762" cy="3714749"/>
          </a:xfrm>
        </p:spPr>
        <p:txBody>
          <a:bodyPr/>
          <a:lstStyle/>
          <a:p>
            <a:r>
              <a:rPr lang="en-AU" dirty="0">
                <a:latin typeface="Arial" panose="020B0604020202020204" pitchFamily="34" charset="0"/>
                <a:cs typeface="Arial" panose="020B0604020202020204" pitchFamily="34" charset="0"/>
              </a:rPr>
              <a:t>You may find David's book on Ethical Hacking with Hack The Box useful</a:t>
            </a:r>
          </a:p>
          <a:p>
            <a:pPr lvl="1"/>
            <a:r>
              <a:rPr lang="en-AU" dirty="0">
                <a:solidFill>
                  <a:srgbClr val="92D050"/>
                </a:solidFill>
                <a:latin typeface="Arial" panose="020B0604020202020204" pitchFamily="34" charset="0"/>
                <a:cs typeface="Arial" panose="020B0604020202020204" pitchFamily="34" charset="0"/>
              </a:rPr>
              <a:t>https://book.ethicalhackinghtb.xyz/ </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Other useful online resources will be provided throughout the weeks as necessary.</a:t>
            </a:r>
          </a:p>
          <a:p>
            <a:pPr marL="36900" indent="0">
              <a:buNone/>
            </a:pPr>
            <a:endParaRPr lang="en-AU" dirty="0">
              <a:latin typeface="Arial" panose="020B0604020202020204" pitchFamily="34" charset="0"/>
              <a:cs typeface="Arial" panose="020B0604020202020204" pitchFamily="34" charset="0"/>
            </a:endParaRPr>
          </a:p>
          <a:p>
            <a:r>
              <a:rPr lang="en-AU" dirty="0" err="1">
                <a:latin typeface="Arial" panose="020B0604020202020204" pitchFamily="34" charset="0"/>
                <a:cs typeface="Arial" panose="020B0604020202020204" pitchFamily="34" charset="0"/>
              </a:rPr>
              <a:t>ChatGPT</a:t>
            </a:r>
            <a:r>
              <a:rPr lang="en-AU" dirty="0">
                <a:latin typeface="Arial" panose="020B0604020202020204" pitchFamily="34" charset="0"/>
                <a:cs typeface="Arial" panose="020B0604020202020204" pitchFamily="34" charset="0"/>
              </a:rPr>
              <a:t> might be more useful than traditional search engines. </a:t>
            </a: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0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8391E-023D-4A90-A5AC-88701533A80B}"/>
              </a:ext>
            </a:extLst>
          </p:cNvPr>
          <p:cNvSpPr/>
          <p:nvPr/>
        </p:nvSpPr>
        <p:spPr>
          <a:xfrm>
            <a:off x="408561" y="665319"/>
            <a:ext cx="11284085" cy="3568234"/>
          </a:xfrm>
          <a:prstGeom prst="rect">
            <a:avLst/>
          </a:prstGeom>
        </p:spPr>
        <p:txBody>
          <a:bodyPr wrap="square" lIns="20016" tIns="10008" rIns="20016" bIns="10008">
            <a:spAutoFit/>
          </a:bodyPr>
          <a:lstStyle/>
          <a:p>
            <a:pPr marL="250203" indent="-250203">
              <a:buFont typeface="Wingdings" panose="05000000000000000000" pitchFamily="2" charset="2"/>
              <a:buChar char="q"/>
            </a:pPr>
            <a:r>
              <a:rPr lang="en-AU" sz="2800" b="1" dirty="0">
                <a:ea typeface="+mj-ea"/>
                <a:cs typeface="+mj-cs"/>
              </a:rPr>
              <a:t>White Hat Assessment…</a:t>
            </a:r>
            <a:endParaRPr lang="en-US" altLang="zh-CN" sz="2800" b="1" dirty="0">
              <a:ea typeface="+mj-ea"/>
              <a:cs typeface="+mj-cs"/>
            </a:endParaRPr>
          </a:p>
          <a:p>
            <a:pPr marL="644752" lvl="1" indent="-187652">
              <a:lnSpc>
                <a:spcPct val="200000"/>
              </a:lnSpc>
              <a:spcBef>
                <a:spcPts val="219"/>
              </a:spcBef>
              <a:buFont typeface="Wingdings" panose="05000000000000000000" pitchFamily="2" charset="2"/>
              <a:buChar char="Ø"/>
            </a:pPr>
            <a:r>
              <a:rPr lang="en-AU" altLang="zh-CN" sz="2000" dirty="0">
                <a:ea typeface="+mj-ea"/>
                <a:cs typeface="+mj-cs"/>
              </a:rPr>
              <a:t>Reported 2 vulnerabilities to cloud vendors, i.e., Xen and Docker.</a:t>
            </a:r>
          </a:p>
          <a:p>
            <a:pPr marL="644752" lvl="1" indent="-187652">
              <a:lnSpc>
                <a:spcPct val="200000"/>
              </a:lnSpc>
              <a:spcBef>
                <a:spcPts val="219"/>
              </a:spcBef>
              <a:buFont typeface="Wingdings" panose="05000000000000000000" pitchFamily="2" charset="2"/>
              <a:buChar char="Ø"/>
            </a:pPr>
            <a:r>
              <a:rPr lang="en-AU" altLang="zh-CN" sz="2000" dirty="0">
                <a:ea typeface="+mj-ea"/>
                <a:cs typeface="+mj-cs"/>
              </a:rPr>
              <a:t>Developed 2 patches to Xen, which have been merged to its mainline.</a:t>
            </a:r>
            <a:endParaRPr lang="en-US" altLang="zh-CN" sz="2000" dirty="0">
              <a:ea typeface="+mj-ea"/>
              <a:cs typeface="+mj-cs"/>
            </a:endParaRPr>
          </a:p>
          <a:p>
            <a:pPr marL="644752" lvl="1" indent="-187652">
              <a:lnSpc>
                <a:spcPct val="200000"/>
              </a:lnSpc>
              <a:spcBef>
                <a:spcPts val="219"/>
              </a:spcBef>
              <a:buFont typeface="Wingdings" panose="05000000000000000000" pitchFamily="2" charset="2"/>
              <a:buChar char="Ø"/>
            </a:pPr>
            <a:r>
              <a:rPr lang="en-AU" altLang="zh-CN" sz="2000" dirty="0">
                <a:ea typeface="+mj-ea"/>
                <a:cs typeface="+mj-cs"/>
              </a:rPr>
              <a:t>Recently reported 3 vulnerabilities to cryptographic toolkits, i.e., </a:t>
            </a:r>
            <a:r>
              <a:rPr lang="en-AU" altLang="zh-CN" sz="2000" dirty="0" err="1">
                <a:ea typeface="+mj-ea"/>
                <a:cs typeface="+mj-cs"/>
              </a:rPr>
              <a:t>WolfSSL</a:t>
            </a:r>
            <a:r>
              <a:rPr lang="en-AU" altLang="zh-CN" sz="2000" dirty="0">
                <a:ea typeface="+mj-ea"/>
                <a:cs typeface="+mj-cs"/>
              </a:rPr>
              <a:t> and Relic.</a:t>
            </a:r>
          </a:p>
          <a:p>
            <a:pPr marL="644752" lvl="1" indent="-187652">
              <a:lnSpc>
                <a:spcPct val="200000"/>
              </a:lnSpc>
              <a:spcBef>
                <a:spcPts val="219"/>
              </a:spcBef>
              <a:buFont typeface="Wingdings" panose="05000000000000000000" pitchFamily="2" charset="2"/>
              <a:buChar char="Ø"/>
            </a:pPr>
            <a:r>
              <a:rPr lang="en-AU" sz="2000" dirty="0">
                <a:ea typeface="+mj-ea"/>
                <a:cs typeface="+mj-cs"/>
              </a:rPr>
              <a:t>Presented interesting hacking techniques at famous hacking conferences</a:t>
            </a:r>
          </a:p>
          <a:p>
            <a:pPr marL="644752" lvl="1" indent="-187652">
              <a:lnSpc>
                <a:spcPct val="200000"/>
              </a:lnSpc>
              <a:spcBef>
                <a:spcPts val="219"/>
              </a:spcBef>
              <a:buFont typeface="Wingdings" panose="05000000000000000000" pitchFamily="2" charset="2"/>
              <a:buChar char="Ø"/>
            </a:pPr>
            <a:endParaRPr kumimoji="1" lang="en-US" altLang="zh-CN" sz="2000" dirty="0"/>
          </a:p>
        </p:txBody>
      </p:sp>
    </p:spTree>
    <p:extLst>
      <p:ext uri="{BB962C8B-B14F-4D97-AF65-F5344CB8AC3E}">
        <p14:creationId xmlns:p14="http://schemas.microsoft.com/office/powerpoint/2010/main" val="3399512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9788" y="14037"/>
            <a:ext cx="5125453" cy="996616"/>
          </a:xfrm>
        </p:spPr>
        <p:txBody>
          <a:bodyPr/>
          <a:lstStyle/>
          <a:p>
            <a:r>
              <a:rPr lang="en-AU" dirty="0"/>
              <a:t>FAQs </a:t>
            </a:r>
          </a:p>
        </p:txBody>
      </p:sp>
      <p:sp>
        <p:nvSpPr>
          <p:cNvPr id="3" name="Content Placeholder 2"/>
          <p:cNvSpPr>
            <a:spLocks noGrp="1"/>
          </p:cNvSpPr>
          <p:nvPr>
            <p:ph idx="1"/>
          </p:nvPr>
        </p:nvSpPr>
        <p:spPr>
          <a:xfrm>
            <a:off x="549442" y="1010653"/>
            <a:ext cx="11093115" cy="5246712"/>
          </a:xfrm>
        </p:spPr>
        <p:txBody>
          <a:bodyPr>
            <a:normAutofit/>
          </a:bodyPr>
          <a:lstStyle/>
          <a:p>
            <a:pPr marL="0" indent="0">
              <a:buNone/>
            </a:pPr>
            <a:r>
              <a:rPr lang="en-US" dirty="0">
                <a:latin typeface="Arial" panose="020B0604020202020204" pitchFamily="34" charset="0"/>
                <a:cs typeface="Arial" panose="020B0604020202020204" pitchFamily="34" charset="0"/>
              </a:rPr>
              <a:t>Q: Why do labs take too long to finish?</a:t>
            </a:r>
          </a:p>
          <a:p>
            <a:pPr marL="0" indent="0">
              <a:buNone/>
            </a:pPr>
            <a:r>
              <a:rPr lang="en-US" dirty="0">
                <a:latin typeface="Arial" panose="020B0604020202020204" pitchFamily="34" charset="0"/>
                <a:cs typeface="Arial" panose="020B0604020202020204" pitchFamily="34" charset="0"/>
              </a:rPr>
              <a:t>A: </a:t>
            </a:r>
          </a:p>
          <a:p>
            <a:r>
              <a:rPr lang="en-US" dirty="0">
                <a:latin typeface="Arial" panose="020B0604020202020204" pitchFamily="34" charset="0"/>
                <a:cs typeface="Arial" panose="020B0604020202020204" pitchFamily="34" charset="0"/>
              </a:rPr>
              <a:t>Labs are to get you familiar with various cybersecurity concepts, and it could take longer than the allocated 2 hours for the lab to finish it. </a:t>
            </a:r>
          </a:p>
          <a:p>
            <a:r>
              <a:rPr lang="en-US" dirty="0">
                <a:latin typeface="Arial" panose="020B0604020202020204" pitchFamily="34" charset="0"/>
                <a:cs typeface="Arial" panose="020B0604020202020204" pitchFamily="34" charset="0"/>
              </a:rPr>
              <a:t>You are welcome to attend other scheduled labs (given there are spaces for extra students) to complete the labs with the help of lab facilitators. </a:t>
            </a:r>
          </a:p>
          <a:p>
            <a:pPr marL="0" indent="0">
              <a:buNone/>
            </a:pPr>
            <a:endParaRPr lang="en-US" dirty="0"/>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155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9788" y="14037"/>
            <a:ext cx="5125453" cy="996616"/>
          </a:xfrm>
        </p:spPr>
        <p:txBody>
          <a:bodyPr/>
          <a:lstStyle/>
          <a:p>
            <a:r>
              <a:rPr lang="en-AU"/>
              <a:t>FAQs </a:t>
            </a:r>
            <a:endParaRPr lang="en-AU" dirty="0"/>
          </a:p>
        </p:txBody>
      </p:sp>
      <p:sp>
        <p:nvSpPr>
          <p:cNvPr id="3" name="Content Placeholder 2"/>
          <p:cNvSpPr>
            <a:spLocks noGrp="1"/>
          </p:cNvSpPr>
          <p:nvPr>
            <p:ph idx="1"/>
          </p:nvPr>
        </p:nvSpPr>
        <p:spPr>
          <a:xfrm>
            <a:off x="549442" y="1010653"/>
            <a:ext cx="11093115" cy="5246712"/>
          </a:xfrm>
        </p:spPr>
        <p:txBody>
          <a:bodyPr>
            <a:normAutofit/>
          </a:bodyPr>
          <a:lstStyle/>
          <a:p>
            <a:pPr marL="0" indent="0">
              <a:buNone/>
            </a:pPr>
            <a:endParaRPr lang="en-US" dirty="0"/>
          </a:p>
          <a:p>
            <a:pPr marL="0" indent="0">
              <a:buNone/>
            </a:pPr>
            <a:r>
              <a:rPr lang="en-US" dirty="0">
                <a:latin typeface="Arial" panose="020B0604020202020204" pitchFamily="34" charset="0"/>
                <a:cs typeface="Arial" panose="020B0604020202020204" pitchFamily="34" charset="0"/>
              </a:rPr>
              <a:t>Q: Why don’t we get sample answers for labs?</a:t>
            </a:r>
          </a:p>
          <a:p>
            <a:pPr marL="0" indent="0">
              <a:buNone/>
            </a:pPr>
            <a:r>
              <a:rPr lang="en-US" dirty="0">
                <a:latin typeface="Arial" panose="020B0604020202020204" pitchFamily="34" charset="0"/>
                <a:cs typeface="Arial" panose="020B0604020202020204" pitchFamily="34" charset="0"/>
              </a:rPr>
              <a:t>A: </a:t>
            </a:r>
          </a:p>
          <a:p>
            <a:r>
              <a:rPr lang="en-US" dirty="0">
                <a:latin typeface="Arial" panose="020B0604020202020204" pitchFamily="34" charset="0"/>
                <a:cs typeface="Arial" panose="020B0604020202020204" pitchFamily="34" charset="0"/>
              </a:rPr>
              <a:t>The lab solutions for this unit can be different significantly from one to another, even with reasonably simple questions.</a:t>
            </a:r>
          </a:p>
          <a:p>
            <a:r>
              <a:rPr lang="en-US" dirty="0">
                <a:latin typeface="Arial" panose="020B0604020202020204" pitchFamily="34" charset="0"/>
                <a:cs typeface="Arial" panose="020B0604020202020204" pitchFamily="34" charset="0"/>
              </a:rPr>
              <a:t>We simply don’t want you to learn sample answers, but rather learn to explore various ways of solving (i.e., improve problem solving skills).</a:t>
            </a:r>
          </a:p>
          <a:p>
            <a:r>
              <a:rPr lang="en-US" dirty="0">
                <a:latin typeface="Arial" panose="020B0604020202020204" pitchFamily="34" charset="0"/>
                <a:cs typeface="Arial" panose="020B0604020202020204" pitchFamily="34" charset="0"/>
              </a:rPr>
              <a:t>We (facilitators and lecturers) are happy to discuss your solution, work out what might be going wrong and try to fix it with you.</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1654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70975"/>
            <a:ext cx="10353762" cy="1257300"/>
          </a:xfrm>
        </p:spPr>
        <p:txBody>
          <a:bodyPr/>
          <a:lstStyle/>
          <a:p>
            <a:r>
              <a:rPr lang="en-US" dirty="0"/>
              <a:t>Cheating</a:t>
            </a:r>
            <a:endParaRPr lang="en-AU" dirty="0"/>
          </a:p>
        </p:txBody>
      </p:sp>
      <p:sp>
        <p:nvSpPr>
          <p:cNvPr id="3" name="Content Placeholder 2"/>
          <p:cNvSpPr>
            <a:spLocks noGrp="1"/>
          </p:cNvSpPr>
          <p:nvPr>
            <p:ph idx="1"/>
          </p:nvPr>
        </p:nvSpPr>
        <p:spPr>
          <a:xfrm>
            <a:off x="913795" y="1699079"/>
            <a:ext cx="10353762" cy="3714749"/>
          </a:xfrm>
        </p:spPr>
        <p:txBody>
          <a:bodyPr>
            <a:normAutofit/>
          </a:bodyPr>
          <a:lstStyle/>
          <a:p>
            <a:r>
              <a:rPr lang="en-US" sz="2000" dirty="0">
                <a:latin typeface="Arial" panose="020B0604020202020204" pitchFamily="34" charset="0"/>
                <a:cs typeface="Arial" panose="020B0604020202020204" pitchFamily="34" charset="0"/>
              </a:rPr>
              <a:t>Please don’t cheat on any of the assessment items.</a:t>
            </a:r>
          </a:p>
          <a:p>
            <a:r>
              <a:rPr lang="en-US" sz="2000" dirty="0">
                <a:latin typeface="Arial" panose="020B0604020202020204" pitchFamily="34" charset="0"/>
                <a:cs typeface="Arial" panose="020B0604020202020204" pitchFamily="34" charset="0"/>
              </a:rPr>
              <a:t>Don’t copy your friend’s code.</a:t>
            </a:r>
          </a:p>
          <a:p>
            <a:r>
              <a:rPr lang="en-US" sz="2000" dirty="0">
                <a:latin typeface="Arial" panose="020B0604020202020204" pitchFamily="34" charset="0"/>
                <a:cs typeface="Arial" panose="020B0604020202020204" pitchFamily="34" charset="0"/>
              </a:rPr>
              <a:t>Don’t copy code from online.</a:t>
            </a:r>
          </a:p>
          <a:p>
            <a:r>
              <a:rPr lang="en-US" sz="2000" dirty="0">
                <a:latin typeface="Arial" panose="020B0604020202020204" pitchFamily="34" charset="0"/>
                <a:cs typeface="Arial" panose="020B0604020202020204" pitchFamily="34" charset="0"/>
              </a:rPr>
              <a:t>Don’t share your code structure with your friends </a:t>
            </a:r>
          </a:p>
          <a:p>
            <a:pPr lvl="1"/>
            <a:r>
              <a:rPr lang="en-US" sz="2000" dirty="0">
                <a:latin typeface="Arial" panose="020B0604020202020204" pitchFamily="34" charset="0"/>
                <a:cs typeface="Arial" panose="020B0604020202020204" pitchFamily="34" charset="0"/>
              </a:rPr>
              <a:t>Only share ideas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Consequences are dire!</a:t>
            </a:r>
            <a:endParaRPr lang="en-AU" sz="2000" dirty="0">
              <a:latin typeface="Arial" panose="020B0604020202020204" pitchFamily="34" charset="0"/>
              <a:cs typeface="Arial" panose="020B0604020202020204" pitchFamily="34" charset="0"/>
            </a:endParaRPr>
          </a:p>
        </p:txBody>
      </p:sp>
      <p:pic>
        <p:nvPicPr>
          <p:cNvPr id="2050" name="Picture 2" descr="Image result for but wh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1696" y="2392074"/>
            <a:ext cx="2376264" cy="276684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27606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Information 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latin typeface="Arial" panose="020B0604020202020204" pitchFamily="34" charset="0"/>
                <a:cs typeface="Arial" panose="020B0604020202020204" pitchFamily="34" charset="0"/>
              </a:rPr>
              <a:t>All human endeavour relies on information </a:t>
            </a:r>
          </a:p>
          <a:p>
            <a:pPr lvl="1"/>
            <a:r>
              <a:rPr lang="en-AU" dirty="0">
                <a:latin typeface="Arial" panose="020B0604020202020204" pitchFamily="34" charset="0"/>
                <a:cs typeface="Arial" panose="020B0604020202020204" pitchFamily="34" charset="0"/>
              </a:rPr>
              <a:t>Business, Government, Education, Research, Personal life</a:t>
            </a:r>
          </a:p>
          <a:p>
            <a:r>
              <a:rPr lang="en-AU" dirty="0">
                <a:latin typeface="Arial" panose="020B0604020202020204" pitchFamily="34" charset="0"/>
                <a:cs typeface="Arial" panose="020B0604020202020204" pitchFamily="34" charset="0"/>
              </a:rPr>
              <a:t>Information security is about protecting this information from “unauthorised access, harm or misuse”</a:t>
            </a:r>
            <a:r>
              <a:rPr lang="en-AU" baseline="30000" dirty="0">
                <a:latin typeface="Arial" panose="020B0604020202020204" pitchFamily="34" charset="0"/>
                <a:cs typeface="Arial" panose="020B0604020202020204" pitchFamily="34" charset="0"/>
              </a:rPr>
              <a:t>1</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This is done by preserving </a:t>
            </a:r>
            <a:r>
              <a:rPr lang="en-AU" u="sng" dirty="0">
                <a:solidFill>
                  <a:srgbClr val="00B0F0"/>
                </a:solidFill>
                <a:latin typeface="Arial" panose="020B0604020202020204" pitchFamily="34" charset="0"/>
                <a:cs typeface="Arial" panose="020B0604020202020204" pitchFamily="34" charset="0"/>
              </a:rPr>
              <a:t>C</a:t>
            </a:r>
            <a:r>
              <a:rPr lang="en-AU" dirty="0">
                <a:latin typeface="Arial" panose="020B0604020202020204" pitchFamily="34" charset="0"/>
                <a:cs typeface="Arial" panose="020B0604020202020204" pitchFamily="34" charset="0"/>
              </a:rPr>
              <a:t>onfidentiality, </a:t>
            </a:r>
            <a:r>
              <a:rPr lang="en-AU" u="sng" dirty="0">
                <a:solidFill>
                  <a:srgbClr val="00B0F0"/>
                </a:solidFill>
                <a:latin typeface="Arial" panose="020B0604020202020204" pitchFamily="34" charset="0"/>
                <a:cs typeface="Arial" panose="020B0604020202020204" pitchFamily="34" charset="0"/>
              </a:rPr>
              <a:t>I</a:t>
            </a:r>
            <a:r>
              <a:rPr lang="en-AU" dirty="0">
                <a:latin typeface="Arial" panose="020B0604020202020204" pitchFamily="34" charset="0"/>
                <a:cs typeface="Arial" panose="020B0604020202020204" pitchFamily="34" charset="0"/>
              </a:rPr>
              <a:t>ntegrity and </a:t>
            </a:r>
            <a:r>
              <a:rPr lang="en-AU" u="sng" dirty="0">
                <a:solidFill>
                  <a:srgbClr val="00B0F0"/>
                </a:solidFill>
                <a:latin typeface="Arial" panose="020B0604020202020204" pitchFamily="34" charset="0"/>
                <a:cs typeface="Arial" panose="020B0604020202020204" pitchFamily="34" charset="0"/>
              </a:rPr>
              <a:t>A</a:t>
            </a:r>
            <a:r>
              <a:rPr lang="en-AU" dirty="0">
                <a:latin typeface="Arial" panose="020B0604020202020204" pitchFamily="34" charset="0"/>
                <a:cs typeface="Arial" panose="020B0604020202020204" pitchFamily="34" charset="0"/>
              </a:rPr>
              <a:t>vailability of information</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dirty="0"/>
              <a:t>1 </a:t>
            </a:r>
            <a:r>
              <a:rPr lang="en-US" dirty="0" err="1"/>
              <a:t>Cybok</a:t>
            </a:r>
            <a:r>
              <a:rPr lang="en-US" dirty="0"/>
              <a:t> 1.0 2019 https://</a:t>
            </a:r>
            <a:r>
              <a:rPr lang="en-US" dirty="0" err="1"/>
              <a:t>www.cybok.org</a:t>
            </a:r>
            <a:r>
              <a:rPr lang="en-US" dirty="0"/>
              <a:t>/media/downloads/CyBOK_version_1.0_YMKBy7a.pdf</a:t>
            </a:r>
          </a:p>
        </p:txBody>
      </p:sp>
    </p:spTree>
    <p:extLst>
      <p:ext uri="{BB962C8B-B14F-4D97-AF65-F5344CB8AC3E}">
        <p14:creationId xmlns:p14="http://schemas.microsoft.com/office/powerpoint/2010/main" val="1476963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3795" y="203200"/>
            <a:ext cx="10353762" cy="1257300"/>
          </a:xfrm>
        </p:spPr>
        <p:txBody>
          <a:bodyPr/>
          <a:lstStyle/>
          <a:p>
            <a:r>
              <a:rPr lang="en-AU" dirty="0"/>
              <a:t>What is Cybersecurity?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1713593"/>
            <a:ext cx="10353762" cy="3714749"/>
          </a:xfrm>
        </p:spPr>
        <p:txBody>
          <a:bodyPr>
            <a:normAutofit/>
          </a:bodyPr>
          <a:lstStyle/>
          <a:p>
            <a:r>
              <a:rPr lang="en-AU" dirty="0">
                <a:latin typeface="Arial" panose="020B0604020202020204" pitchFamily="34" charset="0"/>
                <a:cs typeface="Arial" panose="020B0604020202020204" pitchFamily="34" charset="0"/>
              </a:rPr>
              <a:t>Cybersecurity is a subset of Information Security that concerns the digital realm:</a:t>
            </a:r>
          </a:p>
          <a:p>
            <a:pPr lvl="1"/>
            <a:r>
              <a:rPr lang="en-AU" dirty="0">
                <a:effectLst/>
                <a:latin typeface="Arial" panose="020B0604020202020204" pitchFamily="34" charset="0"/>
                <a:cs typeface="Arial" panose="020B0604020202020204" pitchFamily="34" charset="0"/>
              </a:rPr>
              <a:t>It refers to the protection of information systems (hardware, software and associated infrastructure), the data on them, and the services they provide, from unauthorised access, harm or misuse. This includes harm caused intentionally by the operator of the system, or accidentally, as a result of failing to follow security procedures.</a:t>
            </a:r>
          </a:p>
          <a:p>
            <a:r>
              <a:rPr lang="en-AU" dirty="0">
                <a:effectLst/>
                <a:latin typeface="Arial" panose="020B0604020202020204" pitchFamily="34" charset="0"/>
                <a:cs typeface="Arial" panose="020B0604020202020204" pitchFamily="34" charset="0"/>
              </a:rPr>
              <a:t>CIA is sometimes extended to include Authentication, Accountability, Non-Repudiation and Reliability</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0690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551512" y="1659466"/>
            <a:ext cx="3898634" cy="1337733"/>
          </a:xfrm>
        </p:spPr>
        <p:txBody>
          <a:bodyPr vert="horz" lIns="91440" tIns="45720" rIns="91440" bIns="45720" rtlCol="0" anchor="b">
            <a:normAutofit/>
          </a:bodyPr>
          <a:lstStyle/>
          <a:p>
            <a:pPr algn="l"/>
            <a:r>
              <a:rPr lang="en-US" sz="4200" dirty="0"/>
              <a:t>Human Exploits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1272840" y="3007268"/>
            <a:ext cx="2112911" cy="488410"/>
          </a:xfrm>
        </p:spPr>
        <p:txBody>
          <a:bodyPr vert="horz" lIns="91440" tIns="45720" rIns="91440" bIns="45720" rtlCol="0" anchor="t">
            <a:normAutofit/>
          </a:bodyPr>
          <a:lstStyle/>
          <a:p>
            <a:pPr marL="0" indent="0">
              <a:buNone/>
            </a:pPr>
            <a:r>
              <a:rPr lang="en-US" sz="2000" dirty="0">
                <a:solidFill>
                  <a:srgbClr val="2993D5"/>
                </a:solidFill>
              </a:rPr>
              <a:t>2021 breaches</a:t>
            </a:r>
          </a:p>
        </p:txBody>
      </p:sp>
      <p:sp>
        <p:nvSpPr>
          <p:cNvPr id="39" name="Rectangle 3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2021 Verizon DBIR </a:t>
            </a:r>
          </a:p>
          <a:p>
            <a:pPr>
              <a:lnSpc>
                <a:spcPct val="90000"/>
              </a:lnSpc>
              <a:spcAft>
                <a:spcPts val="600"/>
              </a:spcAft>
            </a:pPr>
            <a:r>
              <a:rPr lang="en-US" sz="700"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https://enterprise.verizon.com/resources/executivebriefs/2021-dbir-executive-brief.pdf</a:t>
            </a:r>
          </a:p>
        </p:txBody>
      </p:sp>
      <p:pic>
        <p:nvPicPr>
          <p:cNvPr id="6" name="Picture 5">
            <a:extLst>
              <a:ext uri="{FF2B5EF4-FFF2-40B4-BE49-F238E27FC236}">
                <a16:creationId xmlns:a16="http://schemas.microsoft.com/office/drawing/2014/main" id="{680B0832-BD63-4373-902C-374A1ABB6E58}"/>
              </a:ext>
            </a:extLst>
          </p:cNvPr>
          <p:cNvPicPr>
            <a:picLocks noChangeAspect="1"/>
          </p:cNvPicPr>
          <p:nvPr/>
        </p:nvPicPr>
        <p:blipFill>
          <a:blip r:embed="rId4"/>
          <a:stretch>
            <a:fillRect/>
          </a:stretch>
        </p:blipFill>
        <p:spPr>
          <a:xfrm>
            <a:off x="5466399" y="182562"/>
            <a:ext cx="5811806" cy="6330205"/>
          </a:xfrm>
          <a:prstGeom prst="rect">
            <a:avLst/>
          </a:prstGeom>
        </p:spPr>
      </p:pic>
    </p:spTree>
    <p:extLst>
      <p:ext uri="{BB962C8B-B14F-4D97-AF65-F5344CB8AC3E}">
        <p14:creationId xmlns:p14="http://schemas.microsoft.com/office/powerpoint/2010/main" val="3480672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3795" y="228601"/>
            <a:ext cx="10353762" cy="888999"/>
          </a:xfrm>
        </p:spPr>
        <p:txBody>
          <a:bodyPr/>
          <a:lstStyle/>
          <a:p>
            <a:r>
              <a:rPr lang="en-AU"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1573894"/>
            <a:ext cx="10353762" cy="3924299"/>
          </a:xfrm>
        </p:spPr>
        <p:txBody>
          <a:bodyPr>
            <a:normAutofit lnSpcReduction="10000"/>
          </a:bodyPr>
          <a:lstStyle/>
          <a:p>
            <a:r>
              <a:rPr lang="en-GB" dirty="0">
                <a:effectLst/>
                <a:latin typeface="Arial" panose="020B0604020202020204" pitchFamily="34" charset="0"/>
                <a:cs typeface="Arial" panose="020B0604020202020204" pitchFamily="34" charset="0"/>
              </a:rPr>
              <a:t>To understand and be able to articulate</a:t>
            </a:r>
          </a:p>
          <a:p>
            <a:pPr lvl="1"/>
            <a:r>
              <a:rPr lang="en-GB" dirty="0">
                <a:effectLst/>
                <a:latin typeface="Arial" panose="020B0604020202020204" pitchFamily="34" charset="0"/>
                <a:cs typeface="Arial" panose="020B0604020202020204" pitchFamily="34" charset="0"/>
              </a:rPr>
              <a:t>The language of Cybersecurity</a:t>
            </a:r>
          </a:p>
          <a:p>
            <a:pPr lvl="1"/>
            <a:r>
              <a:rPr lang="en-GB" dirty="0">
                <a:effectLst/>
                <a:latin typeface="Arial" panose="020B0604020202020204" pitchFamily="34" charset="0"/>
                <a:cs typeface="Arial" panose="020B0604020202020204" pitchFamily="34" charset="0"/>
              </a:rPr>
              <a:t>The principles of preserving Confidentiality, Integrity and Availability</a:t>
            </a:r>
          </a:p>
          <a:p>
            <a:pPr lvl="1"/>
            <a:r>
              <a:rPr lang="en-GB" dirty="0">
                <a:effectLst/>
                <a:latin typeface="Arial" panose="020B0604020202020204" pitchFamily="34" charset="0"/>
                <a:cs typeface="Arial" panose="020B0604020202020204" pitchFamily="34" charset="0"/>
              </a:rPr>
              <a:t>Principles of Risk Management</a:t>
            </a:r>
          </a:p>
          <a:p>
            <a:pPr lvl="1"/>
            <a:r>
              <a:rPr lang="en-GB" dirty="0">
                <a:effectLst/>
                <a:latin typeface="Arial" panose="020B0604020202020204" pitchFamily="34" charset="0"/>
                <a:cs typeface="Arial" panose="020B0604020202020204" pitchFamily="34" charset="0"/>
              </a:rPr>
              <a:t>Cybersecurity in the domains of </a:t>
            </a:r>
          </a:p>
          <a:p>
            <a:pPr lvl="2"/>
            <a:r>
              <a:rPr lang="en-GB" dirty="0">
                <a:effectLst/>
                <a:latin typeface="Arial" panose="020B0604020202020204" pitchFamily="34" charset="0"/>
                <a:cs typeface="Arial" panose="020B0604020202020204" pitchFamily="34" charset="0"/>
              </a:rPr>
              <a:t>* Human organisational and regulatory aspects, * Attacks and Defences, * System Security, * Software and Platform Security, * Infrastructure Security</a:t>
            </a:r>
          </a:p>
          <a:p>
            <a:r>
              <a:rPr lang="en-GB" dirty="0">
                <a:effectLst/>
                <a:latin typeface="Arial" panose="020B0604020202020204" pitchFamily="34" charset="0"/>
                <a:cs typeface="Arial" panose="020B0604020202020204" pitchFamily="34" charset="0"/>
              </a:rPr>
              <a:t>Case studies will be used to illustrate and concretise language, terms and concepts throughout the live lectures</a:t>
            </a:r>
          </a:p>
          <a:p>
            <a:r>
              <a:rPr lang="en-GB" dirty="0">
                <a:effectLst/>
                <a:latin typeface="Arial" panose="020B0604020202020204" pitchFamily="34" charset="0"/>
                <a:cs typeface="Arial" panose="020B0604020202020204" pitchFamily="34" charset="0"/>
              </a:rPr>
              <a:t>Practical laboratory work will assist in practical aspects of Cybersecurity</a:t>
            </a:r>
          </a:p>
        </p:txBody>
      </p:sp>
    </p:spTree>
    <p:extLst>
      <p:ext uri="{BB962C8B-B14F-4D97-AF65-F5344CB8AC3E}">
        <p14:creationId xmlns:p14="http://schemas.microsoft.com/office/powerpoint/2010/main" val="1068746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D983-BF7D-9343-B99F-81DCAC39D19B}"/>
              </a:ext>
            </a:extLst>
          </p:cNvPr>
          <p:cNvSpPr>
            <a:spLocks noGrp="1"/>
          </p:cNvSpPr>
          <p:nvPr>
            <p:ph type="title"/>
          </p:nvPr>
        </p:nvSpPr>
        <p:spPr>
          <a:xfrm>
            <a:off x="913795" y="246742"/>
            <a:ext cx="10353762" cy="1257300"/>
          </a:xfrm>
        </p:spPr>
        <p:txBody>
          <a:bodyPr/>
          <a:lstStyle/>
          <a:p>
            <a:r>
              <a:rPr lang="en-AU" dirty="0"/>
              <a:t>Ethics</a:t>
            </a:r>
            <a:br>
              <a:rPr lang="en-AU" dirty="0"/>
            </a:br>
            <a:r>
              <a:rPr lang="en-AU" dirty="0"/>
              <a:t>(or what you *absolutely* should not do)</a:t>
            </a:r>
          </a:p>
        </p:txBody>
      </p:sp>
      <p:sp>
        <p:nvSpPr>
          <p:cNvPr id="3" name="Content Placeholder 2">
            <a:extLst>
              <a:ext uri="{FF2B5EF4-FFF2-40B4-BE49-F238E27FC236}">
                <a16:creationId xmlns:a16="http://schemas.microsoft.com/office/drawing/2014/main" id="{BBEA6D1A-7BEE-D443-9695-FB4C23725F4D}"/>
              </a:ext>
            </a:extLst>
          </p:cNvPr>
          <p:cNvSpPr>
            <a:spLocks noGrp="1"/>
          </p:cNvSpPr>
          <p:nvPr>
            <p:ph idx="1"/>
          </p:nvPr>
        </p:nvSpPr>
        <p:spPr>
          <a:xfrm>
            <a:off x="913795" y="1815192"/>
            <a:ext cx="10353762" cy="4384508"/>
          </a:xfrm>
        </p:spPr>
        <p:txBody>
          <a:bodyPr>
            <a:normAutofit/>
          </a:bodyPr>
          <a:lstStyle/>
          <a:p>
            <a:r>
              <a:rPr lang="en-AU" dirty="0">
                <a:latin typeface="Arial" panose="020B0604020202020204" pitchFamily="34" charset="0"/>
                <a:cs typeface="Arial" panose="020B0604020202020204" pitchFamily="34" charset="0"/>
              </a:rPr>
              <a:t>Codes of Ethics are needed by all endeavours that are professions. In cybersecurity, there are several organisations that have them</a:t>
            </a:r>
          </a:p>
          <a:p>
            <a:r>
              <a:rPr lang="en-AU" dirty="0">
                <a:latin typeface="Arial" panose="020B0604020202020204" pitchFamily="34" charset="0"/>
                <a:cs typeface="Arial" panose="020B0604020202020204" pitchFamily="34" charset="0"/>
              </a:rPr>
              <a:t>ISC</a:t>
            </a:r>
            <a:r>
              <a:rPr lang="en-AU" baseline="30000" dirty="0">
                <a:latin typeface="Arial" panose="020B0604020202020204" pitchFamily="34" charset="0"/>
                <a:cs typeface="Arial" panose="020B0604020202020204" pitchFamily="34" charset="0"/>
              </a:rPr>
              <a:t>2</a:t>
            </a:r>
            <a:endParaRPr lang="en-AU" baseline="30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r>
              <a:rPr lang="en-AU" dirty="0">
                <a:latin typeface="Arial" panose="020B0604020202020204" pitchFamily="34" charset="0"/>
                <a:cs typeface="Arial" panose="020B0604020202020204" pitchFamily="34" charset="0"/>
              </a:rPr>
              <a:t>Protect society, the common good, necessary public trust and confidence, and the infrastructure. </a:t>
            </a:r>
          </a:p>
          <a:p>
            <a:pPr lvl="1"/>
            <a:r>
              <a:rPr lang="en-AU" dirty="0">
                <a:latin typeface="Arial" panose="020B0604020202020204" pitchFamily="34" charset="0"/>
                <a:cs typeface="Arial" panose="020B0604020202020204" pitchFamily="34" charset="0"/>
              </a:rPr>
              <a:t>Act honourably, honestly, justly, responsibly, and legally. </a:t>
            </a:r>
          </a:p>
          <a:p>
            <a:pPr lvl="1"/>
            <a:r>
              <a:rPr lang="en-AU" dirty="0">
                <a:latin typeface="Arial" panose="020B0604020202020204" pitchFamily="34" charset="0"/>
                <a:cs typeface="Arial" panose="020B0604020202020204" pitchFamily="34" charset="0"/>
              </a:rPr>
              <a:t>Provide diligent and competent service to principals. </a:t>
            </a:r>
          </a:p>
          <a:p>
            <a:pPr lvl="1"/>
            <a:r>
              <a:rPr lang="en-AU" dirty="0">
                <a:latin typeface="Arial" panose="020B0604020202020204" pitchFamily="34" charset="0"/>
                <a:cs typeface="Arial" panose="020B0604020202020204" pitchFamily="34" charset="0"/>
              </a:rPr>
              <a:t>Advance and protect the profession.</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5807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7A6F-E7F5-304A-A25F-61E764525B5B}"/>
              </a:ext>
            </a:extLst>
          </p:cNvPr>
          <p:cNvSpPr>
            <a:spLocks noGrp="1"/>
          </p:cNvSpPr>
          <p:nvPr>
            <p:ph type="title"/>
          </p:nvPr>
        </p:nvSpPr>
        <p:spPr>
          <a:xfrm>
            <a:off x="913795" y="232229"/>
            <a:ext cx="10353762" cy="1257300"/>
          </a:xfrm>
        </p:spPr>
        <p:txBody>
          <a:bodyPr/>
          <a:lstStyle/>
          <a:p>
            <a:r>
              <a:rPr lang="en-AU" dirty="0"/>
              <a:t>Ethics continued…</a:t>
            </a:r>
          </a:p>
        </p:txBody>
      </p:sp>
      <p:sp>
        <p:nvSpPr>
          <p:cNvPr id="3" name="Content Placeholder 2">
            <a:extLst>
              <a:ext uri="{FF2B5EF4-FFF2-40B4-BE49-F238E27FC236}">
                <a16:creationId xmlns:a16="http://schemas.microsoft.com/office/drawing/2014/main" id="{88851BF1-8C4A-B14B-8144-02D268D45C5C}"/>
              </a:ext>
            </a:extLst>
          </p:cNvPr>
          <p:cNvSpPr>
            <a:spLocks noGrp="1"/>
          </p:cNvSpPr>
          <p:nvPr>
            <p:ph idx="1"/>
          </p:nvPr>
        </p:nvSpPr>
        <p:spPr>
          <a:xfrm>
            <a:off x="913795" y="1757136"/>
            <a:ext cx="10353762" cy="4023561"/>
          </a:xfrm>
        </p:spPr>
        <p:txBody>
          <a:bodyPr/>
          <a:lstStyle/>
          <a:p>
            <a:r>
              <a:rPr lang="en-AU" dirty="0">
                <a:latin typeface="Arial" panose="020B0604020202020204" pitchFamily="34" charset="0"/>
                <a:cs typeface="Arial" panose="020B0604020202020204" pitchFamily="34" charset="0"/>
              </a:rPr>
              <a:t>Don’t do anything that you don’t have explicit authorisation to do</a:t>
            </a:r>
          </a:p>
          <a:p>
            <a:r>
              <a:rPr lang="en-AU" dirty="0">
                <a:latin typeface="Arial" panose="020B0604020202020204" pitchFamily="34" charset="0"/>
                <a:cs typeface="Arial" panose="020B0604020202020204" pitchFamily="34" charset="0"/>
              </a:rPr>
              <a:t>Hacking without authorization is a crime in almost every country</a:t>
            </a:r>
          </a:p>
          <a:p>
            <a:r>
              <a:rPr lang="en-AU" dirty="0">
                <a:latin typeface="Arial" panose="020B0604020202020204" pitchFamily="34" charset="0"/>
                <a:cs typeface="Arial" panose="020B0604020202020204" pitchFamily="34" charset="0"/>
              </a:rPr>
              <a:t>You can cause damage to yourself and others by being negligent</a:t>
            </a:r>
          </a:p>
          <a:p>
            <a:r>
              <a:rPr lang="en-AU" dirty="0">
                <a:latin typeface="Arial" panose="020B0604020202020204" pitchFamily="34" charset="0"/>
                <a:cs typeface="Arial" panose="020B0604020202020204" pitchFamily="34" charset="0"/>
              </a:rPr>
              <a:t>A safe environment enables you to explore, investigate and learn</a:t>
            </a:r>
          </a:p>
        </p:txBody>
      </p:sp>
    </p:spTree>
    <p:extLst>
      <p:ext uri="{BB962C8B-B14F-4D97-AF65-F5344CB8AC3E}">
        <p14:creationId xmlns:p14="http://schemas.microsoft.com/office/powerpoint/2010/main" val="548683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95" y="246743"/>
            <a:ext cx="10353762" cy="1257300"/>
          </a:xfrm>
        </p:spPr>
        <p:txBody>
          <a:bodyPr/>
          <a:lstStyle/>
          <a:p>
            <a:r>
              <a:rPr lang="en-AU" dirty="0"/>
              <a:t>Copyright notice</a:t>
            </a:r>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913795" y="1504043"/>
            <a:ext cx="10353762" cy="4354330"/>
          </a:xfrm>
        </p:spPr>
        <p:txBody>
          <a:bodyPr>
            <a:normAutofit fontScale="70000" lnSpcReduction="20000"/>
          </a:bodyPr>
          <a:lstStyle/>
          <a:p>
            <a:pPr marL="36900" indent="0" algn="ctr">
              <a:buNone/>
            </a:pPr>
            <a:r>
              <a:rPr lang="en-AU" sz="4000" b="1" dirty="0">
                <a:latin typeface="Arial" panose="020B0604020202020204" pitchFamily="34" charset="0"/>
                <a:cs typeface="Arial" panose="020B0604020202020204" pitchFamily="34" charset="0"/>
              </a:rPr>
              <a:t>Commonwealth of Australia</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Copyright Regulations 1969</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WARNING</a:t>
            </a:r>
          </a:p>
          <a:p>
            <a:pPr marL="36900" indent="0" algn="ctr">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Materials in this unit (CITS1003 – Introduction to Cybersecurity) have been reproduced and communicated to you by or on behalf of The University of Western Australia pursuant to Part VB of the </a:t>
            </a:r>
            <a:r>
              <a:rPr lang="en-AU" sz="2400" i="1" dirty="0">
                <a:latin typeface="Arial" panose="020B0604020202020204" pitchFamily="34" charset="0"/>
                <a:cs typeface="Arial" panose="020B0604020202020204" pitchFamily="34" charset="0"/>
              </a:rPr>
              <a:t>Copyright Act</a:t>
            </a:r>
            <a:r>
              <a:rPr lang="en-AU" sz="2400" dirty="0">
                <a:latin typeface="Arial" panose="020B0604020202020204" pitchFamily="34" charset="0"/>
                <a:cs typeface="Arial" panose="020B0604020202020204" pitchFamily="34" charset="0"/>
              </a:rPr>
              <a:t>1968 (</a:t>
            </a:r>
            <a:r>
              <a:rPr lang="en-AU" sz="2400" b="1" dirty="0">
                <a:latin typeface="Arial" panose="020B0604020202020204" pitchFamily="34" charset="0"/>
                <a:cs typeface="Arial" panose="020B0604020202020204" pitchFamily="34" charset="0"/>
              </a:rPr>
              <a:t>the Act</a:t>
            </a:r>
            <a:r>
              <a:rPr lang="en-AU" sz="2400" dirty="0">
                <a:latin typeface="Arial" panose="020B0604020202020204" pitchFamily="34" charset="0"/>
                <a:cs typeface="Arial" panose="020B0604020202020204" pitchFamily="34" charset="0"/>
              </a:rPr>
              <a:t>).</a:t>
            </a:r>
          </a:p>
          <a:p>
            <a:pPr marL="36900" indent="0">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36900"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31A839-9D28-7749-9BD6-E294D81EE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782" y="213360"/>
            <a:ext cx="8001000" cy="6443472"/>
          </a:xfrm>
          <a:prstGeom prst="rect">
            <a:avLst/>
          </a:prstGeom>
        </p:spPr>
      </p:pic>
    </p:spTree>
    <p:extLst>
      <p:ext uri="{BB962C8B-B14F-4D97-AF65-F5344CB8AC3E}">
        <p14:creationId xmlns:p14="http://schemas.microsoft.com/office/powerpoint/2010/main" val="339268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F3C42F-05D8-49ED-AF35-C5FF84EC069D}"/>
              </a:ext>
            </a:extLst>
          </p:cNvPr>
          <p:cNvSpPr/>
          <p:nvPr/>
        </p:nvSpPr>
        <p:spPr>
          <a:xfrm>
            <a:off x="7535332" y="143387"/>
            <a:ext cx="1117601" cy="6587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C00000"/>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BBDBF6F-560A-4748-833A-53044B26F557}"/>
              </a:ext>
            </a:extLst>
          </p:cNvPr>
          <p:cNvSpPr/>
          <p:nvPr/>
        </p:nvSpPr>
        <p:spPr>
          <a:xfrm>
            <a:off x="7165494" y="296718"/>
            <a:ext cx="1487439" cy="4834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C00000"/>
                </a:solidFill>
                <a:latin typeface="Arial" panose="020B0604020202020204" pitchFamily="34" charset="0"/>
                <a:cs typeface="Arial" panose="020B0604020202020204" pitchFamily="34" charset="0"/>
              </a:rPr>
              <a:t>2020</a:t>
            </a:r>
            <a:endParaRPr lang="en-US" sz="2800" b="1" dirty="0">
              <a:solidFill>
                <a:srgbClr val="C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89584BC-CAB3-B344-8199-9E281BD92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110" y="894499"/>
            <a:ext cx="9175865" cy="5680922"/>
          </a:xfrm>
          <a:prstGeom prst="rect">
            <a:avLst/>
          </a:prstGeom>
        </p:spPr>
      </p:pic>
      <p:pic>
        <p:nvPicPr>
          <p:cNvPr id="6" name="Picture 5">
            <a:extLst>
              <a:ext uri="{FF2B5EF4-FFF2-40B4-BE49-F238E27FC236}">
                <a16:creationId xmlns:a16="http://schemas.microsoft.com/office/drawing/2014/main" id="{E8CA1C5F-6F63-4A48-8AE9-8562C19C4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313" y="143387"/>
            <a:ext cx="3460019" cy="658727"/>
          </a:xfrm>
          <a:prstGeom prst="rect">
            <a:avLst/>
          </a:prstGeom>
        </p:spPr>
      </p:pic>
    </p:spTree>
    <p:extLst>
      <p:ext uri="{BB962C8B-B14F-4D97-AF65-F5344CB8AC3E}">
        <p14:creationId xmlns:p14="http://schemas.microsoft.com/office/powerpoint/2010/main" val="227549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49C1-730C-F94A-AE4C-BE3A366F79A1}"/>
              </a:ext>
            </a:extLst>
          </p:cNvPr>
          <p:cNvSpPr>
            <a:spLocks noGrp="1"/>
          </p:cNvSpPr>
          <p:nvPr>
            <p:ph type="title"/>
          </p:nvPr>
        </p:nvSpPr>
        <p:spPr>
          <a:xfrm>
            <a:off x="913795" y="609600"/>
            <a:ext cx="10353762" cy="1257300"/>
          </a:xfrm>
        </p:spPr>
        <p:txBody>
          <a:bodyPr>
            <a:normAutofit/>
          </a:bodyPr>
          <a:lstStyle/>
          <a:p>
            <a:r>
              <a:rPr lang="en-AU" dirty="0">
                <a:solidFill>
                  <a:srgbClr val="FFFFFF"/>
                </a:solidFill>
              </a:rPr>
              <a:t>3 Things</a:t>
            </a:r>
          </a:p>
        </p:txBody>
      </p:sp>
      <p:graphicFrame>
        <p:nvGraphicFramePr>
          <p:cNvPr id="5" name="Content Placeholder 2">
            <a:extLst>
              <a:ext uri="{FF2B5EF4-FFF2-40B4-BE49-F238E27FC236}">
                <a16:creationId xmlns:a16="http://schemas.microsoft.com/office/drawing/2014/main" id="{2B81B40E-1876-4B42-AF04-04C3FC3951A0}"/>
              </a:ext>
            </a:extLst>
          </p:cNvPr>
          <p:cNvGraphicFramePr>
            <a:graphicFrameLocks noGrp="1"/>
          </p:cNvGraphicFramePr>
          <p:nvPr>
            <p:ph idx="1"/>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40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Pre-Requisites and Target Audience</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2076450"/>
            <a:ext cx="10353762" cy="4396539"/>
          </a:xfrm>
        </p:spPr>
        <p:txBody>
          <a:bodyPr>
            <a:normAutofit/>
          </a:bodyPr>
          <a:lstStyle/>
          <a:p>
            <a:r>
              <a:rPr lang="en-AU" dirty="0">
                <a:latin typeface="Arial" panose="020B0604020202020204" pitchFamily="34" charset="0"/>
                <a:cs typeface="Arial" panose="020B0604020202020204" pitchFamily="34" charset="0"/>
              </a:rPr>
              <a:t>There are hundreds of students enrolled (more than 750 atm) in the unit from diverse backgrounds</a:t>
            </a:r>
          </a:p>
          <a:p>
            <a:r>
              <a:rPr lang="en-AU" dirty="0">
                <a:latin typeface="Arial" panose="020B0604020202020204" pitchFamily="34" charset="0"/>
                <a:cs typeface="Arial" panose="020B0604020202020204" pitchFamily="34" charset="0"/>
              </a:rPr>
              <a:t>There will be minimal coding (unless you want to do more) in this unit and no assumption of prior knowledge in computer science</a:t>
            </a:r>
          </a:p>
          <a:p>
            <a:r>
              <a:rPr lang="en-AU" dirty="0">
                <a:latin typeface="Arial" panose="020B0604020202020204" pitchFamily="34" charset="0"/>
                <a:cs typeface="Arial" panose="020B0604020202020204" pitchFamily="34" charset="0"/>
              </a:rPr>
              <a:t>This is an introductory course and should be suitable for anyone wishing to familiarise themselves with the terms, concepts and practical aspects of Cybersecurity</a:t>
            </a:r>
          </a:p>
          <a:p>
            <a:r>
              <a:rPr lang="en-AU" dirty="0">
                <a:latin typeface="Arial" panose="020B0604020202020204" pitchFamily="34" charset="0"/>
                <a:cs typeface="Arial" panose="020B0604020202020204" pitchFamily="34" charset="0"/>
              </a:rPr>
              <a:t>The course is mainly based on </a:t>
            </a:r>
            <a:r>
              <a:rPr lang="en-AU" dirty="0" err="1">
                <a:latin typeface="Arial" panose="020B0604020202020204" pitchFamily="34" charset="0"/>
                <a:cs typeface="Arial" panose="020B0604020202020204" pitchFamily="34" charset="0"/>
              </a:rPr>
              <a:t>CyBOK</a:t>
            </a:r>
            <a:r>
              <a:rPr lang="en-AU" dirty="0">
                <a:latin typeface="Arial" panose="020B0604020202020204" pitchFamily="34" charset="0"/>
                <a:cs typeface="Arial" panose="020B0604020202020204" pitchFamily="34" charset="0"/>
              </a:rPr>
              <a:t> - the Cybersecurity Book of Knowledge project (</a:t>
            </a:r>
            <a:r>
              <a:rPr lang="en-AU" dirty="0">
                <a:solidFill>
                  <a:srgbClr val="92D050"/>
                </a:solidFill>
                <a:latin typeface="Arial" panose="020B0604020202020204" pitchFamily="34" charset="0"/>
                <a:cs typeface="Arial" panose="020B0604020202020204" pitchFamily="34" charset="0"/>
              </a:rPr>
              <a:t>https://www.cybok.org/</a:t>
            </a:r>
            <a:r>
              <a:rPr lang="en-AU" dirty="0">
                <a:latin typeface="Arial" panose="020B0604020202020204" pitchFamily="34" charset="0"/>
                <a:cs typeface="Arial" panose="020B0604020202020204" pitchFamily="34" charset="0"/>
              </a:rPr>
              <a:t>)</a:t>
            </a:r>
            <a:endParaRPr lang="en-AU" baseline="30000" dirty="0">
              <a:latin typeface="Arial" panose="020B0604020202020204" pitchFamily="34" charset="0"/>
              <a:cs typeface="Arial" panose="020B0604020202020204" pitchFamily="34" charset="0"/>
            </a:endParaRP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71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34" y="281796"/>
            <a:ext cx="10353762" cy="1257300"/>
          </a:xfrm>
        </p:spPr>
        <p:txBody>
          <a:bodyPr/>
          <a:lstStyle/>
          <a:p>
            <a:r>
              <a:rPr lang="en-AU" sz="3200" b="1" dirty="0"/>
              <a:t>To Get Started</a:t>
            </a:r>
          </a:p>
        </p:txBody>
      </p:sp>
      <p:sp>
        <p:nvSpPr>
          <p:cNvPr id="3" name="Content Placeholder 2"/>
          <p:cNvSpPr>
            <a:spLocks noGrp="1"/>
          </p:cNvSpPr>
          <p:nvPr>
            <p:ph idx="1"/>
          </p:nvPr>
        </p:nvSpPr>
        <p:spPr>
          <a:xfrm>
            <a:off x="1552150" y="2076450"/>
            <a:ext cx="10353762" cy="3714749"/>
          </a:xfrm>
        </p:spPr>
        <p:txBody>
          <a:bodyPr numCol="2">
            <a:normAutofit/>
          </a:bodyPr>
          <a:lstStyle/>
          <a:p>
            <a:r>
              <a:rPr lang="en-AU" dirty="0">
                <a:effectLst/>
                <a:latin typeface="Arial" panose="020B0604020202020204" pitchFamily="34" charset="0"/>
                <a:cs typeface="Arial" panose="020B0604020202020204" pitchFamily="34" charset="0"/>
              </a:rPr>
              <a:t>People</a:t>
            </a:r>
          </a:p>
          <a:p>
            <a:r>
              <a:rPr lang="en-AU" dirty="0">
                <a:effectLst/>
                <a:latin typeface="Arial" panose="020B0604020202020204" pitchFamily="34" charset="0"/>
                <a:cs typeface="Arial" panose="020B0604020202020204" pitchFamily="34" charset="0"/>
              </a:rPr>
              <a:t>Emergency</a:t>
            </a:r>
          </a:p>
          <a:p>
            <a:r>
              <a:rPr lang="en-AU" dirty="0">
                <a:effectLst/>
                <a:latin typeface="Arial" panose="020B0604020202020204" pitchFamily="34" charset="0"/>
                <a:cs typeface="Arial" panose="020B0604020202020204" pitchFamily="34" charset="0"/>
              </a:rPr>
              <a:t>Items of assessment</a:t>
            </a:r>
          </a:p>
          <a:p>
            <a:r>
              <a:rPr lang="en-AU" dirty="0">
                <a:effectLst/>
                <a:latin typeface="Arial" panose="020B0604020202020204" pitchFamily="34" charset="0"/>
                <a:cs typeface="Arial" panose="020B0604020202020204" pitchFamily="34" charset="0"/>
              </a:rPr>
              <a:t>Topics</a:t>
            </a:r>
          </a:p>
          <a:p>
            <a:r>
              <a:rPr lang="en-AU" dirty="0">
                <a:effectLst/>
                <a:latin typeface="Arial" panose="020B0604020202020204" pitchFamily="34" charset="0"/>
                <a:cs typeface="Arial" panose="020B0604020202020204" pitchFamily="34" charset="0"/>
              </a:rPr>
              <a:t>Ethics</a:t>
            </a:r>
          </a:p>
          <a:p>
            <a:endParaRPr lang="en-AU" dirty="0">
              <a:effectLst/>
              <a:latin typeface="Arial" panose="020B0604020202020204" pitchFamily="34" charset="0"/>
              <a:cs typeface="Arial" panose="020B0604020202020204" pitchFamily="34" charset="0"/>
            </a:endParaRPr>
          </a:p>
          <a:p>
            <a:endParaRPr lang="en-AU" dirty="0">
              <a:effectLst/>
              <a:latin typeface="Arial" panose="020B0604020202020204" pitchFamily="34" charset="0"/>
              <a:cs typeface="Arial" panose="020B0604020202020204" pitchFamily="34" charset="0"/>
            </a:endParaRPr>
          </a:p>
          <a:p>
            <a:r>
              <a:rPr lang="en-AU" dirty="0">
                <a:effectLst/>
                <a:latin typeface="Arial" panose="020B0604020202020204" pitchFamily="34" charset="0"/>
                <a:cs typeface="Arial" panose="020B0604020202020204" pitchFamily="34" charset="0"/>
              </a:rPr>
              <a:t>Online resources</a:t>
            </a:r>
          </a:p>
          <a:p>
            <a:r>
              <a:rPr lang="en-AU" dirty="0">
                <a:effectLst/>
                <a:latin typeface="Arial" panose="020B0604020202020204" pitchFamily="34" charset="0"/>
                <a:cs typeface="Arial" panose="020B0604020202020204" pitchFamily="34" charset="0"/>
              </a:rPr>
              <a:t>FAQs</a:t>
            </a:r>
          </a:p>
          <a:p>
            <a:r>
              <a:rPr lang="en-US" dirty="0">
                <a:effectLst/>
                <a:latin typeface="Arial" panose="020B0604020202020204" pitchFamily="34" charset="0"/>
                <a:cs typeface="Arial" panose="020B0604020202020204" pitchFamily="34" charset="0"/>
              </a:rPr>
              <a:t>What is Cybersecurity?</a:t>
            </a:r>
          </a:p>
          <a:p>
            <a:r>
              <a:rPr lang="en-US" dirty="0">
                <a:effectLst/>
                <a:latin typeface="Arial" panose="020B0604020202020204" pitchFamily="34" charset="0"/>
                <a:cs typeface="Arial" panose="020B0604020202020204" pitchFamily="34" charset="0"/>
              </a:rPr>
              <a:t>Learning outcomes</a:t>
            </a:r>
          </a:p>
          <a:p>
            <a:endParaRPr lang="en-AU" dirty="0"/>
          </a:p>
        </p:txBody>
      </p:sp>
    </p:spTree>
    <p:extLst>
      <p:ext uri="{BB962C8B-B14F-4D97-AF65-F5344CB8AC3E}">
        <p14:creationId xmlns:p14="http://schemas.microsoft.com/office/powerpoint/2010/main" val="178600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277257" y="295421"/>
            <a:ext cx="8737600" cy="692945"/>
          </a:xfrm>
        </p:spPr>
        <p:txBody>
          <a:bodyPr/>
          <a:lstStyle/>
          <a:p>
            <a:r>
              <a:rPr lang="en-AU" dirty="0"/>
              <a:t>People</a:t>
            </a:r>
          </a:p>
        </p:txBody>
      </p:sp>
      <p:sp>
        <p:nvSpPr>
          <p:cNvPr id="6" name="Shape 75">
            <a:extLst>
              <a:ext uri="{FF2B5EF4-FFF2-40B4-BE49-F238E27FC236}">
                <a16:creationId xmlns:a16="http://schemas.microsoft.com/office/drawing/2014/main" id="{823E95F5-393A-43E7-9F14-C47021EF0545}"/>
              </a:ext>
            </a:extLst>
          </p:cNvPr>
          <p:cNvSpPr txBox="1"/>
          <p:nvPr/>
        </p:nvSpPr>
        <p:spPr>
          <a:xfrm>
            <a:off x="5648457" y="1493122"/>
            <a:ext cx="2116686" cy="5069456"/>
          </a:xfrm>
          <a:prstGeom prst="rect">
            <a:avLst/>
          </a:prstGeom>
          <a:noFill/>
          <a:ln>
            <a:noFill/>
          </a:ln>
        </p:spPr>
        <p:txBody>
          <a:bodyPr lIns="91425" tIns="91425" rIns="91425" bIns="91425" anchor="t" anchorCtr="0">
            <a:noAutofit/>
          </a:bodyPr>
          <a:lstStyle/>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Davis Huang</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AU" sz="1400" dirty="0" err="1">
                <a:latin typeface="Arial" panose="020B0604020202020204" pitchFamily="34" charset="0"/>
                <a:cs typeface="Arial" panose="020B0604020202020204" pitchFamily="34" charset="0"/>
              </a:rPr>
              <a:t>Henuka</a:t>
            </a:r>
            <a:r>
              <a:rPr lang="en-AU" sz="1400" dirty="0">
                <a:latin typeface="Arial" panose="020B0604020202020204" pitchFamily="34" charset="0"/>
                <a:cs typeface="Arial" panose="020B0604020202020204" pitchFamily="34" charset="0"/>
              </a:rPr>
              <a:t> </a:t>
            </a:r>
            <a:r>
              <a:rPr lang="en-AU" sz="1400" dirty="0" err="1">
                <a:latin typeface="Arial" panose="020B0604020202020204" pitchFamily="34" charset="0"/>
                <a:cs typeface="Arial" panose="020B0604020202020204" pitchFamily="34" charset="0"/>
              </a:rPr>
              <a:t>Daluwatta</a:t>
            </a:r>
            <a:endParaRPr lang="en-AU" sz="1400" dirty="0">
              <a:latin typeface="Arial" panose="020B0604020202020204" pitchFamily="34" charset="0"/>
              <a:cs typeface="Arial" panose="020B0604020202020204" pitchFamily="34" charset="0"/>
            </a:endParaRP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AU" sz="1400" dirty="0" err="1">
                <a:latin typeface="Arial" panose="020B0604020202020204" pitchFamily="34" charset="0"/>
                <a:ea typeface="Times New Roman"/>
                <a:cs typeface="Arial" panose="020B0604020202020204" pitchFamily="34" charset="0"/>
                <a:sym typeface="Times New Roman"/>
              </a:rPr>
              <a:t>Huixin</a:t>
            </a:r>
            <a:r>
              <a:rPr lang="en-AU" sz="1400" dirty="0">
                <a:latin typeface="Arial" panose="020B0604020202020204" pitchFamily="34" charset="0"/>
                <a:ea typeface="Times New Roman"/>
                <a:cs typeface="Arial" panose="020B0604020202020204" pitchFamily="34" charset="0"/>
                <a:sym typeface="Times New Roman"/>
              </a:rPr>
              <a:t> Yang</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Clr>
                <a:schemeClr val="dk1"/>
              </a:buClr>
              <a:buSzPct val="61111"/>
              <a:buFont typeface="Arial"/>
              <a:buNone/>
            </a:pPr>
            <a:endParaRPr lang="en-AU" sz="1400" dirty="0">
              <a:latin typeface="Arial" panose="020B0604020202020204" pitchFamily="34" charset="0"/>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Long Qin</a:t>
            </a: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Clr>
                <a:schemeClr val="dk1"/>
              </a:buClr>
              <a:buSzPct val="61111"/>
              <a:buFont typeface="Arial"/>
              <a:buNone/>
            </a:pPr>
            <a:endParaRPr lang="en-AU"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AU" sz="1400" dirty="0">
              <a:latin typeface="Times New Roman"/>
              <a:ea typeface="Times New Roman"/>
              <a:cs typeface="Times New Roman"/>
              <a:sym typeface="Times New Roman"/>
            </a:endParaRP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None/>
            </a:pPr>
            <a:endParaRPr sz="1400" dirty="0"/>
          </a:p>
        </p:txBody>
      </p:sp>
      <p:sp>
        <p:nvSpPr>
          <p:cNvPr id="7" name="Shape 76">
            <a:extLst>
              <a:ext uri="{FF2B5EF4-FFF2-40B4-BE49-F238E27FC236}">
                <a16:creationId xmlns:a16="http://schemas.microsoft.com/office/drawing/2014/main" id="{0B403A3E-5FF0-4752-8688-39CA304628D9}"/>
              </a:ext>
            </a:extLst>
          </p:cNvPr>
          <p:cNvSpPr txBox="1"/>
          <p:nvPr/>
        </p:nvSpPr>
        <p:spPr>
          <a:xfrm>
            <a:off x="9295162" y="1261349"/>
            <a:ext cx="2896838" cy="3626123"/>
          </a:xfrm>
          <a:prstGeom prst="rect">
            <a:avLst/>
          </a:prstGeom>
          <a:noFill/>
          <a:ln>
            <a:noFill/>
          </a:ln>
        </p:spPr>
        <p:txBody>
          <a:bodyPr lIns="91425" tIns="91425" rIns="91425" bIns="91425" anchor="t" anchorCtr="0">
            <a:noAutofit/>
          </a:bodyPr>
          <a:lstStyle/>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Aliah Al-shabib</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None/>
            </a:pPr>
            <a:endParaRPr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Pascal Sun</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US" sz="1400" dirty="0" err="1">
                <a:latin typeface="Arial" panose="020B0604020202020204" pitchFamily="34" charset="0"/>
                <a:ea typeface="Times New Roman"/>
                <a:cs typeface="Arial" panose="020B0604020202020204" pitchFamily="34" charset="0"/>
                <a:sym typeface="Times New Roman"/>
              </a:rPr>
              <a:t>Wenxiao</a:t>
            </a:r>
            <a:r>
              <a:rPr lang="en-US" sz="1400" dirty="0">
                <a:latin typeface="Arial" panose="020B0604020202020204" pitchFamily="34" charset="0"/>
                <a:ea typeface="Times New Roman"/>
                <a:cs typeface="Arial" panose="020B0604020202020204" pitchFamily="34" charset="0"/>
                <a:sym typeface="Times New Roman"/>
              </a:rPr>
              <a:t> Zhang</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Hass</a:t>
            </a: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School operations team</a:t>
            </a: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Room: Main reception</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hlinkClick r:id="rId3"/>
              </a:rPr>
              <a:t>schoolops-pmc@uwa.edu.au</a:t>
            </a:r>
            <a:r>
              <a:rPr lang="en-US" sz="1400" dirty="0">
                <a:latin typeface="Arial" panose="020B0604020202020204" pitchFamily="34" charset="0"/>
                <a:ea typeface="Times New Roman"/>
                <a:cs typeface="Arial" panose="020B0604020202020204" pitchFamily="34" charset="0"/>
                <a:sym typeface="Times New Roman"/>
              </a:rPr>
              <a:t> </a:t>
            </a:r>
          </a:p>
          <a:p>
            <a:pPr lvl="0">
              <a:spcBef>
                <a:spcPts val="0"/>
              </a:spcBef>
              <a:buClr>
                <a:schemeClr val="dk1"/>
              </a:buClr>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AU" sz="1400" dirty="0">
              <a:latin typeface="Times New Roman"/>
              <a:ea typeface="Times New Roman"/>
              <a:cs typeface="Times New Roman"/>
              <a:sym typeface="Times New Roman"/>
            </a:endParaRPr>
          </a:p>
        </p:txBody>
      </p:sp>
      <p:pic>
        <p:nvPicPr>
          <p:cNvPr id="9" name="Picture 2" descr="No photo of Hass Sadeghi-Barzani">
            <a:extLst>
              <a:ext uri="{FF2B5EF4-FFF2-40B4-BE49-F238E27FC236}">
                <a16:creationId xmlns:a16="http://schemas.microsoft.com/office/drawing/2014/main" id="{DBFD782F-6DB3-44CB-93E1-1369FE8A4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05" y="5032641"/>
            <a:ext cx="972000" cy="1216389"/>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CAF34E7-08E1-420F-9551-3100E69AB4E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1256" r="18127" b="29256"/>
          <a:stretch/>
        </p:blipFill>
        <p:spPr>
          <a:xfrm>
            <a:off x="594805" y="2449738"/>
            <a:ext cx="972000" cy="1191489"/>
          </a:xfrm>
          <a:prstGeom prst="rect">
            <a:avLst/>
          </a:prstGeom>
        </p:spPr>
      </p:pic>
      <p:pic>
        <p:nvPicPr>
          <p:cNvPr id="18" name="Picture 2" descr="No photo of Hass Sadeghi-Barzani">
            <a:extLst>
              <a:ext uri="{FF2B5EF4-FFF2-40B4-BE49-F238E27FC236}">
                <a16:creationId xmlns:a16="http://schemas.microsoft.com/office/drawing/2014/main" id="{09343FFF-DDA6-4428-8195-479D6EBE76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4189" y="3604527"/>
            <a:ext cx="972000" cy="1216389"/>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7F27A32D-012E-487E-9F76-F978F9DC8995}"/>
              </a:ext>
            </a:extLst>
          </p:cNvPr>
          <p:cNvPicPr>
            <a:picLocks noChangeAspect="1"/>
          </p:cNvPicPr>
          <p:nvPr/>
        </p:nvPicPr>
        <p:blipFill>
          <a:blip r:embed="rId6"/>
          <a:stretch>
            <a:fillRect/>
          </a:stretch>
        </p:blipFill>
        <p:spPr>
          <a:xfrm>
            <a:off x="592744" y="1162885"/>
            <a:ext cx="972001" cy="1207480"/>
          </a:xfrm>
          <a:prstGeom prst="rect">
            <a:avLst/>
          </a:prstGeom>
        </p:spPr>
      </p:pic>
      <p:pic>
        <p:nvPicPr>
          <p:cNvPr id="16" name="Picture 2" descr="No photo of Hass Sadeghi-Barzani">
            <a:extLst>
              <a:ext uri="{FF2B5EF4-FFF2-40B4-BE49-F238E27FC236}">
                <a16:creationId xmlns:a16="http://schemas.microsoft.com/office/drawing/2014/main" id="{8252029B-0A24-443A-B7AA-70B1B97D65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9019" y="2383066"/>
            <a:ext cx="972000" cy="1216389"/>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2" descr="No photo of Hass Sadeghi-Barzani">
            <a:extLst>
              <a:ext uri="{FF2B5EF4-FFF2-40B4-BE49-F238E27FC236}">
                <a16:creationId xmlns:a16="http://schemas.microsoft.com/office/drawing/2014/main" id="{0D46826F-B963-4827-996D-E27EC5110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4189" y="4875266"/>
            <a:ext cx="972000" cy="1216389"/>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2" descr="No photo of Hass Sadeghi-Barzani">
            <a:extLst>
              <a:ext uri="{FF2B5EF4-FFF2-40B4-BE49-F238E27FC236}">
                <a16:creationId xmlns:a16="http://schemas.microsoft.com/office/drawing/2014/main" id="{87AEF3DC-9A0E-4835-8A8E-C66688FD7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05" y="3758927"/>
            <a:ext cx="972000" cy="1216389"/>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Shape 75">
            <a:extLst>
              <a:ext uri="{FF2B5EF4-FFF2-40B4-BE49-F238E27FC236}">
                <a16:creationId xmlns:a16="http://schemas.microsoft.com/office/drawing/2014/main" id="{A1D629DA-6F62-4767-9B37-02397C5D0AE0}"/>
              </a:ext>
            </a:extLst>
          </p:cNvPr>
          <p:cNvSpPr txBox="1"/>
          <p:nvPr/>
        </p:nvSpPr>
        <p:spPr>
          <a:xfrm>
            <a:off x="1824112" y="1493122"/>
            <a:ext cx="3472902" cy="5069456"/>
          </a:xfrm>
          <a:prstGeom prst="rect">
            <a:avLst/>
          </a:prstGeom>
          <a:noFill/>
          <a:ln>
            <a:noFill/>
          </a:ln>
        </p:spPr>
        <p:txBody>
          <a:bodyPr lIns="91425" tIns="91425" rIns="91425" bIns="91425" anchor="t" anchorCtr="0">
            <a:noAutofit/>
          </a:bodyPr>
          <a:lstStyle/>
          <a:p>
            <a:pPr lvl="0">
              <a:spcBef>
                <a:spcPts val="0"/>
              </a:spcBef>
              <a:buClr>
                <a:schemeClr val="dk1"/>
              </a:buClr>
              <a:buSzPct val="61111"/>
              <a:buFont typeface="Arial"/>
              <a:buNone/>
            </a:pPr>
            <a:r>
              <a:rPr lang="en-US" sz="1400" dirty="0" err="1">
                <a:latin typeface="Arial" panose="020B0604020202020204" pitchFamily="34" charset="0"/>
                <a:ea typeface="Times New Roman"/>
                <a:cs typeface="Arial" panose="020B0604020202020204" pitchFamily="34" charset="0"/>
                <a:sym typeface="Times New Roman"/>
              </a:rPr>
              <a:t>Zhi</a:t>
            </a:r>
            <a:r>
              <a:rPr lang="en-US" sz="1400" dirty="0">
                <a:latin typeface="Arial" panose="020B0604020202020204" pitchFamily="34" charset="0"/>
                <a:ea typeface="Times New Roman"/>
                <a:cs typeface="Arial" panose="020B0604020202020204" pitchFamily="34" charset="0"/>
                <a:sym typeface="Times New Roman"/>
              </a:rPr>
              <a:t> Zhang</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Unit coordinator</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Room G.10</a:t>
            </a:r>
            <a:endParaRPr lang="en-US" sz="1400" dirty="0">
              <a:latin typeface="Arial" panose="020B0604020202020204" pitchFamily="34" charset="0"/>
              <a:cs typeface="Arial" panose="020B0604020202020204" pitchFamily="34" charset="0"/>
              <a:sym typeface="Times New Roman"/>
            </a:endParaRPr>
          </a:p>
          <a:p>
            <a:pPr lvl="0">
              <a:spcBef>
                <a:spcPts val="0"/>
              </a:spcBef>
              <a:buClr>
                <a:schemeClr val="dk1"/>
              </a:buClr>
              <a:buFont typeface="Arial"/>
              <a:buNone/>
            </a:pPr>
            <a:r>
              <a:rPr lang="en-US" sz="1400" dirty="0">
                <a:solidFill>
                  <a:schemeClr val="accent6"/>
                </a:solidFill>
                <a:latin typeface="Arial" panose="020B0604020202020204" pitchFamily="34" charset="0"/>
                <a:cs typeface="Arial" panose="020B0604020202020204" pitchFamily="34" charset="0"/>
                <a:sym typeface="Times New Roman"/>
              </a:rPr>
              <a:t>cits1003-pmc@uwa.edu.au</a:t>
            </a:r>
          </a:p>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Larry Huynh</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Assistant Lecturer</a:t>
            </a: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Brian Chan</a:t>
            </a:r>
          </a:p>
          <a:p>
            <a:pPr lvl="0">
              <a:spcBef>
                <a:spcPts val="0"/>
              </a:spcBef>
              <a:buClr>
                <a:schemeClr val="dk1"/>
              </a:buClr>
              <a:buSzPct val="61111"/>
              <a:buFont typeface="Arial"/>
              <a:buNone/>
            </a:pPr>
            <a:r>
              <a:rPr lang="en-US"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Clr>
                <a:schemeClr val="dk1"/>
              </a:buClr>
              <a:buSzPct val="61111"/>
              <a:buFont typeface="Arial"/>
              <a:buNone/>
            </a:pPr>
            <a:endParaRPr lang="en-AU" sz="1400" dirty="0">
              <a:latin typeface="Arial" panose="020B0604020202020204" pitchFamily="34" charset="0"/>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endParaRPr lang="en-US"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Jack Sun</a:t>
            </a:r>
          </a:p>
          <a:p>
            <a:pPr lvl="0">
              <a:spcBef>
                <a:spcPts val="0"/>
              </a:spcBef>
              <a:buClr>
                <a:schemeClr val="dk1"/>
              </a:buClr>
              <a:buSzPct val="61111"/>
              <a:buFont typeface="Arial"/>
              <a:buNone/>
            </a:pPr>
            <a:r>
              <a:rPr lang="en-AU" sz="1400" dirty="0">
                <a:latin typeface="Arial" panose="020B0604020202020204" pitchFamily="34" charset="0"/>
                <a:ea typeface="Times New Roman"/>
                <a:cs typeface="Arial" panose="020B0604020202020204" pitchFamily="34" charset="0"/>
                <a:sym typeface="Times New Roman"/>
              </a:rPr>
              <a:t>Lab facilitator</a:t>
            </a:r>
          </a:p>
          <a:p>
            <a:pPr lvl="0">
              <a:spcBef>
                <a:spcPts val="0"/>
              </a:spcBef>
              <a:buClr>
                <a:schemeClr val="dk1"/>
              </a:buClr>
              <a:buSzPct val="61111"/>
              <a:buFont typeface="Arial"/>
              <a:buNone/>
            </a:pPr>
            <a:endParaRPr lang="en-AU" sz="1400" dirty="0">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Font typeface="Arial"/>
              <a:buNone/>
            </a:pPr>
            <a:endParaRPr lang="en-AU" sz="1400" dirty="0">
              <a:latin typeface="Times New Roman"/>
              <a:ea typeface="Times New Roman"/>
              <a:cs typeface="Times New Roman"/>
              <a:sym typeface="Times New Roman"/>
            </a:endParaRP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None/>
            </a:pPr>
            <a:endParaRPr sz="1400" dirty="0"/>
          </a:p>
        </p:txBody>
      </p:sp>
      <p:pic>
        <p:nvPicPr>
          <p:cNvPr id="19" name="Picture 2" descr="No photo of Hass Sadeghi-Barzani">
            <a:extLst>
              <a:ext uri="{FF2B5EF4-FFF2-40B4-BE49-F238E27FC236}">
                <a16:creationId xmlns:a16="http://schemas.microsoft.com/office/drawing/2014/main" id="{408D5384-ACF2-426B-8FAA-2D5C48D139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2250" y="5032641"/>
            <a:ext cx="972000" cy="1216389"/>
          </a:xfrm>
          <a:prstGeom prst="rect">
            <a:avLst/>
          </a:prstGeom>
          <a:noFill/>
          <a:extLst>
            <a:ext uri="{909E8E84-426E-40dd-AFC4-6F175D3DCCD1}">
              <a14:hiddenFill xmlns="" xmlns:a14="http://schemas.microsoft.com/office/drawing/2010/main">
                <a:solidFill>
                  <a:srgbClr val="FFFFFF"/>
                </a:solidFill>
              </a14:hiddenFill>
            </a:ext>
          </a:extLst>
        </p:spPr>
      </p:pic>
      <p:pic>
        <p:nvPicPr>
          <p:cNvPr id="22" name="Picture 2" descr="No photo of Hass Sadeghi-Barzani">
            <a:extLst>
              <a:ext uri="{FF2B5EF4-FFF2-40B4-BE49-F238E27FC236}">
                <a16:creationId xmlns:a16="http://schemas.microsoft.com/office/drawing/2014/main" id="{DA6D127C-3CDD-427C-B02C-19298FC1CA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2250" y="3758927"/>
            <a:ext cx="972000" cy="1216389"/>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2" descr="No photo of Hass Sadeghi-Barzani">
            <a:extLst>
              <a:ext uri="{FF2B5EF4-FFF2-40B4-BE49-F238E27FC236}">
                <a16:creationId xmlns:a16="http://schemas.microsoft.com/office/drawing/2014/main" id="{98F5198A-4230-4AC3-8561-A955CD117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0189" y="2466215"/>
            <a:ext cx="972000" cy="1216389"/>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2" descr="No photo of Hass Sadeghi-Barzani">
            <a:extLst>
              <a:ext uri="{FF2B5EF4-FFF2-40B4-BE49-F238E27FC236}">
                <a16:creationId xmlns:a16="http://schemas.microsoft.com/office/drawing/2014/main" id="{F7DEC84B-94EE-4443-8FD6-DE9A97CF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0189" y="1099253"/>
            <a:ext cx="972000" cy="1216389"/>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2" descr="No photo of Hass Sadeghi-Barzani">
            <a:extLst>
              <a:ext uri="{FF2B5EF4-FFF2-40B4-BE49-F238E27FC236}">
                <a16:creationId xmlns:a16="http://schemas.microsoft.com/office/drawing/2014/main" id="{44A3D8B6-827E-457B-90FC-EF17BF4C8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715" y="1082119"/>
            <a:ext cx="972000" cy="121638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15697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13523</TotalTime>
  <Words>1904</Words>
  <Application>Microsoft Office PowerPoint</Application>
  <PresentationFormat>Widescreen</PresentationFormat>
  <Paragraphs>317</Paragraphs>
  <Slides>39</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Georgia Pro Cond Light</vt:lpstr>
      <vt:lpstr>Speak Pro</vt:lpstr>
      <vt:lpstr>Times New Roman</vt:lpstr>
      <vt:lpstr>Wingdings</vt:lpstr>
      <vt:lpstr>Wingdings 2</vt:lpstr>
      <vt:lpstr>SlateVTI</vt:lpstr>
      <vt:lpstr>CITS1003 Introduction to Cybersecurity [0] Unit overview</vt:lpstr>
      <vt:lpstr>PowerPoint Presentation</vt:lpstr>
      <vt:lpstr>PowerPoint Presentation</vt:lpstr>
      <vt:lpstr>PowerPoint Presentation</vt:lpstr>
      <vt:lpstr>PowerPoint Presentation</vt:lpstr>
      <vt:lpstr>3 Things</vt:lpstr>
      <vt:lpstr>Pre-Requisites and Target Audience</vt:lpstr>
      <vt:lpstr>To Get Started</vt:lpstr>
      <vt:lpstr>People</vt:lpstr>
      <vt:lpstr>Emergency</vt:lpstr>
      <vt:lpstr>Assessments</vt:lpstr>
      <vt:lpstr>Lectures</vt:lpstr>
      <vt:lpstr>https://uwacyber.gitbook.io/cits1003/cits1003-lectures/lecture-materials</vt:lpstr>
      <vt:lpstr>Labs start in week 1</vt:lpstr>
      <vt:lpstr>  https://uwacyber.gitbook.io/cits1003/cits1003-labs/introduction-to-labs</vt:lpstr>
      <vt:lpstr>Lab Location</vt:lpstr>
      <vt:lpstr>MS Teams</vt:lpstr>
      <vt:lpstr>Lab Computer</vt:lpstr>
      <vt:lpstr>Lab Assessment</vt:lpstr>
      <vt:lpstr>Submission Site</vt:lpstr>
      <vt:lpstr>Lab Help</vt:lpstr>
      <vt:lpstr>A Help Server</vt:lpstr>
      <vt:lpstr>https://help.jinhong.org</vt:lpstr>
      <vt:lpstr>Lab Due Dates</vt:lpstr>
      <vt:lpstr>Lab Setup</vt:lpstr>
      <vt:lpstr>Other Assessments</vt:lpstr>
      <vt:lpstr>Weekly Topics</vt:lpstr>
      <vt:lpstr>Enquiries</vt:lpstr>
      <vt:lpstr>Online Resources</vt:lpstr>
      <vt:lpstr>FAQs </vt:lpstr>
      <vt:lpstr>FAQs </vt:lpstr>
      <vt:lpstr>Cheating</vt:lpstr>
      <vt:lpstr>Information Security</vt:lpstr>
      <vt:lpstr>What is Cybersecurity?</vt:lpstr>
      <vt:lpstr>Human Exploits</vt:lpstr>
      <vt:lpstr>Learning Outcomes</vt:lpstr>
      <vt:lpstr>Ethics (or what you *absolutely* should not do)</vt:lpstr>
      <vt:lpstr>Ethics continued…</vt:lpstr>
      <vt:lpstr>Copyright notice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张 智</cp:lastModifiedBy>
  <cp:revision>169</cp:revision>
  <dcterms:created xsi:type="dcterms:W3CDTF">2020-01-13T04:26:47Z</dcterms:created>
  <dcterms:modified xsi:type="dcterms:W3CDTF">2024-02-26T06:18:59Z</dcterms:modified>
</cp:coreProperties>
</file>