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7"/>
  </p:notesMasterIdLst>
  <p:sldIdLst>
    <p:sldId id="256" r:id="rId2"/>
    <p:sldId id="500" r:id="rId3"/>
    <p:sldId id="408" r:id="rId4"/>
    <p:sldId id="529" r:id="rId5"/>
    <p:sldId id="530" r:id="rId6"/>
    <p:sldId id="470" r:id="rId7"/>
    <p:sldId id="505" r:id="rId8"/>
    <p:sldId id="506" r:id="rId9"/>
    <p:sldId id="471" r:id="rId10"/>
    <p:sldId id="525" r:id="rId11"/>
    <p:sldId id="531" r:id="rId12"/>
    <p:sldId id="508" r:id="rId13"/>
    <p:sldId id="507" r:id="rId14"/>
    <p:sldId id="526" r:id="rId15"/>
    <p:sldId id="532" r:id="rId16"/>
    <p:sldId id="509" r:id="rId17"/>
    <p:sldId id="1522" r:id="rId18"/>
    <p:sldId id="533" r:id="rId19"/>
    <p:sldId id="534" r:id="rId20"/>
    <p:sldId id="1512" r:id="rId21"/>
    <p:sldId id="503" r:id="rId22"/>
    <p:sldId id="510" r:id="rId23"/>
    <p:sldId id="511" r:id="rId24"/>
    <p:sldId id="1523" r:id="rId25"/>
    <p:sldId id="512" r:id="rId26"/>
    <p:sldId id="411" r:id="rId27"/>
    <p:sldId id="527" r:id="rId28"/>
    <p:sldId id="514" r:id="rId29"/>
    <p:sldId id="1515" r:id="rId30"/>
    <p:sldId id="1518" r:id="rId31"/>
    <p:sldId id="486" r:id="rId32"/>
    <p:sldId id="487" r:id="rId33"/>
    <p:sldId id="516" r:id="rId34"/>
    <p:sldId id="1517" r:id="rId35"/>
    <p:sldId id="1519" r:id="rId36"/>
    <p:sldId id="490" r:id="rId37"/>
    <p:sldId id="517" r:id="rId38"/>
    <p:sldId id="1520" r:id="rId39"/>
    <p:sldId id="518" r:id="rId40"/>
    <p:sldId id="488" r:id="rId41"/>
    <p:sldId id="519" r:id="rId42"/>
    <p:sldId id="492" r:id="rId43"/>
    <p:sldId id="520" r:id="rId44"/>
    <p:sldId id="521" r:id="rId45"/>
    <p:sldId id="152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8" autoAdjust="0"/>
    <p:restoredTop sz="80986" autoAdjust="0"/>
  </p:normalViewPr>
  <p:slideViewPr>
    <p:cSldViewPr snapToGrid="0" snapToObjects="1">
      <p:cViewPr varScale="1">
        <p:scale>
          <a:sx n="99" d="100"/>
          <a:sy n="99" d="100"/>
        </p:scale>
        <p:origin x="288" y="168"/>
      </p:cViewPr>
      <p:guideLst/>
    </p:cSldViewPr>
  </p:slideViewPr>
  <p:outlineViewPr>
    <p:cViewPr>
      <p:scale>
        <a:sx n="33" d="100"/>
        <a:sy n="33" d="100"/>
      </p:scale>
      <p:origin x="0" y="-18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F705E205-9FD5-47F2-BF62-84F5EA79DD05}"/>
    <pc:docChg chg="undo custSel addSld modSld">
      <pc:chgData name="张 智" userId="36bdf691fd3510be" providerId="LiveId" clId="{F705E205-9FD5-47F2-BF62-84F5EA79DD05}" dt="2023-02-18T12:11:44.816" v="3562" actId="20577"/>
      <pc:docMkLst>
        <pc:docMk/>
      </pc:docMkLst>
      <pc:sldChg chg="modNotesTx">
        <pc:chgData name="张 智" userId="36bdf691fd3510be" providerId="LiveId" clId="{F705E205-9FD5-47F2-BF62-84F5EA79DD05}" dt="2023-02-16T08:33:00.008" v="32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F705E205-9FD5-47F2-BF62-84F5EA79DD05}" dt="2023-02-16T09:39:11.589" v="2470" actId="20577"/>
        <pc:sldMkLst>
          <pc:docMk/>
          <pc:sldMk cId="523072554" sldId="408"/>
        </pc:sldMkLst>
        <pc:spChg chg="mod">
          <ac:chgData name="张 智" userId="36bdf691fd3510be" providerId="LiveId" clId="{F705E205-9FD5-47F2-BF62-84F5EA79DD05}" dt="2023-02-16T09:29:41.224" v="1882" actId="20577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mod delAnim">
        <pc:chgData name="张 智" userId="36bdf691fd3510be" providerId="LiveId" clId="{F705E205-9FD5-47F2-BF62-84F5EA79DD05}" dt="2023-02-16T09:24:39.802" v="1804" actId="1076"/>
        <pc:sldMkLst>
          <pc:docMk/>
          <pc:sldMk cId="1229978770" sldId="470"/>
        </pc:sldMkLst>
        <pc:spChg chg="mod">
          <ac:chgData name="张 智" userId="36bdf691fd3510be" providerId="LiveId" clId="{F705E205-9FD5-47F2-BF62-84F5EA79DD05}" dt="2023-02-16T09:19:59.803" v="1727" actId="1076"/>
          <ac:spMkLst>
            <pc:docMk/>
            <pc:sldMk cId="1229978770" sldId="470"/>
            <ac:spMk id="2" creationId="{00000000-0000-0000-0000-000000000000}"/>
          </ac:spMkLst>
        </pc:spChg>
        <pc:spChg chg="mod">
          <ac:chgData name="张 智" userId="36bdf691fd3510be" providerId="LiveId" clId="{F705E205-9FD5-47F2-BF62-84F5EA79DD05}" dt="2023-02-16T09:20:03.650" v="1728" actId="1076"/>
          <ac:spMkLst>
            <pc:docMk/>
            <pc:sldMk cId="1229978770" sldId="470"/>
            <ac:spMk id="4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4.027" v="1732" actId="478"/>
          <ac:spMkLst>
            <pc:docMk/>
            <pc:sldMk cId="1229978770" sldId="470"/>
            <ac:spMk id="5" creationId="{00000000-0000-0000-0000-000000000000}"/>
          </ac:spMkLst>
        </pc:spChg>
        <pc:spChg chg="del">
          <ac:chgData name="张 智" userId="36bdf691fd3510be" providerId="LiveId" clId="{F705E205-9FD5-47F2-BF62-84F5EA79DD05}" dt="2023-02-16T09:21:15.451" v="1733" actId="478"/>
          <ac:spMkLst>
            <pc:docMk/>
            <pc:sldMk cId="1229978770" sldId="470"/>
            <ac:spMk id="6" creationId="{00000000-0000-0000-0000-000000000000}"/>
          </ac:spMkLst>
        </pc:spChg>
        <pc:spChg chg="del">
          <ac:chgData name="张 智" userId="36bdf691fd3510be" providerId="LiveId" clId="{F705E205-9FD5-47F2-BF62-84F5EA79DD05}" dt="2023-02-16T09:21:22.303" v="1734" actId="478"/>
          <ac:spMkLst>
            <pc:docMk/>
            <pc:sldMk cId="1229978770" sldId="470"/>
            <ac:spMk id="7" creationId="{00000000-0000-0000-0000-000000000000}"/>
          </ac:spMkLst>
        </pc:spChg>
        <pc:spChg chg="add del">
          <ac:chgData name="张 智" userId="36bdf691fd3510be" providerId="LiveId" clId="{F705E205-9FD5-47F2-BF62-84F5EA79DD05}" dt="2023-02-16T09:22:23.939" v="1752" actId="478"/>
          <ac:spMkLst>
            <pc:docMk/>
            <pc:sldMk cId="1229978770" sldId="470"/>
            <ac:spMk id="8" creationId="{2338B25D-9558-4DAD-B6F9-B898FB8CE62D}"/>
          </ac:spMkLst>
        </pc:spChg>
        <pc:spChg chg="add mod">
          <ac:chgData name="张 智" userId="36bdf691fd3510be" providerId="LiveId" clId="{F705E205-9FD5-47F2-BF62-84F5EA79DD05}" dt="2023-02-16T09:24:39.802" v="1804" actId="1076"/>
          <ac:spMkLst>
            <pc:docMk/>
            <pc:sldMk cId="1229978770" sldId="470"/>
            <ac:spMk id="10" creationId="{BAE2B6B9-D5A0-41F0-A7C9-CD86D139309F}"/>
          </ac:spMkLst>
        </pc:spChg>
        <pc:spChg chg="del mod">
          <ac:chgData name="张 智" userId="36bdf691fd3510be" providerId="LiveId" clId="{F705E205-9FD5-47F2-BF62-84F5EA79DD05}" dt="2023-02-16T09:24:00.614" v="1795" actId="478"/>
          <ac:spMkLst>
            <pc:docMk/>
            <pc:sldMk cId="1229978770" sldId="470"/>
            <ac:spMk id="12" creationId="{00000000-0000-0000-0000-000000000000}"/>
          </ac:spMkLst>
        </pc:spChg>
        <pc:spChg chg="mod">
          <ac:chgData name="张 智" userId="36bdf691fd3510be" providerId="LiveId" clId="{F705E205-9FD5-47F2-BF62-84F5EA79DD05}" dt="2023-02-16T09:21:31.482" v="1736" actId="1076"/>
          <ac:spMkLst>
            <pc:docMk/>
            <pc:sldMk cId="1229978770" sldId="470"/>
            <ac:spMk id="14" creationId="{00000000-0000-0000-0000-000000000000}"/>
          </ac:spMkLst>
        </pc:spChg>
        <pc:spChg chg="mod">
          <ac:chgData name="张 智" userId="36bdf691fd3510be" providerId="LiveId" clId="{F705E205-9FD5-47F2-BF62-84F5EA79DD05}" dt="2023-02-16T09:23:12.778" v="1778" actId="1076"/>
          <ac:spMkLst>
            <pc:docMk/>
            <pc:sldMk cId="1229978770" sldId="470"/>
            <ac:spMk id="15" creationId="{00000000-0000-0000-0000-000000000000}"/>
          </ac:spMkLst>
        </pc:spChg>
        <pc:spChg chg="add del mod">
          <ac:chgData name="张 智" userId="36bdf691fd3510be" providerId="LiveId" clId="{F705E205-9FD5-47F2-BF62-84F5EA79DD05}" dt="2023-02-16T09:23:05.601" v="1776" actId="478"/>
          <ac:spMkLst>
            <pc:docMk/>
            <pc:sldMk cId="1229978770" sldId="470"/>
            <ac:spMk id="16" creationId="{99002C91-78FE-4CE2-8B7F-AA44517F9A4B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19" creationId="{216B5159-1E2A-407D-B474-1721BB796493}"/>
          </ac:spMkLst>
        </pc:spChg>
        <pc:spChg chg="add mod">
          <ac:chgData name="张 智" userId="36bdf691fd3510be" providerId="LiveId" clId="{F705E205-9FD5-47F2-BF62-84F5EA79DD05}" dt="2023-02-16T09:21:12.499" v="1731" actId="1076"/>
          <ac:spMkLst>
            <pc:docMk/>
            <pc:sldMk cId="1229978770" sldId="470"/>
            <ac:spMk id="20" creationId="{92F6156C-5ABD-4243-A913-8CAA6A97B5F1}"/>
          </ac:spMkLst>
        </pc:spChg>
        <pc:spChg chg="add mod">
          <ac:chgData name="张 智" userId="36bdf691fd3510be" providerId="LiveId" clId="{F705E205-9FD5-47F2-BF62-84F5EA79DD05}" dt="2023-02-16T09:24:36.674" v="1803" actId="688"/>
          <ac:spMkLst>
            <pc:docMk/>
            <pc:sldMk cId="1229978770" sldId="470"/>
            <ac:spMk id="24" creationId="{6A22FFC7-A9A0-4446-8427-05B3BD024B47}"/>
          </ac:spMkLst>
        </pc:spChg>
        <pc:picChg chg="add mod">
          <ac:chgData name="张 智" userId="36bdf691fd3510be" providerId="LiveId" clId="{F705E205-9FD5-47F2-BF62-84F5EA79DD05}" dt="2023-02-16T09:20:54.862" v="1729"/>
          <ac:picMkLst>
            <pc:docMk/>
            <pc:sldMk cId="1229978770" sldId="470"/>
            <ac:picMk id="13" creationId="{02F1C5B3-BDAD-4006-A7EC-107FD5E89772}"/>
          </ac:picMkLst>
        </pc:picChg>
        <pc:picChg chg="add mod">
          <ac:chgData name="张 智" userId="36bdf691fd3510be" providerId="LiveId" clId="{F705E205-9FD5-47F2-BF62-84F5EA79DD05}" dt="2023-02-16T09:24:06.841" v="1797" actId="1037"/>
          <ac:picMkLst>
            <pc:docMk/>
            <pc:sldMk cId="1229978770" sldId="470"/>
            <ac:picMk id="17" creationId="{7A5E9CB5-2017-4703-BEC8-58D7AD966AB2}"/>
          </ac:picMkLst>
        </pc:picChg>
        <pc:picChg chg="add mod">
          <ac:chgData name="张 智" userId="36bdf691fd3510be" providerId="LiveId" clId="{F705E205-9FD5-47F2-BF62-84F5EA79DD05}" dt="2023-02-16T09:21:27.610" v="1735" actId="1076"/>
          <ac:picMkLst>
            <pc:docMk/>
            <pc:sldMk cId="1229978770" sldId="470"/>
            <ac:picMk id="18" creationId="{D0427AD2-6099-40DF-877B-B121EF0C5981}"/>
          </ac:picMkLst>
        </pc:picChg>
        <pc:cxnChg chg="mod">
          <ac:chgData name="张 智" userId="36bdf691fd3510be" providerId="LiveId" clId="{F705E205-9FD5-47F2-BF62-84F5EA79DD05}" dt="2023-02-16T09:21:33.098" v="1737" actId="1076"/>
          <ac:cxnSpMkLst>
            <pc:docMk/>
            <pc:sldMk cId="1229978770" sldId="470"/>
            <ac:cxnSpMk id="9" creationId="{00000000-0000-0000-0000-000000000000}"/>
          </ac:cxnSpMkLst>
        </pc:cxnChg>
        <pc:cxnChg chg="mod">
          <ac:chgData name="张 智" userId="36bdf691fd3510be" providerId="LiveId" clId="{F705E205-9FD5-47F2-BF62-84F5EA79DD05}" dt="2023-02-16T09:23:11.315" v="1777" actId="1076"/>
          <ac:cxnSpMkLst>
            <pc:docMk/>
            <pc:sldMk cId="1229978770" sldId="470"/>
            <ac:cxnSpMk id="11" creationId="{00000000-0000-0000-0000-000000000000}"/>
          </ac:cxnSpMkLst>
        </pc:cxnChg>
        <pc:cxnChg chg="add mod">
          <ac:chgData name="张 智" userId="36bdf691fd3510be" providerId="LiveId" clId="{F705E205-9FD5-47F2-BF62-84F5EA79DD05}" dt="2023-02-16T09:24:39.802" v="1804" actId="1076"/>
          <ac:cxnSpMkLst>
            <pc:docMk/>
            <pc:sldMk cId="1229978770" sldId="470"/>
            <ac:cxnSpMk id="21" creationId="{267D7041-8F99-4E41-BE1C-A94BB43BE417}"/>
          </ac:cxnSpMkLst>
        </pc:cxnChg>
      </pc:sldChg>
      <pc:sldChg chg="delSp modSp mod delAnim modNotesTx">
        <pc:chgData name="张 智" userId="36bdf691fd3510be" providerId="LiveId" clId="{F705E205-9FD5-47F2-BF62-84F5EA79DD05}" dt="2023-02-18T11:46:27.688" v="2674" actId="20577"/>
        <pc:sldMkLst>
          <pc:docMk/>
          <pc:sldMk cId="3663386304" sldId="471"/>
        </pc:sldMkLst>
        <pc:spChg chg="del mod">
          <ac:chgData name="张 智" userId="36bdf691fd3510be" providerId="LiveId" clId="{F705E205-9FD5-47F2-BF62-84F5EA79DD05}" dt="2023-02-18T11:45:17.397" v="2563" actId="478"/>
          <ac:spMkLst>
            <pc:docMk/>
            <pc:sldMk cId="3663386304" sldId="471"/>
            <ac:spMk id="8" creationId="{EFF2A714-4BFE-4265-87E4-34F8FECB8F6F}"/>
          </ac:spMkLst>
        </pc:spChg>
      </pc:sldChg>
      <pc:sldChg chg="addSp delSp modSp mod modNotesTx">
        <pc:chgData name="张 智" userId="36bdf691fd3510be" providerId="LiveId" clId="{F705E205-9FD5-47F2-BF62-84F5EA79DD05}" dt="2023-02-16T08:40:56.264" v="912" actId="20577"/>
        <pc:sldMkLst>
          <pc:docMk/>
          <pc:sldMk cId="2206519697" sldId="500"/>
        </pc:sldMkLst>
        <pc:spChg chg="add del">
          <ac:chgData name="张 智" userId="36bdf691fd3510be" providerId="LiveId" clId="{F705E205-9FD5-47F2-BF62-84F5EA79DD05}" dt="2023-02-16T08:20:26.093" v="2" actId="478"/>
          <ac:spMkLst>
            <pc:docMk/>
            <pc:sldMk cId="2206519697" sldId="500"/>
            <ac:spMk id="2" creationId="{E7322C8C-FCEB-42B9-B69F-33B40B8CAF29}"/>
          </ac:spMkLst>
        </pc:spChg>
        <pc:spChg chg="mod">
          <ac:chgData name="张 智" userId="36bdf691fd3510be" providerId="LiveId" clId="{F705E205-9FD5-47F2-BF62-84F5EA79DD05}" dt="2023-02-16T08:37:23.777" v="711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addSp delSp modSp add mod modNotesTx">
        <pc:chgData name="张 智" userId="36bdf691fd3510be" providerId="LiveId" clId="{F705E205-9FD5-47F2-BF62-84F5EA79DD05}" dt="2023-02-16T09:17:57.578" v="1564" actId="14100"/>
        <pc:sldMkLst>
          <pc:docMk/>
          <pc:sldMk cId="813774018" sldId="504"/>
        </pc:sldMkLst>
        <pc:spChg chg="del">
          <ac:chgData name="张 智" userId="36bdf691fd3510be" providerId="LiveId" clId="{F705E205-9FD5-47F2-BF62-84F5EA79DD05}" dt="2023-02-16T08:41:06.049" v="914" actId="478"/>
          <ac:spMkLst>
            <pc:docMk/>
            <pc:sldMk cId="813774018" sldId="504"/>
            <ac:spMk id="3" creationId="{1DAD7D02-86A3-4809-8C4D-190E2BE21D21}"/>
          </ac:spMkLst>
        </pc:spChg>
        <pc:spChg chg="add mod">
          <ac:chgData name="张 智" userId="36bdf691fd3510be" providerId="LiveId" clId="{F705E205-9FD5-47F2-BF62-84F5EA79DD05}" dt="2023-02-16T09:17:49.306" v="1561" actId="1076"/>
          <ac:spMkLst>
            <pc:docMk/>
            <pc:sldMk cId="813774018" sldId="504"/>
            <ac:spMk id="3" creationId="{DA16D833-B51C-45B8-9D22-46A50084E3CE}"/>
          </ac:spMkLst>
        </pc:spChg>
        <pc:spChg chg="add del mod">
          <ac:chgData name="张 智" userId="36bdf691fd3510be" providerId="LiveId" clId="{F705E205-9FD5-47F2-BF62-84F5EA79DD05}" dt="2023-02-16T08:41:07.398" v="915" actId="478"/>
          <ac:spMkLst>
            <pc:docMk/>
            <pc:sldMk cId="813774018" sldId="504"/>
            <ac:spMk id="4" creationId="{281CA9BC-10E5-49EB-8962-69B77EAF76E0}"/>
          </ac:spMkLst>
        </pc:spChg>
        <pc:picChg chg="add mod">
          <ac:chgData name="张 智" userId="36bdf691fd3510be" providerId="LiveId" clId="{F705E205-9FD5-47F2-BF62-84F5EA79DD05}" dt="2023-02-16T09:17:57.578" v="1564" actId="14100"/>
          <ac:picMkLst>
            <pc:docMk/>
            <pc:sldMk cId="813774018" sldId="504"/>
            <ac:picMk id="6" creationId="{772314C9-0E4A-48C6-9F40-5491721F1A78}"/>
          </ac:picMkLst>
        </pc:picChg>
      </pc:sldChg>
      <pc:sldChg chg="addSp delSp modSp add mod modNotesTx">
        <pc:chgData name="张 智" userId="36bdf691fd3510be" providerId="LiveId" clId="{F705E205-9FD5-47F2-BF62-84F5EA79DD05}" dt="2023-02-18T12:11:44.816" v="3562" actId="20577"/>
        <pc:sldMkLst>
          <pc:docMk/>
          <pc:sldMk cId="4030956127" sldId="507"/>
        </pc:sldMkLst>
        <pc:spChg chg="del">
          <ac:chgData name="张 智" userId="36bdf691fd3510be" providerId="LiveId" clId="{F705E205-9FD5-47F2-BF62-84F5EA79DD05}" dt="2023-02-18T11:45:21.092" v="2564" actId="478"/>
          <ac:spMkLst>
            <pc:docMk/>
            <pc:sldMk cId="4030956127" sldId="507"/>
            <ac:spMk id="2" creationId="{00000000-0000-0000-0000-000000000000}"/>
          </ac:spMkLst>
        </pc:spChg>
        <pc:spChg chg="add del mod">
          <ac:chgData name="张 智" userId="36bdf691fd3510be" providerId="LiveId" clId="{F705E205-9FD5-47F2-BF62-84F5EA79DD05}" dt="2023-02-18T11:45:22.823" v="2565" actId="478"/>
          <ac:spMkLst>
            <pc:docMk/>
            <pc:sldMk cId="4030956127" sldId="507"/>
            <ac:spMk id="7" creationId="{56E38D99-DD23-4BD9-B980-A15030714A30}"/>
          </ac:spMkLst>
        </pc:spChg>
        <pc:spChg chg="mod">
          <ac:chgData name="张 智" userId="36bdf691fd3510be" providerId="LiveId" clId="{F705E205-9FD5-47F2-BF62-84F5EA79DD05}" dt="2023-02-18T11:45:30.205" v="2567" actId="1076"/>
          <ac:spMkLst>
            <pc:docMk/>
            <pc:sldMk cId="4030956127" sldId="507"/>
            <ac:spMk id="8" creationId="{EFF2A714-4BFE-4265-87E4-34F8FECB8F6F}"/>
          </ac:spMkLst>
        </pc:sp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098" creationId="{00000000-0000-0000-0000-000000000000}"/>
          </ac:picMkLst>
        </pc:picChg>
        <pc:picChg chg="del">
          <ac:chgData name="张 智" userId="36bdf691fd3510be" providerId="LiveId" clId="{F705E205-9FD5-47F2-BF62-84F5EA79DD05}" dt="2023-02-18T11:45:26.229" v="2566" actId="478"/>
          <ac:picMkLst>
            <pc:docMk/>
            <pc:sldMk cId="4030956127" sldId="507"/>
            <ac:picMk id="4100" creationId="{00000000-0000-0000-0000-000000000000}"/>
          </ac:picMkLst>
        </pc:picChg>
      </pc:sldChg>
    </pc:docChg>
  </pc:docChgLst>
  <pc:docChgLst>
    <pc:chgData name="张 智" userId="36bdf691fd3510be" providerId="LiveId" clId="{140A1199-8952-4C15-ACCA-8E993F5FBFC6}"/>
    <pc:docChg chg="undo redo custSel addSld delSld modSld sldOrd">
      <pc:chgData name="张 智" userId="36bdf691fd3510be" providerId="LiveId" clId="{140A1199-8952-4C15-ACCA-8E993F5FBFC6}" dt="2024-03-11T06:12:00.865" v="7871" actId="20577"/>
      <pc:docMkLst>
        <pc:docMk/>
      </pc:docMkLst>
      <pc:sldChg chg="modNotesTx">
        <pc:chgData name="张 智" userId="36bdf691fd3510be" providerId="LiveId" clId="{140A1199-8952-4C15-ACCA-8E993F5FBFC6}" dt="2024-03-11T01:51:30.177" v="5876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140A1199-8952-4C15-ACCA-8E993F5FBFC6}" dt="2024-03-11T04:57:51.379" v="7008" actId="20577"/>
        <pc:sldMkLst>
          <pc:docMk/>
          <pc:sldMk cId="523072554" sldId="408"/>
        </pc:sldMkLst>
        <pc:spChg chg="mod">
          <ac:chgData name="张 智" userId="36bdf691fd3510be" providerId="LiveId" clId="{140A1199-8952-4C15-ACCA-8E993F5FBFC6}" dt="2024-03-11T04:57:05.390" v="6985" actId="20577"/>
          <ac:spMkLst>
            <pc:docMk/>
            <pc:sldMk cId="523072554" sldId="408"/>
            <ac:spMk id="2" creationId="{00000000-0000-0000-0000-000000000000}"/>
          </ac:spMkLst>
        </pc:spChg>
      </pc:sldChg>
      <pc:sldChg chg="addSp delSp modSp add del mod modAnim modNotesTx">
        <pc:chgData name="张 智" userId="36bdf691fd3510be" providerId="LiveId" clId="{140A1199-8952-4C15-ACCA-8E993F5FBFC6}" dt="2024-03-11T05:57:45.364" v="7788" actId="20577"/>
        <pc:sldMkLst>
          <pc:docMk/>
          <pc:sldMk cId="557833265" sldId="411"/>
        </pc:sldMkLst>
        <pc:spChg chg="del mod">
          <ac:chgData name="张 智" userId="36bdf691fd3510be" providerId="LiveId" clId="{140A1199-8952-4C15-ACCA-8E993F5FBFC6}" dt="2024-03-10T13:25:29.520" v="2862" actId="478"/>
          <ac:spMkLst>
            <pc:docMk/>
            <pc:sldMk cId="557833265" sldId="411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25:31.258" v="2863" actId="478"/>
          <ac:spMkLst>
            <pc:docMk/>
            <pc:sldMk cId="557833265" sldId="411"/>
            <ac:spMk id="5" creationId="{96CD2E2D-C2B8-4860-8A9D-7CA91EE18C92}"/>
          </ac:spMkLst>
        </pc:spChg>
        <pc:spChg chg="add mod">
          <ac:chgData name="张 智" userId="36bdf691fd3510be" providerId="LiveId" clId="{140A1199-8952-4C15-ACCA-8E993F5FBFC6}" dt="2024-03-10T09:46:41.823" v="1949" actId="14100"/>
          <ac:spMkLst>
            <pc:docMk/>
            <pc:sldMk cId="557833265" sldId="411"/>
            <ac:spMk id="7" creationId="{DA3B3F57-6312-429B-A3DE-EF0CF5140E67}"/>
          </ac:spMkLst>
        </pc:spChg>
        <pc:spChg chg="del">
          <ac:chgData name="张 智" userId="36bdf691fd3510be" providerId="LiveId" clId="{140A1199-8952-4C15-ACCA-8E993F5FBFC6}" dt="2024-03-10T09:46:33.576" v="1947" actId="478"/>
          <ac:spMkLst>
            <pc:docMk/>
            <pc:sldMk cId="557833265" sldId="411"/>
            <ac:spMk id="9" creationId="{A4FC479D-444E-4A76-A5D7-9A03FD411B44}"/>
          </ac:spMkLst>
        </pc:spChg>
        <pc:spChg chg="mod">
          <ac:chgData name="张 智" userId="36bdf691fd3510be" providerId="LiveId" clId="{140A1199-8952-4C15-ACCA-8E993F5FBFC6}" dt="2024-03-11T01:59:56.999" v="5980" actId="14100"/>
          <ac:spMkLst>
            <pc:docMk/>
            <pc:sldMk cId="557833265" sldId="411"/>
            <ac:spMk id="11" creationId="{4C89F52B-7164-4B07-82D3-9B8CD8D8473F}"/>
          </ac:spMkLst>
        </pc:spChg>
        <pc:spChg chg="add mod">
          <ac:chgData name="张 智" userId="36bdf691fd3510be" providerId="LiveId" clId="{140A1199-8952-4C15-ACCA-8E993F5FBFC6}" dt="2024-03-10T13:25:31.574" v="2864"/>
          <ac:spMkLst>
            <pc:docMk/>
            <pc:sldMk cId="557833265" sldId="411"/>
            <ac:spMk id="12" creationId="{2A56023D-2EEC-4CB2-B440-50B78105640B}"/>
          </ac:spMkLst>
        </pc:spChg>
        <pc:picChg chg="add mod">
          <ac:chgData name="张 智" userId="36bdf691fd3510be" providerId="LiveId" clId="{140A1199-8952-4C15-ACCA-8E993F5FBFC6}" dt="2024-03-11T05:57:21.643" v="7770"/>
          <ac:picMkLst>
            <pc:docMk/>
            <pc:sldMk cId="557833265" sldId="411"/>
            <ac:picMk id="8" creationId="{6A77370A-B705-44A5-B00A-C7F6D90CC90C}"/>
          </ac:picMkLst>
        </pc:picChg>
        <pc:picChg chg="add mod">
          <ac:chgData name="张 智" userId="36bdf691fd3510be" providerId="LiveId" clId="{140A1199-8952-4C15-ACCA-8E993F5FBFC6}" dt="2024-03-11T05:57:21.643" v="7770"/>
          <ac:picMkLst>
            <pc:docMk/>
            <pc:sldMk cId="557833265" sldId="411"/>
            <ac:picMk id="9" creationId="{86D36B1A-CC5E-419F-B961-C02473532CD0}"/>
          </ac:picMkLst>
        </pc:picChg>
        <pc:picChg chg="del">
          <ac:chgData name="张 智" userId="36bdf691fd3510be" providerId="LiveId" clId="{140A1199-8952-4C15-ACCA-8E993F5FBFC6}" dt="2024-03-11T05:57:20.966" v="7769" actId="478"/>
          <ac:picMkLst>
            <pc:docMk/>
            <pc:sldMk cId="557833265" sldId="411"/>
            <ac:picMk id="10" creationId="{315A94EF-81AC-44F2-B5ED-3A290617E65C}"/>
          </ac:picMkLst>
        </pc:picChg>
      </pc:sldChg>
      <pc:sldChg chg="addSp modSp mod ord modNotesTx">
        <pc:chgData name="张 智" userId="36bdf691fd3510be" providerId="LiveId" clId="{140A1199-8952-4C15-ACCA-8E993F5FBFC6}" dt="2024-03-11T05:07:24.233" v="7100" actId="20577"/>
        <pc:sldMkLst>
          <pc:docMk/>
          <pc:sldMk cId="1229978770" sldId="470"/>
        </pc:sldMkLst>
        <pc:spChg chg="mod">
          <ac:chgData name="张 智" userId="36bdf691fd3510be" providerId="LiveId" clId="{140A1199-8952-4C15-ACCA-8E993F5FBFC6}" dt="2024-03-09T14:15:03.864" v="297" actId="2711"/>
          <ac:spMkLst>
            <pc:docMk/>
            <pc:sldMk cId="1229978770" sldId="470"/>
            <ac:spMk id="5" creationId="{F39F2465-3FF3-F32C-CD0B-B6B697E600C5}"/>
          </ac:spMkLst>
        </pc:spChg>
        <pc:spChg chg="add mod">
          <ac:chgData name="张 智" userId="36bdf691fd3510be" providerId="LiveId" clId="{140A1199-8952-4C15-ACCA-8E993F5FBFC6}" dt="2024-03-09T14:14:44.121" v="288" actId="2711"/>
          <ac:spMkLst>
            <pc:docMk/>
            <pc:sldMk cId="1229978770" sldId="470"/>
            <ac:spMk id="15" creationId="{1A348A68-15AA-4054-A986-925C048E0E84}"/>
          </ac:spMkLst>
        </pc:spChg>
        <pc:spChg chg="mod">
          <ac:chgData name="张 智" userId="36bdf691fd3510be" providerId="LiveId" clId="{140A1199-8952-4C15-ACCA-8E993F5FBFC6}" dt="2024-03-09T14:14:56.426" v="295" actId="2711"/>
          <ac:spMkLst>
            <pc:docMk/>
            <pc:sldMk cId="1229978770" sldId="470"/>
            <ac:spMk id="19" creationId="{216B5159-1E2A-407D-B474-1721BB796493}"/>
          </ac:spMkLst>
        </pc:spChg>
        <pc:spChg chg="mod">
          <ac:chgData name="张 智" userId="36bdf691fd3510be" providerId="LiveId" clId="{140A1199-8952-4C15-ACCA-8E993F5FBFC6}" dt="2024-03-09T14:15:00.281" v="296" actId="2711"/>
          <ac:spMkLst>
            <pc:docMk/>
            <pc:sldMk cId="1229978770" sldId="470"/>
            <ac:spMk id="20" creationId="{92F6156C-5ABD-4243-A913-8CAA6A97B5F1}"/>
          </ac:spMkLst>
        </pc:spChg>
      </pc:sldChg>
      <pc:sldChg chg="modNotesTx">
        <pc:chgData name="张 智" userId="36bdf691fd3510be" providerId="LiveId" clId="{140A1199-8952-4C15-ACCA-8E993F5FBFC6}" dt="2024-03-10T15:10:06.552" v="4245" actId="20577"/>
        <pc:sldMkLst>
          <pc:docMk/>
          <pc:sldMk cId="3663386304" sldId="471"/>
        </pc:sldMkLst>
      </pc:sldChg>
      <pc:sldChg chg="modSp mod modNotesTx">
        <pc:chgData name="张 智" userId="36bdf691fd3510be" providerId="LiveId" clId="{140A1199-8952-4C15-ACCA-8E993F5FBFC6}" dt="2024-03-11T02:27:30.457" v="6342" actId="20577"/>
        <pc:sldMkLst>
          <pc:docMk/>
          <pc:sldMk cId="2636565957" sldId="486"/>
        </pc:sldMkLst>
        <pc:spChg chg="mod">
          <ac:chgData name="张 智" userId="36bdf691fd3510be" providerId="LiveId" clId="{140A1199-8952-4C15-ACCA-8E993F5FBFC6}" dt="2024-03-10T13:46:26.954" v="2931" actId="20577"/>
          <ac:spMkLst>
            <pc:docMk/>
            <pc:sldMk cId="2636565957" sldId="486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6:09:00.090" v="7862" actId="20577"/>
        <pc:sldMkLst>
          <pc:docMk/>
          <pc:sldMk cId="2338193120" sldId="487"/>
        </pc:sldMkLst>
        <pc:spChg chg="mod">
          <ac:chgData name="张 智" userId="36bdf691fd3510be" providerId="LiveId" clId="{140A1199-8952-4C15-ACCA-8E993F5FBFC6}" dt="2024-03-11T06:09:00.090" v="7862" actId="20577"/>
          <ac:spMkLst>
            <pc:docMk/>
            <pc:sldMk cId="2338193120" sldId="487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0T14:22:07.579" v="3599" actId="20577"/>
        <pc:sldMkLst>
          <pc:docMk/>
          <pc:sldMk cId="1143142775" sldId="488"/>
        </pc:sldMkLst>
        <pc:spChg chg="mod">
          <ac:chgData name="张 智" userId="36bdf691fd3510be" providerId="LiveId" clId="{140A1199-8952-4C15-ACCA-8E993F5FBFC6}" dt="2024-03-10T14:22:07.579" v="3599" actId="20577"/>
          <ac:spMkLst>
            <pc:docMk/>
            <pc:sldMk cId="1143142775" sldId="488"/>
            <ac:spMk id="2" creationId="{00000000-0000-0000-0000-000000000000}"/>
          </ac:spMkLst>
        </pc:spChg>
      </pc:sldChg>
      <pc:sldChg chg="modNotesTx">
        <pc:chgData name="张 智" userId="36bdf691fd3510be" providerId="LiveId" clId="{140A1199-8952-4C15-ACCA-8E993F5FBFC6}" dt="2024-03-11T02:41:37.705" v="6477" actId="20577"/>
        <pc:sldMkLst>
          <pc:docMk/>
          <pc:sldMk cId="1239153211" sldId="490"/>
        </pc:sldMkLst>
      </pc:sldChg>
      <pc:sldChg chg="modNotesTx">
        <pc:chgData name="张 智" userId="36bdf691fd3510be" providerId="LiveId" clId="{140A1199-8952-4C15-ACCA-8E993F5FBFC6}" dt="2024-03-10T14:23:26.444" v="3609"/>
        <pc:sldMkLst>
          <pc:docMk/>
          <pc:sldMk cId="3601544358" sldId="492"/>
        </pc:sldMkLst>
      </pc:sldChg>
      <pc:sldChg chg="modSp mod modNotesTx">
        <pc:chgData name="张 智" userId="36bdf691fd3510be" providerId="LiveId" clId="{140A1199-8952-4C15-ACCA-8E993F5FBFC6}" dt="2024-03-11T04:51:47.685" v="6812" actId="20577"/>
        <pc:sldMkLst>
          <pc:docMk/>
          <pc:sldMk cId="2206519697" sldId="500"/>
        </pc:sldMkLst>
        <pc:spChg chg="mod">
          <ac:chgData name="张 智" userId="36bdf691fd3510be" providerId="LiveId" clId="{140A1199-8952-4C15-ACCA-8E993F5FBFC6}" dt="2024-03-09T13:55:47.879" v="2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modNotesTx">
        <pc:chgData name="张 智" userId="36bdf691fd3510be" providerId="LiveId" clId="{140A1199-8952-4C15-ACCA-8E993F5FBFC6}" dt="2024-03-11T05:10:58.999" v="7256"/>
        <pc:sldMkLst>
          <pc:docMk/>
          <pc:sldMk cId="1215651923" sldId="505"/>
        </pc:sldMkLst>
      </pc:sldChg>
      <pc:sldChg chg="modNotesTx">
        <pc:chgData name="张 智" userId="36bdf691fd3510be" providerId="LiveId" clId="{140A1199-8952-4C15-ACCA-8E993F5FBFC6}" dt="2024-03-11T05:15:01.975" v="7366" actId="20577"/>
        <pc:sldMkLst>
          <pc:docMk/>
          <pc:sldMk cId="396170795" sldId="506"/>
        </pc:sldMkLst>
      </pc:sldChg>
      <pc:sldChg chg="addSp modSp mod modAnim modNotesTx">
        <pc:chgData name="张 智" userId="36bdf691fd3510be" providerId="LiveId" clId="{140A1199-8952-4C15-ACCA-8E993F5FBFC6}" dt="2024-03-11T05:29:44.153" v="7483" actId="14100"/>
        <pc:sldMkLst>
          <pc:docMk/>
          <pc:sldMk cId="4030956127" sldId="507"/>
        </pc:sldMkLst>
        <pc:spChg chg="mod">
          <ac:chgData name="张 智" userId="36bdf691fd3510be" providerId="LiveId" clId="{140A1199-8952-4C15-ACCA-8E993F5FBFC6}" dt="2024-03-11T00:57:43.712" v="4579" actId="20577"/>
          <ac:spMkLst>
            <pc:docMk/>
            <pc:sldMk cId="4030956127" sldId="507"/>
            <ac:spMk id="7" creationId="{EBC053A3-DD58-4410-B408-D3593E92DB21}"/>
          </ac:spMkLst>
        </pc:spChg>
        <pc:spChg chg="mod">
          <ac:chgData name="张 智" userId="36bdf691fd3510be" providerId="LiveId" clId="{140A1199-8952-4C15-ACCA-8E993F5FBFC6}" dt="2024-03-10T09:46:24.713" v="1946" actId="14100"/>
          <ac:spMkLst>
            <pc:docMk/>
            <pc:sldMk cId="4030956127" sldId="507"/>
            <ac:spMk id="8" creationId="{EFF2A714-4BFE-4265-87E4-34F8FECB8F6F}"/>
          </ac:spMkLst>
        </pc:spChg>
        <pc:picChg chg="add mod">
          <ac:chgData name="张 智" userId="36bdf691fd3510be" providerId="LiveId" clId="{140A1199-8952-4C15-ACCA-8E993F5FBFC6}" dt="2024-03-11T05:29:44.153" v="7483" actId="14100"/>
          <ac:picMkLst>
            <pc:docMk/>
            <pc:sldMk cId="4030956127" sldId="507"/>
            <ac:picMk id="5" creationId="{ACDBE6DC-10D8-4C31-A67A-1D55E0AD97AE}"/>
          </ac:picMkLst>
        </pc:picChg>
        <pc:picChg chg="mod">
          <ac:chgData name="张 智" userId="36bdf691fd3510be" providerId="LiveId" clId="{140A1199-8952-4C15-ACCA-8E993F5FBFC6}" dt="2024-03-11T05:29:22.825" v="7479" actId="14100"/>
          <ac:picMkLst>
            <pc:docMk/>
            <pc:sldMk cId="4030956127" sldId="507"/>
            <ac:picMk id="6" creationId="{C99C090E-9917-483F-953D-653476C52CB4}"/>
          </ac:picMkLst>
        </pc:picChg>
      </pc:sldChg>
      <pc:sldChg chg="modSp mod modNotesTx">
        <pc:chgData name="张 智" userId="36bdf691fd3510be" providerId="LiveId" clId="{140A1199-8952-4C15-ACCA-8E993F5FBFC6}" dt="2024-03-11T00:52:32.459" v="4528" actId="20577"/>
        <pc:sldMkLst>
          <pc:docMk/>
          <pc:sldMk cId="1733833028" sldId="508"/>
        </pc:sldMkLst>
        <pc:spChg chg="mod">
          <ac:chgData name="张 智" userId="36bdf691fd3510be" providerId="LiveId" clId="{140A1199-8952-4C15-ACCA-8E993F5FBFC6}" dt="2024-03-09T14:35:09.258" v="1094" actId="20577"/>
          <ac:spMkLst>
            <pc:docMk/>
            <pc:sldMk cId="1733833028" sldId="508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5:40:06.718" v="7740" actId="20577"/>
        <pc:sldMkLst>
          <pc:docMk/>
          <pc:sldMk cId="3009154310" sldId="509"/>
        </pc:sldMkLst>
        <pc:spChg chg="mod">
          <ac:chgData name="张 智" userId="36bdf691fd3510be" providerId="LiveId" clId="{140A1199-8952-4C15-ACCA-8E993F5FBFC6}" dt="2024-03-11T01:08:42.913" v="4605" actId="20577"/>
          <ac:spMkLst>
            <pc:docMk/>
            <pc:sldMk cId="3009154310" sldId="509"/>
            <ac:spMk id="9" creationId="{DBD64242-0479-4BCC-8D38-8F059B7E9F14}"/>
          </ac:spMkLst>
        </pc:spChg>
      </pc:sldChg>
      <pc:sldChg chg="modNotesTx">
        <pc:chgData name="张 智" userId="36bdf691fd3510be" providerId="LiveId" clId="{140A1199-8952-4C15-ACCA-8E993F5FBFC6}" dt="2024-03-11T05:52:03.136" v="7768" actId="20577"/>
        <pc:sldMkLst>
          <pc:docMk/>
          <pc:sldMk cId="3311076584" sldId="510"/>
        </pc:sldMkLst>
      </pc:sldChg>
      <pc:sldChg chg="modSp mod modNotesTx">
        <pc:chgData name="张 智" userId="36bdf691fd3510be" providerId="LiveId" clId="{140A1199-8952-4C15-ACCA-8E993F5FBFC6}" dt="2024-03-11T01:37:44.334" v="5099" actId="20577"/>
        <pc:sldMkLst>
          <pc:docMk/>
          <pc:sldMk cId="3367880633" sldId="511"/>
        </pc:sldMkLst>
        <pc:spChg chg="mod">
          <ac:chgData name="张 智" userId="36bdf691fd3510be" providerId="LiveId" clId="{140A1199-8952-4C15-ACCA-8E993F5FBFC6}" dt="2024-03-11T01:37:44.334" v="5099" actId="20577"/>
          <ac:spMkLst>
            <pc:docMk/>
            <pc:sldMk cId="3367880633" sldId="511"/>
            <ac:spMk id="3" creationId="{CCF7B76A-2B9A-4665-BB75-DA2D8B119969}"/>
          </ac:spMkLst>
        </pc:spChg>
      </pc:sldChg>
      <pc:sldChg chg="modSp mod modNotesTx">
        <pc:chgData name="张 智" userId="36bdf691fd3510be" providerId="LiveId" clId="{140A1199-8952-4C15-ACCA-8E993F5FBFC6}" dt="2024-03-11T02:28:18.421" v="6343" actId="20577"/>
        <pc:sldMkLst>
          <pc:docMk/>
          <pc:sldMk cId="2250758883" sldId="512"/>
        </pc:sldMkLst>
        <pc:spChg chg="mod">
          <ac:chgData name="张 智" userId="36bdf691fd3510be" providerId="LiveId" clId="{140A1199-8952-4C15-ACCA-8E993F5FBFC6}" dt="2024-03-11T01:56:21.822" v="5957" actId="20577"/>
          <ac:spMkLst>
            <pc:docMk/>
            <pc:sldMk cId="2250758883" sldId="512"/>
            <ac:spMk id="2" creationId="{00000000-0000-0000-0000-000000000000}"/>
          </ac:spMkLst>
        </pc:spChg>
      </pc:sldChg>
      <pc:sldChg chg="addSp delSp modSp mod modNotesTx">
        <pc:chgData name="张 智" userId="36bdf691fd3510be" providerId="LiveId" clId="{140A1199-8952-4C15-ACCA-8E993F5FBFC6}" dt="2024-03-11T06:04:30.372" v="7845" actId="20577"/>
        <pc:sldMkLst>
          <pc:docMk/>
          <pc:sldMk cId="1300143618" sldId="514"/>
        </pc:sldMkLst>
        <pc:spChg chg="add del mod">
          <ac:chgData name="张 智" userId="36bdf691fd3510be" providerId="LiveId" clId="{140A1199-8952-4C15-ACCA-8E993F5FBFC6}" dt="2024-03-10T10:09:32.025" v="2068" actId="478"/>
          <ac:spMkLst>
            <pc:docMk/>
            <pc:sldMk cId="1300143618" sldId="514"/>
            <ac:spMk id="4" creationId="{050E6308-B9FB-4217-8355-E2AE81297AEF}"/>
          </ac:spMkLst>
        </pc:spChg>
        <pc:spChg chg="del">
          <ac:chgData name="张 智" userId="36bdf691fd3510be" providerId="LiveId" clId="{140A1199-8952-4C15-ACCA-8E993F5FBFC6}" dt="2024-03-10T10:09:29.352" v="2067" actId="478"/>
          <ac:spMkLst>
            <pc:docMk/>
            <pc:sldMk cId="1300143618" sldId="514"/>
            <ac:spMk id="8" creationId="{85B6A00D-C873-480E-B8F4-8F70C4126C9A}"/>
          </ac:spMkLst>
        </pc:spChg>
        <pc:spChg chg="mod">
          <ac:chgData name="张 智" userId="36bdf691fd3510be" providerId="LiveId" clId="{140A1199-8952-4C15-ACCA-8E993F5FBFC6}" dt="2024-03-10T10:11:35.020" v="2095" actId="1076"/>
          <ac:spMkLst>
            <pc:docMk/>
            <pc:sldMk cId="1300143618" sldId="514"/>
            <ac:spMk id="9" creationId="{DBD64242-0479-4BCC-8D38-8F059B7E9F14}"/>
          </ac:spMkLst>
        </pc:spChg>
        <pc:spChg chg="add mod">
          <ac:chgData name="张 智" userId="36bdf691fd3510be" providerId="LiveId" clId="{140A1199-8952-4C15-ACCA-8E993F5FBFC6}" dt="2024-03-10T10:11:44.749" v="2097" actId="14100"/>
          <ac:spMkLst>
            <pc:docMk/>
            <pc:sldMk cId="1300143618" sldId="514"/>
            <ac:spMk id="10" creationId="{949C7A3E-694A-47A4-856B-6545310A4A67}"/>
          </ac:spMkLst>
        </pc:spChg>
        <pc:spChg chg="add mod">
          <ac:chgData name="张 智" userId="36bdf691fd3510be" providerId="LiveId" clId="{140A1199-8952-4C15-ACCA-8E993F5FBFC6}" dt="2024-03-10T10:11:50.746" v="2099" actId="20577"/>
          <ac:spMkLst>
            <pc:docMk/>
            <pc:sldMk cId="1300143618" sldId="514"/>
            <ac:spMk id="11" creationId="{F741F486-DE2E-4BCC-B07D-CA510A70F463}"/>
          </ac:spMkLst>
        </pc:spChg>
      </pc:sldChg>
      <pc:sldChg chg="addSp delSp modSp del mod modNotesTx">
        <pc:chgData name="张 智" userId="36bdf691fd3510be" providerId="LiveId" clId="{140A1199-8952-4C15-ACCA-8E993F5FBFC6}" dt="2024-03-10T10:13:07.241" v="2107" actId="2696"/>
        <pc:sldMkLst>
          <pc:docMk/>
          <pc:sldMk cId="4101937056" sldId="515"/>
        </pc:sldMkLst>
        <pc:spChg chg="add mod">
          <ac:chgData name="张 智" userId="36bdf691fd3510be" providerId="LiveId" clId="{140A1199-8952-4C15-ACCA-8E993F5FBFC6}" dt="2024-03-10T10:11:24.475" v="2092" actId="21"/>
          <ac:spMkLst>
            <pc:docMk/>
            <pc:sldMk cId="4101937056" sldId="515"/>
            <ac:spMk id="5" creationId="{5C99AAF4-65B6-478F-A614-5A733A7BA62F}"/>
          </ac:spMkLst>
        </pc:spChg>
        <pc:spChg chg="del mod">
          <ac:chgData name="张 智" userId="36bdf691fd3510be" providerId="LiveId" clId="{140A1199-8952-4C15-ACCA-8E993F5FBFC6}" dt="2024-03-10T10:11:24.475" v="2092" actId="21"/>
          <ac:spMkLst>
            <pc:docMk/>
            <pc:sldMk cId="4101937056" sldId="515"/>
            <ac:spMk id="9" creationId="{DBD64242-0479-4BCC-8D38-8F059B7E9F14}"/>
          </ac:spMkLst>
        </pc:spChg>
      </pc:sldChg>
      <pc:sldChg chg="modSp mod modNotesTx">
        <pc:chgData name="张 智" userId="36bdf691fd3510be" providerId="LiveId" clId="{140A1199-8952-4C15-ACCA-8E993F5FBFC6}" dt="2024-03-11T06:10:00.661" v="7866" actId="20577"/>
        <pc:sldMkLst>
          <pc:docMk/>
          <pc:sldMk cId="276341393" sldId="516"/>
        </pc:sldMkLst>
        <pc:spChg chg="mod">
          <ac:chgData name="张 智" userId="36bdf691fd3510be" providerId="LiveId" clId="{140A1199-8952-4C15-ACCA-8E993F5FBFC6}" dt="2024-03-10T13:49:20.827" v="2981" actId="20577"/>
          <ac:spMkLst>
            <pc:docMk/>
            <pc:sldMk cId="276341393" sldId="516"/>
            <ac:spMk id="5" creationId="{08106222-633E-4F94-9E9F-49816C6A13D2}"/>
          </ac:spMkLst>
        </pc:spChg>
      </pc:sldChg>
      <pc:sldChg chg="modNotesTx">
        <pc:chgData name="张 智" userId="36bdf691fd3510be" providerId="LiveId" clId="{140A1199-8952-4C15-ACCA-8E993F5FBFC6}" dt="2024-03-10T14:12:00.078" v="3444" actId="20577"/>
        <pc:sldMkLst>
          <pc:docMk/>
          <pc:sldMk cId="2462658539" sldId="517"/>
        </pc:sldMkLst>
      </pc:sldChg>
      <pc:sldChg chg="modSp mod ord modNotesTx">
        <pc:chgData name="张 智" userId="36bdf691fd3510be" providerId="LiveId" clId="{140A1199-8952-4C15-ACCA-8E993F5FBFC6}" dt="2024-03-11T02:48:05.519" v="6597" actId="20577"/>
        <pc:sldMkLst>
          <pc:docMk/>
          <pc:sldMk cId="2114615250" sldId="518"/>
        </pc:sldMkLst>
        <pc:spChg chg="mod">
          <ac:chgData name="张 智" userId="36bdf691fd3510be" providerId="LiveId" clId="{140A1199-8952-4C15-ACCA-8E993F5FBFC6}" dt="2024-03-11T02:47:06.260" v="6576" actId="20577"/>
          <ac:spMkLst>
            <pc:docMk/>
            <pc:sldMk cId="2114615250" sldId="518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2:50:05.709" v="6625" actId="20577"/>
        <pc:sldMkLst>
          <pc:docMk/>
          <pc:sldMk cId="2507478080" sldId="519"/>
        </pc:sldMkLst>
        <pc:spChg chg="mod">
          <ac:chgData name="张 智" userId="36bdf691fd3510be" providerId="LiveId" clId="{140A1199-8952-4C15-ACCA-8E993F5FBFC6}" dt="2024-03-10T14:22:10.306" v="3600" actId="14100"/>
          <ac:spMkLst>
            <pc:docMk/>
            <pc:sldMk cId="2507478080" sldId="519"/>
            <ac:spMk id="5" creationId="{08106222-633E-4F94-9E9F-49816C6A13D2}"/>
          </ac:spMkLst>
        </pc:spChg>
      </pc:sldChg>
      <pc:sldChg chg="modSp mod modNotesTx">
        <pc:chgData name="张 智" userId="36bdf691fd3510be" providerId="LiveId" clId="{140A1199-8952-4C15-ACCA-8E993F5FBFC6}" dt="2024-03-11T02:52:06.120" v="6632" actId="20577"/>
        <pc:sldMkLst>
          <pc:docMk/>
          <pc:sldMk cId="3860468814" sldId="520"/>
        </pc:sldMkLst>
        <pc:spChg chg="mod">
          <ac:chgData name="张 智" userId="36bdf691fd3510be" providerId="LiveId" clId="{140A1199-8952-4C15-ACCA-8E993F5FBFC6}" dt="2024-03-10T14:27:28.046" v="3812" actId="20577"/>
          <ac:spMkLst>
            <pc:docMk/>
            <pc:sldMk cId="3860468814" sldId="520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2:58:39.376" v="6707" actId="20577"/>
        <pc:sldMkLst>
          <pc:docMk/>
          <pc:sldMk cId="2695140818" sldId="521"/>
        </pc:sldMkLst>
        <pc:spChg chg="mod">
          <ac:chgData name="张 智" userId="36bdf691fd3510be" providerId="LiveId" clId="{140A1199-8952-4C15-ACCA-8E993F5FBFC6}" dt="2024-03-10T14:27:52.701" v="3823" actId="20577"/>
          <ac:spMkLst>
            <pc:docMk/>
            <pc:sldMk cId="2695140818" sldId="521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140A1199-8952-4C15-ACCA-8E993F5FBFC6}" dt="2024-03-11T05:17:33.804" v="7371" actId="20577"/>
        <pc:sldMkLst>
          <pc:docMk/>
          <pc:sldMk cId="38315641" sldId="525"/>
        </pc:sldMkLst>
        <pc:spChg chg="mod">
          <ac:chgData name="张 智" userId="36bdf691fd3510be" providerId="LiveId" clId="{140A1199-8952-4C15-ACCA-8E993F5FBFC6}" dt="2024-03-11T05:17:33.804" v="7371" actId="20577"/>
          <ac:spMkLst>
            <pc:docMk/>
            <pc:sldMk cId="38315641" sldId="525"/>
            <ac:spMk id="10" creationId="{68540670-2CED-4F3C-8998-C906506D8A44}"/>
          </ac:spMkLst>
        </pc:spChg>
      </pc:sldChg>
      <pc:sldChg chg="modSp mod modNotesTx">
        <pc:chgData name="张 智" userId="36bdf691fd3510be" providerId="LiveId" clId="{140A1199-8952-4C15-ACCA-8E993F5FBFC6}" dt="2024-03-11T05:38:23.873" v="7712" actId="20577"/>
        <pc:sldMkLst>
          <pc:docMk/>
          <pc:sldMk cId="1156741083" sldId="526"/>
        </pc:sldMkLst>
        <pc:spChg chg="mod">
          <ac:chgData name="张 智" userId="36bdf691fd3510be" providerId="LiveId" clId="{140A1199-8952-4C15-ACCA-8E993F5FBFC6}" dt="2024-03-11T05:36:50.185" v="7683" actId="20577"/>
          <ac:spMkLst>
            <pc:docMk/>
            <pc:sldMk cId="1156741083" sldId="526"/>
            <ac:spMk id="9" creationId="{A7133173-7212-4D21-ACAE-4C63AFD84F2C}"/>
          </ac:spMkLst>
        </pc:spChg>
      </pc:sldChg>
      <pc:sldChg chg="modSp mod modNotesTx">
        <pc:chgData name="张 智" userId="36bdf691fd3510be" providerId="LiveId" clId="{140A1199-8952-4C15-ACCA-8E993F5FBFC6}" dt="2024-03-11T05:59:45.547" v="7835" actId="20577"/>
        <pc:sldMkLst>
          <pc:docMk/>
          <pc:sldMk cId="2455204925" sldId="527"/>
        </pc:sldMkLst>
        <pc:spChg chg="mod">
          <ac:chgData name="张 智" userId="36bdf691fd3510be" providerId="LiveId" clId="{140A1199-8952-4C15-ACCA-8E993F5FBFC6}" dt="2024-03-11T05:59:10.711" v="7825" actId="14100"/>
          <ac:spMkLst>
            <pc:docMk/>
            <pc:sldMk cId="2455204925" sldId="527"/>
            <ac:spMk id="9" creationId="{A7133173-7212-4D21-ACAE-4C63AFD84F2C}"/>
          </ac:spMkLst>
        </pc:spChg>
      </pc:sldChg>
      <pc:sldChg chg="add del">
        <pc:chgData name="张 智" userId="36bdf691fd3510be" providerId="LiveId" clId="{140A1199-8952-4C15-ACCA-8E993F5FBFC6}" dt="2024-03-09T14:16:10.272" v="307" actId="2696"/>
        <pc:sldMkLst>
          <pc:docMk/>
          <pc:sldMk cId="575864861" sldId="528"/>
        </pc:sldMkLst>
      </pc:sldChg>
      <pc:sldChg chg="modSp add mod modNotesTx">
        <pc:chgData name="张 智" userId="36bdf691fd3510be" providerId="LiveId" clId="{140A1199-8952-4C15-ACCA-8E993F5FBFC6}" dt="2024-03-11T05:03:10.883" v="7014" actId="20577"/>
        <pc:sldMkLst>
          <pc:docMk/>
          <pc:sldMk cId="2977176716" sldId="529"/>
        </pc:sldMkLst>
        <pc:spChg chg="mod">
          <ac:chgData name="张 智" userId="36bdf691fd3510be" providerId="LiveId" clId="{140A1199-8952-4C15-ACCA-8E993F5FBFC6}" dt="2024-03-11T05:00:40.384" v="7012" actId="207"/>
          <ac:spMkLst>
            <pc:docMk/>
            <pc:sldMk cId="2977176716" sldId="529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5:05:07.748" v="7015" actId="20577"/>
        <pc:sldMkLst>
          <pc:docMk/>
          <pc:sldMk cId="2998016790" sldId="530"/>
        </pc:sldMkLst>
        <pc:spChg chg="mod">
          <ac:chgData name="张 智" userId="36bdf691fd3510be" providerId="LiveId" clId="{140A1199-8952-4C15-ACCA-8E993F5FBFC6}" dt="2024-03-09T14:15:30.231" v="301" actId="2711"/>
          <ac:spMkLst>
            <pc:docMk/>
            <pc:sldMk cId="2998016790" sldId="530"/>
            <ac:spMk id="5" creationId="{F39F2465-3FF3-F32C-CD0B-B6B697E600C5}"/>
          </ac:spMkLst>
        </pc:spChg>
        <pc:spChg chg="mod">
          <ac:chgData name="张 智" userId="36bdf691fd3510be" providerId="LiveId" clId="{140A1199-8952-4C15-ACCA-8E993F5FBFC6}" dt="2024-03-09T14:15:26.906" v="300" actId="2711"/>
          <ac:spMkLst>
            <pc:docMk/>
            <pc:sldMk cId="2998016790" sldId="530"/>
            <ac:spMk id="19" creationId="{216B5159-1E2A-407D-B474-1721BB796493}"/>
          </ac:spMkLst>
        </pc:spChg>
        <pc:spChg chg="mod">
          <ac:chgData name="张 智" userId="36bdf691fd3510be" providerId="LiveId" clId="{140A1199-8952-4C15-ACCA-8E993F5FBFC6}" dt="2024-03-09T14:15:36.305" v="304" actId="2711"/>
          <ac:spMkLst>
            <pc:docMk/>
            <pc:sldMk cId="2998016790" sldId="530"/>
            <ac:spMk id="20" creationId="{92F6156C-5ABD-4243-A913-8CAA6A97B5F1}"/>
          </ac:spMkLst>
        </pc:spChg>
      </pc:sldChg>
      <pc:sldChg chg="modSp add mod modNotesTx">
        <pc:chgData name="张 智" userId="36bdf691fd3510be" providerId="LiveId" clId="{140A1199-8952-4C15-ACCA-8E993F5FBFC6}" dt="2024-03-10T15:17:37.931" v="4520" actId="20577"/>
        <pc:sldMkLst>
          <pc:docMk/>
          <pc:sldMk cId="3755543787" sldId="531"/>
        </pc:sldMkLst>
        <pc:spChg chg="mod">
          <ac:chgData name="张 智" userId="36bdf691fd3510be" providerId="LiveId" clId="{140A1199-8952-4C15-ACCA-8E993F5FBFC6}" dt="2024-03-09T14:31:35.373" v="1002" actId="20577"/>
          <ac:spMkLst>
            <pc:docMk/>
            <pc:sldMk cId="3755543787" sldId="531"/>
            <ac:spMk id="10" creationId="{68540670-2CED-4F3C-8998-C906506D8A44}"/>
          </ac:spMkLst>
        </pc:spChg>
      </pc:sldChg>
      <pc:sldChg chg="modSp add mod modNotesTx">
        <pc:chgData name="张 智" userId="36bdf691fd3510be" providerId="LiveId" clId="{140A1199-8952-4C15-ACCA-8E993F5FBFC6}" dt="2024-03-11T05:39:13.280" v="7713" actId="20577"/>
        <pc:sldMkLst>
          <pc:docMk/>
          <pc:sldMk cId="3201477769" sldId="532"/>
        </pc:sldMkLst>
        <pc:spChg chg="mod">
          <ac:chgData name="张 智" userId="36bdf691fd3510be" providerId="LiveId" clId="{140A1199-8952-4C15-ACCA-8E993F5FBFC6}" dt="2024-03-11T05:36:55.426" v="7686" actId="20577"/>
          <ac:spMkLst>
            <pc:docMk/>
            <pc:sldMk cId="3201477769" sldId="532"/>
            <ac:spMk id="9" creationId="{A7133173-7212-4D21-ACAE-4C63AFD84F2C}"/>
          </ac:spMkLst>
        </pc:spChg>
      </pc:sldChg>
      <pc:sldChg chg="add modNotesTx">
        <pc:chgData name="张 智" userId="36bdf691fd3510be" providerId="LiveId" clId="{140A1199-8952-4C15-ACCA-8E993F5FBFC6}" dt="2024-03-11T05:42:27.485" v="7741" actId="20577"/>
        <pc:sldMkLst>
          <pc:docMk/>
          <pc:sldMk cId="946066406" sldId="533"/>
        </pc:sldMkLst>
      </pc:sldChg>
      <pc:sldChg chg="add del">
        <pc:chgData name="张 智" userId="36bdf691fd3510be" providerId="LiveId" clId="{140A1199-8952-4C15-ACCA-8E993F5FBFC6}" dt="2024-03-09T15:04:21.054" v="1266" actId="2696"/>
        <pc:sldMkLst>
          <pc:docMk/>
          <pc:sldMk cId="1018770023" sldId="533"/>
        </pc:sldMkLst>
      </pc:sldChg>
      <pc:sldChg chg="addSp delSp modSp add mod modAnim modNotesTx">
        <pc:chgData name="张 智" userId="36bdf691fd3510be" providerId="LiveId" clId="{140A1199-8952-4C15-ACCA-8E993F5FBFC6}" dt="2024-03-11T05:43:18.155" v="7747" actId="20577"/>
        <pc:sldMkLst>
          <pc:docMk/>
          <pc:sldMk cId="3727019504" sldId="534"/>
        </pc:sldMkLst>
        <pc:spChg chg="add del">
          <ac:chgData name="张 智" userId="36bdf691fd3510be" providerId="LiveId" clId="{140A1199-8952-4C15-ACCA-8E993F5FBFC6}" dt="2024-03-10T08:48:51.277" v="1332"/>
          <ac:spMkLst>
            <pc:docMk/>
            <pc:sldMk cId="3727019504" sldId="534"/>
            <ac:spMk id="2" creationId="{C3D3D1B8-9EFF-41F6-859A-BBBB55DA1564}"/>
          </ac:spMkLst>
        </pc:spChg>
        <pc:spChg chg="add mod">
          <ac:chgData name="张 智" userId="36bdf691fd3510be" providerId="LiveId" clId="{140A1199-8952-4C15-ACCA-8E993F5FBFC6}" dt="2024-03-11T01:22:23.546" v="5050" actId="207"/>
          <ac:spMkLst>
            <pc:docMk/>
            <pc:sldMk cId="3727019504" sldId="534"/>
            <ac:spMk id="6" creationId="{BCECF946-B0B0-4030-9A88-08D30D45E5BD}"/>
          </ac:spMkLst>
        </pc:spChg>
        <pc:spChg chg="del">
          <ac:chgData name="张 智" userId="36bdf691fd3510be" providerId="LiveId" clId="{140A1199-8952-4C15-ACCA-8E993F5FBFC6}" dt="2024-03-09T15:07:44.987" v="1311" actId="478"/>
          <ac:spMkLst>
            <pc:docMk/>
            <pc:sldMk cId="3727019504" sldId="534"/>
            <ac:spMk id="7" creationId="{EBC053A3-DD58-4410-B408-D3593E92DB21}"/>
          </ac:spMkLst>
        </pc:spChg>
        <pc:spChg chg="mod">
          <ac:chgData name="张 智" userId="36bdf691fd3510be" providerId="LiveId" clId="{140A1199-8952-4C15-ACCA-8E993F5FBFC6}" dt="2024-03-10T08:52:03.117" v="1537" actId="20577"/>
          <ac:spMkLst>
            <pc:docMk/>
            <pc:sldMk cId="3727019504" sldId="534"/>
            <ac:spMk id="8" creationId="{EFF2A714-4BFE-4265-87E4-34F8FECB8F6F}"/>
          </ac:spMkLst>
        </pc:spChg>
        <pc:picChg chg="del">
          <ac:chgData name="张 智" userId="36bdf691fd3510be" providerId="LiveId" clId="{140A1199-8952-4C15-ACCA-8E993F5FBFC6}" dt="2024-03-09T15:07:35.417" v="1307" actId="478"/>
          <ac:picMkLst>
            <pc:docMk/>
            <pc:sldMk cId="3727019504" sldId="534"/>
            <ac:picMk id="6" creationId="{C99C090E-9917-483F-953D-653476C52CB4}"/>
          </ac:picMkLst>
        </pc:picChg>
      </pc:sldChg>
      <pc:sldChg chg="modSp add del mod">
        <pc:chgData name="张 智" userId="36bdf691fd3510be" providerId="LiveId" clId="{140A1199-8952-4C15-ACCA-8E993F5FBFC6}" dt="2024-03-10T08:58:39.868" v="1926" actId="2696"/>
        <pc:sldMkLst>
          <pc:docMk/>
          <pc:sldMk cId="3381672223" sldId="1511"/>
        </pc:sldMkLst>
        <pc:spChg chg="mod">
          <ac:chgData name="张 智" userId="36bdf691fd3510be" providerId="LiveId" clId="{140A1199-8952-4C15-ACCA-8E993F5FBFC6}" dt="2024-03-10T08:03:30.435" v="1321" actId="27636"/>
          <ac:spMkLst>
            <pc:docMk/>
            <pc:sldMk cId="3381672223" sldId="1511"/>
            <ac:spMk id="12" creationId="{7BD3B4F3-8227-464C-A747-F16CD24335E3}"/>
          </ac:spMkLst>
        </pc:spChg>
      </pc:sldChg>
      <pc:sldChg chg="addSp delSp modSp add mod modNotesTx">
        <pc:chgData name="张 智" userId="36bdf691fd3510be" providerId="LiveId" clId="{140A1199-8952-4C15-ACCA-8E993F5FBFC6}" dt="2024-03-11T05:47:57.012" v="7765" actId="20577"/>
        <pc:sldMkLst>
          <pc:docMk/>
          <pc:sldMk cId="51452464" sldId="1512"/>
        </pc:sldMkLst>
        <pc:spChg chg="add del mod">
          <ac:chgData name="张 智" userId="36bdf691fd3510be" providerId="LiveId" clId="{140A1199-8952-4C15-ACCA-8E993F5FBFC6}" dt="2024-03-10T08:52:16.982" v="1542" actId="478"/>
          <ac:spMkLst>
            <pc:docMk/>
            <pc:sldMk cId="51452464" sldId="1512"/>
            <ac:spMk id="5" creationId="{A56AC559-7E88-4611-93C6-48EFB2ED213C}"/>
          </ac:spMkLst>
        </pc:spChg>
        <pc:spChg chg="del">
          <ac:chgData name="张 智" userId="36bdf691fd3510be" providerId="LiveId" clId="{140A1199-8952-4C15-ACCA-8E993F5FBFC6}" dt="2024-03-10T08:52:13.845" v="1540" actId="478"/>
          <ac:spMkLst>
            <pc:docMk/>
            <pc:sldMk cId="51452464" sldId="1512"/>
            <ac:spMk id="6" creationId="{BCECF946-B0B0-4030-9A88-08D30D45E5BD}"/>
          </ac:spMkLst>
        </pc:spChg>
        <pc:spChg chg="mod">
          <ac:chgData name="张 智" userId="36bdf691fd3510be" providerId="LiveId" clId="{140A1199-8952-4C15-ACCA-8E993F5FBFC6}" dt="2024-03-10T08:52:22.765" v="1545" actId="1076"/>
          <ac:spMkLst>
            <pc:docMk/>
            <pc:sldMk cId="51452464" sldId="1512"/>
            <ac:spMk id="8" creationId="{EFF2A714-4BFE-4265-87E4-34F8FECB8F6F}"/>
          </ac:spMkLst>
        </pc:spChg>
      </pc:sldChg>
      <pc:sldChg chg="add del">
        <pc:chgData name="张 智" userId="36bdf691fd3510be" providerId="LiveId" clId="{140A1199-8952-4C15-ACCA-8E993F5FBFC6}" dt="2024-03-10T10:10:10.168" v="2075" actId="2696"/>
        <pc:sldMkLst>
          <pc:docMk/>
          <pc:sldMk cId="1678148905" sldId="1513"/>
        </pc:sldMkLst>
      </pc:sldChg>
      <pc:sldChg chg="add del">
        <pc:chgData name="张 智" userId="36bdf691fd3510be" providerId="LiveId" clId="{140A1199-8952-4C15-ACCA-8E993F5FBFC6}" dt="2024-03-10T10:10:12.279" v="2076" actId="2696"/>
        <pc:sldMkLst>
          <pc:docMk/>
          <pc:sldMk cId="724488874" sldId="1514"/>
        </pc:sldMkLst>
      </pc:sldChg>
      <pc:sldChg chg="modSp add del mod">
        <pc:chgData name="张 智" userId="36bdf691fd3510be" providerId="LiveId" clId="{140A1199-8952-4C15-ACCA-8E993F5FBFC6}" dt="2024-03-10T10:10:29.465" v="2089" actId="2696"/>
        <pc:sldMkLst>
          <pc:docMk/>
          <pc:sldMk cId="3411142015" sldId="1515"/>
        </pc:sldMkLst>
        <pc:spChg chg="mod">
          <ac:chgData name="张 智" userId="36bdf691fd3510be" providerId="LiveId" clId="{140A1199-8952-4C15-ACCA-8E993F5FBFC6}" dt="2024-03-10T10:10:23.213" v="2088" actId="20577"/>
          <ac:spMkLst>
            <pc:docMk/>
            <pc:sldMk cId="3411142015" sldId="1515"/>
            <ac:spMk id="4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2:24:36.992" v="6334"/>
        <pc:sldMkLst>
          <pc:docMk/>
          <pc:sldMk cId="3621300664" sldId="1515"/>
        </pc:sldMkLst>
        <pc:spChg chg="mod">
          <ac:chgData name="张 智" userId="36bdf691fd3510be" providerId="LiveId" clId="{140A1199-8952-4C15-ACCA-8E993F5FBFC6}" dt="2024-03-10T13:25:21.468" v="2861" actId="108"/>
          <ac:spMkLst>
            <pc:docMk/>
            <pc:sldMk cId="3621300664" sldId="1515"/>
            <ac:spMk id="4" creationId="{00000000-0000-0000-0000-000000000000}"/>
          </ac:spMkLst>
        </pc:spChg>
        <pc:spChg chg="mod">
          <ac:chgData name="张 智" userId="36bdf691fd3510be" providerId="LiveId" clId="{140A1199-8952-4C15-ACCA-8E993F5FBFC6}" dt="2024-03-11T02:24:34.006" v="6333" actId="20577"/>
          <ac:spMkLst>
            <pc:docMk/>
            <pc:sldMk cId="3621300664" sldId="1515"/>
            <ac:spMk id="6" creationId="{BCECF946-B0B0-4030-9A88-08D30D45E5BD}"/>
          </ac:spMkLst>
        </pc:spChg>
      </pc:sldChg>
      <pc:sldChg chg="modSp add del mod ord modNotesTx">
        <pc:chgData name="张 智" userId="36bdf691fd3510be" providerId="LiveId" clId="{140A1199-8952-4C15-ACCA-8E993F5FBFC6}" dt="2024-03-10T14:00:24.336" v="3041" actId="2696"/>
        <pc:sldMkLst>
          <pc:docMk/>
          <pc:sldMk cId="391129952" sldId="1516"/>
        </pc:sldMkLst>
        <pc:spChg chg="mod">
          <ac:chgData name="张 智" userId="36bdf691fd3510be" providerId="LiveId" clId="{140A1199-8952-4C15-ACCA-8E993F5FBFC6}" dt="2024-03-10T13:50:27.255" v="2983" actId="207"/>
          <ac:spMkLst>
            <pc:docMk/>
            <pc:sldMk cId="391129952" sldId="1516"/>
            <ac:spMk id="5" creationId="{08106222-633E-4F94-9E9F-49816C6A13D2}"/>
          </ac:spMkLst>
        </pc:spChg>
      </pc:sldChg>
      <pc:sldChg chg="addSp delSp modSp add mod modNotesTx">
        <pc:chgData name="张 智" userId="36bdf691fd3510be" providerId="LiveId" clId="{140A1199-8952-4C15-ACCA-8E993F5FBFC6}" dt="2024-03-11T06:12:00.865" v="7871" actId="20577"/>
        <pc:sldMkLst>
          <pc:docMk/>
          <pc:sldMk cId="3162538860" sldId="1517"/>
        </pc:sldMkLst>
        <pc:spChg chg="del">
          <ac:chgData name="张 智" userId="36bdf691fd3510be" providerId="LiveId" clId="{140A1199-8952-4C15-ACCA-8E993F5FBFC6}" dt="2024-03-10T13:53:29.648" v="2989" actId="478"/>
          <ac:spMkLst>
            <pc:docMk/>
            <pc:sldMk cId="3162538860" sldId="1517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53:31.747" v="2990" actId="478"/>
          <ac:spMkLst>
            <pc:docMk/>
            <pc:sldMk cId="3162538860" sldId="1517"/>
            <ac:spMk id="5" creationId="{8009BBC2-2BBF-4052-93E2-02CE62F793F4}"/>
          </ac:spMkLst>
        </pc:spChg>
        <pc:spChg chg="mod">
          <ac:chgData name="张 智" userId="36bdf691fd3510be" providerId="LiveId" clId="{140A1199-8952-4C15-ACCA-8E993F5FBFC6}" dt="2024-03-10T14:02:47.100" v="3107" actId="20577"/>
          <ac:spMkLst>
            <pc:docMk/>
            <pc:sldMk cId="3162538860" sldId="1517"/>
            <ac:spMk id="6" creationId="{BCECF946-B0B0-4030-9A88-08D30D45E5BD}"/>
          </ac:spMkLst>
        </pc:spChg>
        <pc:spChg chg="add mod">
          <ac:chgData name="张 智" userId="36bdf691fd3510be" providerId="LiveId" clId="{140A1199-8952-4C15-ACCA-8E993F5FBFC6}" dt="2024-03-10T13:53:32.127" v="2991"/>
          <ac:spMkLst>
            <pc:docMk/>
            <pc:sldMk cId="3162538860" sldId="1517"/>
            <ac:spMk id="9" creationId="{293D384D-F937-4C9C-84F5-46EB560B178E}"/>
          </ac:spMkLst>
        </pc:spChg>
      </pc:sldChg>
      <pc:sldChg chg="addSp delSp modSp add mod modNotesTx">
        <pc:chgData name="张 智" userId="36bdf691fd3510be" providerId="LiveId" clId="{140A1199-8952-4C15-ACCA-8E993F5FBFC6}" dt="2024-03-10T13:58:06.271" v="3027" actId="20577"/>
        <pc:sldMkLst>
          <pc:docMk/>
          <pc:sldMk cId="4219393452" sldId="1518"/>
        </pc:sldMkLst>
        <pc:spChg chg="del">
          <ac:chgData name="张 智" userId="36bdf691fd3510be" providerId="LiveId" clId="{140A1199-8952-4C15-ACCA-8E993F5FBFC6}" dt="2024-03-10T13:56:34.777" v="3008" actId="478"/>
          <ac:spMkLst>
            <pc:docMk/>
            <pc:sldMk cId="4219393452" sldId="1518"/>
            <ac:spMk id="4" creationId="{00000000-0000-0000-0000-000000000000}"/>
          </ac:spMkLst>
        </pc:spChg>
        <pc:spChg chg="add del mod">
          <ac:chgData name="张 智" userId="36bdf691fd3510be" providerId="LiveId" clId="{140A1199-8952-4C15-ACCA-8E993F5FBFC6}" dt="2024-03-10T13:56:36.571" v="3009" actId="478"/>
          <ac:spMkLst>
            <pc:docMk/>
            <pc:sldMk cId="4219393452" sldId="1518"/>
            <ac:spMk id="5" creationId="{6FEBC5AC-2F6D-4F5E-B57C-EBEB6A0D00C9}"/>
          </ac:spMkLst>
        </pc:spChg>
        <pc:spChg chg="add mod">
          <ac:chgData name="张 智" userId="36bdf691fd3510be" providerId="LiveId" clId="{140A1199-8952-4C15-ACCA-8E993F5FBFC6}" dt="2024-03-10T13:56:36.854" v="3010"/>
          <ac:spMkLst>
            <pc:docMk/>
            <pc:sldMk cId="4219393452" sldId="1518"/>
            <ac:spMk id="7" creationId="{ACA4235B-CCA1-4F04-9392-C9AAEB71FA8A}"/>
          </ac:spMkLst>
        </pc:spChg>
        <pc:spChg chg="mod">
          <ac:chgData name="张 智" userId="36bdf691fd3510be" providerId="LiveId" clId="{140A1199-8952-4C15-ACCA-8E993F5FBFC6}" dt="2024-03-10T13:56:39.248" v="3011" actId="1076"/>
          <ac:spMkLst>
            <pc:docMk/>
            <pc:sldMk cId="4219393452" sldId="1518"/>
            <ac:spMk id="8" creationId="{EFF2A714-4BFE-4265-87E4-34F8FECB8F6F}"/>
          </ac:spMkLst>
        </pc:spChg>
        <pc:spChg chg="add del">
          <ac:chgData name="张 智" userId="36bdf691fd3510be" providerId="LiveId" clId="{140A1199-8952-4C15-ACCA-8E993F5FBFC6}" dt="2024-03-10T13:57:10.715" v="3018" actId="22"/>
          <ac:spMkLst>
            <pc:docMk/>
            <pc:sldMk cId="4219393452" sldId="1518"/>
            <ac:spMk id="9" creationId="{70297A43-5DA7-4952-8E9E-C58F9516DBBD}"/>
          </ac:spMkLst>
        </pc:spChg>
      </pc:sldChg>
      <pc:sldChg chg="addSp delSp modSp add mod modNotesTx">
        <pc:chgData name="张 智" userId="36bdf691fd3510be" providerId="LiveId" clId="{140A1199-8952-4C15-ACCA-8E993F5FBFC6}" dt="2024-03-11T02:39:25.891" v="6436" actId="20577"/>
        <pc:sldMkLst>
          <pc:docMk/>
          <pc:sldMk cId="588833325" sldId="1519"/>
        </pc:sldMkLst>
        <pc:spChg chg="add del mod">
          <ac:chgData name="张 智" userId="36bdf691fd3510be" providerId="LiveId" clId="{140A1199-8952-4C15-ACCA-8E993F5FBFC6}" dt="2024-03-10T13:59:43.369" v="3030" actId="478"/>
          <ac:spMkLst>
            <pc:docMk/>
            <pc:sldMk cId="588833325" sldId="1519"/>
            <ac:spMk id="4" creationId="{3AA579B0-37A7-420B-A32F-19EFCC8215B7}"/>
          </ac:spMkLst>
        </pc:spChg>
        <pc:spChg chg="del">
          <ac:chgData name="张 智" userId="36bdf691fd3510be" providerId="LiveId" clId="{140A1199-8952-4C15-ACCA-8E993F5FBFC6}" dt="2024-03-10T13:59:41.198" v="3029" actId="478"/>
          <ac:spMkLst>
            <pc:docMk/>
            <pc:sldMk cId="588833325" sldId="1519"/>
            <ac:spMk id="7" creationId="{ACA4235B-CCA1-4F04-9392-C9AAEB71FA8A}"/>
          </ac:spMkLst>
        </pc:spChg>
        <pc:spChg chg="add mod">
          <ac:chgData name="张 智" userId="36bdf691fd3510be" providerId="LiveId" clId="{140A1199-8952-4C15-ACCA-8E993F5FBFC6}" dt="2024-03-10T13:59:43.773" v="3031"/>
          <ac:spMkLst>
            <pc:docMk/>
            <pc:sldMk cId="588833325" sldId="1519"/>
            <ac:spMk id="9" creationId="{7EE480CE-D865-44EE-88D9-277E03189283}"/>
          </ac:spMkLst>
        </pc:spChg>
      </pc:sldChg>
      <pc:sldChg chg="modSp add mod modNotesTx">
        <pc:chgData name="张 智" userId="36bdf691fd3510be" providerId="LiveId" clId="{140A1199-8952-4C15-ACCA-8E993F5FBFC6}" dt="2024-03-11T02:47:18.005" v="6594" actId="20577"/>
        <pc:sldMkLst>
          <pc:docMk/>
          <pc:sldMk cId="912776464" sldId="1520"/>
        </pc:sldMkLst>
        <pc:spChg chg="mod">
          <ac:chgData name="张 智" userId="36bdf691fd3510be" providerId="LiveId" clId="{140A1199-8952-4C15-ACCA-8E993F5FBFC6}" dt="2024-03-10T14:12:38.976" v="3447" actId="20577"/>
          <ac:spMkLst>
            <pc:docMk/>
            <pc:sldMk cId="912776464" sldId="1520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140A1199-8952-4C15-ACCA-8E993F5FBFC6}" dt="2024-03-11T03:01:59.071" v="6715" actId="20577"/>
        <pc:sldMkLst>
          <pc:docMk/>
          <pc:sldMk cId="2323148058" sldId="1521"/>
        </pc:sldMkLst>
        <pc:spChg chg="mod">
          <ac:chgData name="张 智" userId="36bdf691fd3510be" providerId="LiveId" clId="{140A1199-8952-4C15-ACCA-8E993F5FBFC6}" dt="2024-03-11T03:01:59.071" v="6715" actId="20577"/>
          <ac:spMkLst>
            <pc:docMk/>
            <pc:sldMk cId="2323148058" sldId="1521"/>
            <ac:spMk id="2" creationId="{00000000-0000-0000-0000-000000000000}"/>
          </ac:spMkLst>
        </pc:spChg>
      </pc:sldChg>
      <pc:sldChg chg="add modNotesTx">
        <pc:chgData name="张 智" userId="36bdf691fd3510be" providerId="LiveId" clId="{140A1199-8952-4C15-ACCA-8E993F5FBFC6}" dt="2024-03-11T01:08:54.042" v="4608" actId="20577"/>
        <pc:sldMkLst>
          <pc:docMk/>
          <pc:sldMk cId="1627934958" sldId="1522"/>
        </pc:sldMkLst>
      </pc:sldChg>
      <pc:sldChg chg="add modNotesTx">
        <pc:chgData name="张 智" userId="36bdf691fd3510be" providerId="LiveId" clId="{140A1199-8952-4C15-ACCA-8E993F5FBFC6}" dt="2024-03-11T01:37:57.344" v="5102" actId="20577"/>
        <pc:sldMkLst>
          <pc:docMk/>
          <pc:sldMk cId="456693173" sldId="1523"/>
        </pc:sldMkLst>
      </pc:sldChg>
    </pc:docChg>
  </pc:docChgLst>
  <pc:docChgLst>
    <pc:chgData name="Veronica Lyu (24516605)" userId="a7dafcd7-143c-4b8b-b062-0f6525de1436" providerId="ADAL" clId="{8F345614-B855-424D-B94D-C563F570A365}"/>
    <pc:docChg chg="undo custSel modSld">
      <pc:chgData name="Veronica Lyu (24516605)" userId="a7dafcd7-143c-4b8b-b062-0f6525de1436" providerId="ADAL" clId="{8F345614-B855-424D-B94D-C563F570A365}" dt="2024-06-02T08:17:01.203" v="9"/>
      <pc:docMkLst>
        <pc:docMk/>
      </pc:docMkLst>
      <pc:sldChg chg="modSp mod">
        <pc:chgData name="Veronica Lyu (24516605)" userId="a7dafcd7-143c-4b8b-b062-0f6525de1436" providerId="ADAL" clId="{8F345614-B855-424D-B94D-C563F570A365}" dt="2024-06-02T08:16:00.032" v="8"/>
        <pc:sldMkLst>
          <pc:docMk/>
          <pc:sldMk cId="1239153211" sldId="490"/>
        </pc:sldMkLst>
        <pc:spChg chg="mod">
          <ac:chgData name="Veronica Lyu (24516605)" userId="a7dafcd7-143c-4b8b-b062-0f6525de1436" providerId="ADAL" clId="{8F345614-B855-424D-B94D-C563F570A365}" dt="2024-06-02T08:16:00.032" v="8"/>
          <ac:spMkLst>
            <pc:docMk/>
            <pc:sldMk cId="1239153211" sldId="490"/>
            <ac:spMk id="2" creationId="{00000000-0000-0000-0000-000000000000}"/>
          </ac:spMkLst>
        </pc:spChg>
      </pc:sldChg>
      <pc:sldChg chg="addSp modSp mod modNotesTx">
        <pc:chgData name="Veronica Lyu (24516605)" userId="a7dafcd7-143c-4b8b-b062-0f6525de1436" providerId="ADAL" clId="{8F345614-B855-424D-B94D-C563F570A365}" dt="2024-06-02T08:14:33.384" v="4"/>
        <pc:sldMkLst>
          <pc:docMk/>
          <pc:sldMk cId="276341393" sldId="516"/>
        </pc:sldMkLst>
        <pc:spChg chg="add">
          <ac:chgData name="Veronica Lyu (24516605)" userId="a7dafcd7-143c-4b8b-b062-0f6525de1436" providerId="ADAL" clId="{8F345614-B855-424D-B94D-C563F570A365}" dt="2024-06-02T08:14:21.686" v="1" actId="22"/>
          <ac:spMkLst>
            <pc:docMk/>
            <pc:sldMk cId="276341393" sldId="516"/>
            <ac:spMk id="4" creationId="{40DA7939-04CB-9586-DF51-ACB7E06B14A3}"/>
          </ac:spMkLst>
        </pc:spChg>
        <pc:spChg chg="mod">
          <ac:chgData name="Veronica Lyu (24516605)" userId="a7dafcd7-143c-4b8b-b062-0f6525de1436" providerId="ADAL" clId="{8F345614-B855-424D-B94D-C563F570A365}" dt="2024-06-02T08:14:33.384" v="4"/>
          <ac:spMkLst>
            <pc:docMk/>
            <pc:sldMk cId="276341393" sldId="516"/>
            <ac:spMk id="5" creationId="{08106222-633E-4F94-9E9F-49816C6A13D2}"/>
          </ac:spMkLst>
        </pc:spChg>
      </pc:sldChg>
      <pc:sldChg chg="modSp mod">
        <pc:chgData name="Veronica Lyu (24516605)" userId="a7dafcd7-143c-4b8b-b062-0f6525de1436" providerId="ADAL" clId="{8F345614-B855-424D-B94D-C563F570A365}" dt="2024-06-02T08:17:01.203" v="9"/>
        <pc:sldMkLst>
          <pc:docMk/>
          <pc:sldMk cId="3860468814" sldId="520"/>
        </pc:sldMkLst>
        <pc:spChg chg="mod">
          <ac:chgData name="Veronica Lyu (24516605)" userId="a7dafcd7-143c-4b8b-b062-0f6525de1436" providerId="ADAL" clId="{8F345614-B855-424D-B94D-C563F570A365}" dt="2024-06-02T08:17:01.203" v="9"/>
          <ac:spMkLst>
            <pc:docMk/>
            <pc:sldMk cId="3860468814" sldId="520"/>
            <ac:spMk id="2" creationId="{00000000-0000-0000-0000-000000000000}"/>
          </ac:spMkLst>
        </pc:spChg>
      </pc:sldChg>
    </pc:docChg>
  </pc:docChgLst>
  <pc:docChgLst>
    <pc:chgData name="张 智" userId="36bdf691fd3510be" providerId="LiveId" clId="{41C892DB-CE6A-4467-9C22-0DA5A9DEE4F5}"/>
    <pc:docChg chg="undo custSel addSld delSld modSld">
      <pc:chgData name="张 智" userId="36bdf691fd3510be" providerId="LiveId" clId="{41C892DB-CE6A-4467-9C22-0DA5A9DEE4F5}" dt="2023-03-11T16:12:46.255" v="4295" actId="20577"/>
      <pc:docMkLst>
        <pc:docMk/>
      </pc:docMkLst>
      <pc:sldChg chg="modSp mod">
        <pc:chgData name="张 智" userId="36bdf691fd3510be" providerId="LiveId" clId="{41C892DB-CE6A-4467-9C22-0DA5A9DEE4F5}" dt="2023-03-08T01:03:48.914" v="14" actId="20577"/>
        <pc:sldMkLst>
          <pc:docMk/>
          <pc:sldMk cId="1077586671" sldId="256"/>
        </pc:sldMkLst>
        <pc:spChg chg="mod">
          <ac:chgData name="张 智" userId="36bdf691fd3510be" providerId="LiveId" clId="{41C892DB-CE6A-4467-9C22-0DA5A9DEE4F5}" dt="2023-03-08T01:03:48.914" v="14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modNotesTx">
        <pc:chgData name="张 智" userId="36bdf691fd3510be" providerId="LiveId" clId="{41C892DB-CE6A-4467-9C22-0DA5A9DEE4F5}" dt="2023-03-08T02:10:57.748" v="1898" actId="20577"/>
        <pc:sldMkLst>
          <pc:docMk/>
          <pc:sldMk cId="523072554" sldId="408"/>
        </pc:sldMkLst>
      </pc:sldChg>
      <pc:sldChg chg="modNotesTx">
        <pc:chgData name="张 智" userId="36bdf691fd3510be" providerId="LiveId" clId="{41C892DB-CE6A-4467-9C22-0DA5A9DEE4F5}" dt="2023-03-08T02:15:08.306" v="2059" actId="20577"/>
        <pc:sldMkLst>
          <pc:docMk/>
          <pc:sldMk cId="1229978770" sldId="470"/>
        </pc:sldMkLst>
      </pc:sldChg>
      <pc:sldChg chg="addSp delSp modSp mod modNotesTx">
        <pc:chgData name="张 智" userId="36bdf691fd3510be" providerId="LiveId" clId="{41C892DB-CE6A-4467-9C22-0DA5A9DEE4F5}" dt="2023-03-08T03:23:26.287" v="4242" actId="20577"/>
        <pc:sldMkLst>
          <pc:docMk/>
          <pc:sldMk cId="3663386304" sldId="471"/>
        </pc:sldMkLst>
        <pc:spChg chg="mod">
          <ac:chgData name="张 智" userId="36bdf691fd3510be" providerId="LiveId" clId="{41C892DB-CE6A-4467-9C22-0DA5A9DEE4F5}" dt="2023-03-08T03:21:28.987" v="4054" actId="20577"/>
          <ac:spMkLst>
            <pc:docMk/>
            <pc:sldMk cId="3663386304" sldId="471"/>
            <ac:spMk id="2" creationId="{00000000-0000-0000-0000-000000000000}"/>
          </ac:spMkLst>
        </pc:spChg>
        <pc:spChg chg="del">
          <ac:chgData name="张 智" userId="36bdf691fd3510be" providerId="LiveId" clId="{41C892DB-CE6A-4467-9C22-0DA5A9DEE4F5}" dt="2023-03-08T03:17:18.284" v="3909" actId="478"/>
          <ac:spMkLst>
            <pc:docMk/>
            <pc:sldMk cId="3663386304" sldId="471"/>
            <ac:spMk id="4" creationId="{00000000-0000-0000-0000-000000000000}"/>
          </ac:spMkLst>
        </pc:spChg>
        <pc:spChg chg="mod">
          <ac:chgData name="张 智" userId="36bdf691fd3510be" providerId="LiveId" clId="{41C892DB-CE6A-4467-9C22-0DA5A9DEE4F5}" dt="2023-03-08T03:21:32.704" v="4055" actId="1076"/>
          <ac:spMkLst>
            <pc:docMk/>
            <pc:sldMk cId="3663386304" sldId="471"/>
            <ac:spMk id="5" creationId="{00000000-0000-0000-0000-000000000000}"/>
          </ac:spMkLst>
        </pc:spChg>
        <pc:spChg chg="add del mod">
          <ac:chgData name="张 智" userId="36bdf691fd3510be" providerId="LiveId" clId="{41C892DB-CE6A-4467-9C22-0DA5A9DEE4F5}" dt="2023-03-08T03:17:21.051" v="3910" actId="478"/>
          <ac:spMkLst>
            <pc:docMk/>
            <pc:sldMk cId="3663386304" sldId="471"/>
            <ac:spMk id="7" creationId="{13494A76-4E97-4105-9DFE-6FA05F7AF0B5}"/>
          </ac:spMkLst>
        </pc:spChg>
        <pc:spChg chg="add mod">
          <ac:chgData name="张 智" userId="36bdf691fd3510be" providerId="LiveId" clId="{41C892DB-CE6A-4467-9C22-0DA5A9DEE4F5}" dt="2023-03-08T03:20:35.472" v="4023" actId="108"/>
          <ac:spMkLst>
            <pc:docMk/>
            <pc:sldMk cId="3663386304" sldId="471"/>
            <ac:spMk id="10" creationId="{68540670-2CED-4F3C-8998-C906506D8A44}"/>
          </ac:spMkLst>
        </pc:spChg>
        <pc:picChg chg="del mod">
          <ac:chgData name="张 智" userId="36bdf691fd3510be" providerId="LiveId" clId="{41C892DB-CE6A-4467-9C22-0DA5A9DEE4F5}" dt="2023-03-08T03:20:24.135" v="4021" actId="478"/>
          <ac:picMkLst>
            <pc:docMk/>
            <pc:sldMk cId="3663386304" sldId="471"/>
            <ac:picMk id="4098" creationId="{00000000-0000-0000-0000-000000000000}"/>
          </ac:picMkLst>
        </pc:picChg>
        <pc:picChg chg="del mod">
          <ac:chgData name="张 智" userId="36bdf691fd3510be" providerId="LiveId" clId="{41C892DB-CE6A-4467-9C22-0DA5A9DEE4F5}" dt="2023-03-08T03:20:26.027" v="4022" actId="478"/>
          <ac:picMkLst>
            <pc:docMk/>
            <pc:sldMk cId="3663386304" sldId="471"/>
            <ac:picMk id="4100" creationId="{00000000-0000-0000-0000-000000000000}"/>
          </ac:picMkLst>
        </pc:picChg>
      </pc:sldChg>
      <pc:sldChg chg="modSp mod modNotesTx">
        <pc:chgData name="张 智" userId="36bdf691fd3510be" providerId="LiveId" clId="{41C892DB-CE6A-4467-9C22-0DA5A9DEE4F5}" dt="2023-03-11T16:12:46.255" v="4295" actId="20577"/>
        <pc:sldMkLst>
          <pc:docMk/>
          <pc:sldMk cId="2206519697" sldId="500"/>
        </pc:sldMkLst>
        <pc:spChg chg="mod">
          <ac:chgData name="张 智" userId="36bdf691fd3510be" providerId="LiveId" clId="{41C892DB-CE6A-4467-9C22-0DA5A9DEE4F5}" dt="2023-03-11T16:12:46.255" v="4295" actId="20577"/>
          <ac:spMkLst>
            <pc:docMk/>
            <pc:sldMk cId="2206519697" sldId="500"/>
            <ac:spMk id="3" creationId="{1DAD7D02-86A3-4809-8C4D-190E2BE21D21}"/>
          </ac:spMkLst>
        </pc:spChg>
      </pc:sldChg>
      <pc:sldChg chg="del modNotesTx">
        <pc:chgData name="张 智" userId="36bdf691fd3510be" providerId="LiveId" clId="{41C892DB-CE6A-4467-9C22-0DA5A9DEE4F5}" dt="2023-03-08T02:01:15.459" v="1269" actId="2696"/>
        <pc:sldMkLst>
          <pc:docMk/>
          <pc:sldMk cId="813774018" sldId="504"/>
        </pc:sldMkLst>
      </pc:sldChg>
      <pc:sldChg chg="add del">
        <pc:chgData name="张 智" userId="36bdf691fd3510be" providerId="LiveId" clId="{41C892DB-CE6A-4467-9C22-0DA5A9DEE4F5}" dt="2023-03-08T02:01:26.270" v="1271" actId="2696"/>
        <pc:sldMkLst>
          <pc:docMk/>
          <pc:sldMk cId="1921855902" sldId="504"/>
        </pc:sldMkLst>
      </pc:sldChg>
      <pc:sldChg chg="add">
        <pc:chgData name="张 智" userId="36bdf691fd3510be" providerId="LiveId" clId="{41C892DB-CE6A-4467-9C22-0DA5A9DEE4F5}" dt="2023-03-08T02:01:27.904" v="1272"/>
        <pc:sldMkLst>
          <pc:docMk/>
          <pc:sldMk cId="4080640014" sldId="504"/>
        </pc:sldMkLst>
      </pc:sldChg>
      <pc:sldChg chg="modNotesTx">
        <pc:chgData name="张 智" userId="36bdf691fd3510be" providerId="LiveId" clId="{41C892DB-CE6A-4467-9C22-0DA5A9DEE4F5}" dt="2023-03-08T02:15:57.447" v="2086" actId="20577"/>
        <pc:sldMkLst>
          <pc:docMk/>
          <pc:sldMk cId="1215651923" sldId="505"/>
        </pc:sldMkLst>
      </pc:sldChg>
      <pc:sldChg chg="addSp delSp modSp mod modAnim modNotesTx">
        <pc:chgData name="张 智" userId="36bdf691fd3510be" providerId="LiveId" clId="{41C892DB-CE6A-4467-9C22-0DA5A9DEE4F5}" dt="2023-03-08T03:16:44.142" v="3906" actId="20577"/>
        <pc:sldMkLst>
          <pc:docMk/>
          <pc:sldMk cId="396170795" sldId="506"/>
        </pc:sldMkLst>
        <pc:spChg chg="mod">
          <ac:chgData name="张 智" userId="36bdf691fd3510be" providerId="LiveId" clId="{41C892DB-CE6A-4467-9C22-0DA5A9DEE4F5}" dt="2023-03-08T03:08:17.747" v="3380" actId="207"/>
          <ac:spMkLst>
            <pc:docMk/>
            <pc:sldMk cId="396170795" sldId="506"/>
            <ac:spMk id="2" creationId="{00000000-0000-0000-0000-000000000000}"/>
          </ac:spMkLst>
        </pc:spChg>
        <pc:spChg chg="mod">
          <ac:chgData name="张 智" userId="36bdf691fd3510be" providerId="LiveId" clId="{41C892DB-CE6A-4467-9C22-0DA5A9DEE4F5}" dt="2023-03-08T03:07:05.928" v="3341" actId="1037"/>
          <ac:spMkLst>
            <pc:docMk/>
            <pc:sldMk cId="396170795" sldId="506"/>
            <ac:spMk id="5" creationId="{F39F2465-3FF3-F32C-CD0B-B6B697E600C5}"/>
          </ac:spMkLst>
        </pc:spChg>
        <pc:spChg chg="del">
          <ac:chgData name="张 智" userId="36bdf691fd3510be" providerId="LiveId" clId="{41C892DB-CE6A-4467-9C22-0DA5A9DEE4F5}" dt="2023-03-08T03:00:00.127" v="3140" actId="478"/>
          <ac:spMkLst>
            <pc:docMk/>
            <pc:sldMk cId="396170795" sldId="506"/>
            <ac:spMk id="8" creationId="{FDC6B1C9-209A-A108-5416-685DFE0DB4CE}"/>
          </ac:spMkLst>
        </pc:spChg>
        <pc:spChg chg="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19" creationId="{216B5159-1E2A-407D-B474-1721BB796493}"/>
          </ac:spMkLst>
        </pc:spChg>
        <pc:spChg chg="mod">
          <ac:chgData name="张 智" userId="36bdf691fd3510be" providerId="LiveId" clId="{41C892DB-CE6A-4467-9C22-0DA5A9DEE4F5}" dt="2023-03-08T03:09:28.768" v="3399" actId="1076"/>
          <ac:spMkLst>
            <pc:docMk/>
            <pc:sldMk cId="396170795" sldId="506"/>
            <ac:spMk id="20" creationId="{92F6156C-5ABD-4243-A913-8CAA6A97B5F1}"/>
          </ac:spMkLst>
        </pc:spChg>
        <pc:spChg chg="add mod">
          <ac:chgData name="张 智" userId="36bdf691fd3510be" providerId="LiveId" clId="{41C892DB-CE6A-4467-9C22-0DA5A9DEE4F5}" dt="2023-03-08T03:06:55.846" v="3327" actId="1035"/>
          <ac:spMkLst>
            <pc:docMk/>
            <pc:sldMk cId="396170795" sldId="506"/>
            <ac:spMk id="22" creationId="{21661813-9C9F-4C53-BB96-FF46317744C1}"/>
          </ac:spMkLst>
        </pc:spChg>
        <pc:spChg chg="add mod">
          <ac:chgData name="张 智" userId="36bdf691fd3510be" providerId="LiveId" clId="{41C892DB-CE6A-4467-9C22-0DA5A9DEE4F5}" dt="2023-03-08T03:07:26.633" v="3351" actId="1038"/>
          <ac:spMkLst>
            <pc:docMk/>
            <pc:sldMk cId="396170795" sldId="506"/>
            <ac:spMk id="23" creationId="{899FF71E-A867-487C-A360-1A085756EBE3}"/>
          </ac:spMkLst>
        </pc:spChg>
        <pc:spChg chg="mod">
          <ac:chgData name="张 智" userId="36bdf691fd3510be" providerId="LiveId" clId="{41C892DB-CE6A-4467-9C22-0DA5A9DEE4F5}" dt="2023-03-08T03:07:52.028" v="3373" actId="1035"/>
          <ac:spMkLst>
            <pc:docMk/>
            <pc:sldMk cId="396170795" sldId="506"/>
            <ac:spMk id="24" creationId="{6A22FFC7-A9A0-4446-8427-05B3BD024B47}"/>
          </ac:spMkLst>
        </pc:spChg>
        <pc:spChg chg="add mod">
          <ac:chgData name="张 智" userId="36bdf691fd3510be" providerId="LiveId" clId="{41C892DB-CE6A-4467-9C22-0DA5A9DEE4F5}" dt="2023-03-08T03:07:25.248" v="3348" actId="14100"/>
          <ac:spMkLst>
            <pc:docMk/>
            <pc:sldMk cId="396170795" sldId="506"/>
            <ac:spMk id="32" creationId="{8A5FD291-ABA1-4F6E-AB00-7CBB91EF87AD}"/>
          </ac:spMkLst>
        </pc:spChg>
        <pc:spChg chg="add mod">
          <ac:chgData name="张 智" userId="36bdf691fd3510be" providerId="LiveId" clId="{41C892DB-CE6A-4467-9C22-0DA5A9DEE4F5}" dt="2023-03-08T03:05:31.368" v="3304" actId="1037"/>
          <ac:spMkLst>
            <pc:docMk/>
            <pc:sldMk cId="396170795" sldId="506"/>
            <ac:spMk id="33" creationId="{7FE89A40-EF34-4895-A736-D5FB666F5E68}"/>
          </ac:spMkLst>
        </pc:spChg>
        <pc:spChg chg="add mod">
          <ac:chgData name="张 智" userId="36bdf691fd3510be" providerId="LiveId" clId="{41C892DB-CE6A-4467-9C22-0DA5A9DEE4F5}" dt="2023-03-08T03:09:05.065" v="3384" actId="1076"/>
          <ac:spMkLst>
            <pc:docMk/>
            <pc:sldMk cId="396170795" sldId="506"/>
            <ac:spMk id="55" creationId="{C004956F-7352-4D70-B5CA-07BF1EBEC229}"/>
          </ac:spMkLst>
        </pc:spChg>
        <pc:spChg chg="add mod">
          <ac:chgData name="张 智" userId="36bdf691fd3510be" providerId="LiveId" clId="{41C892DB-CE6A-4467-9C22-0DA5A9DEE4F5}" dt="2023-03-08T03:10:50.705" v="3414" actId="1036"/>
          <ac:spMkLst>
            <pc:docMk/>
            <pc:sldMk cId="396170795" sldId="506"/>
            <ac:spMk id="60" creationId="{84593561-44DB-4085-9486-8B2986E6FFE0}"/>
          </ac:spMkLst>
        </pc:spChg>
        <pc:picChg chg="mod">
          <ac:chgData name="张 智" userId="36bdf691fd3510be" providerId="LiveId" clId="{41C892DB-CE6A-4467-9C22-0DA5A9DEE4F5}" dt="2023-03-08T03:06:00.543" v="3309" actId="1036"/>
          <ac:picMkLst>
            <pc:docMk/>
            <pc:sldMk cId="396170795" sldId="506"/>
            <ac:picMk id="13" creationId="{02F1C5B3-BDAD-4006-A7EC-107FD5E89772}"/>
          </ac:picMkLst>
        </pc:picChg>
        <pc:picChg chg="mod">
          <ac:chgData name="张 智" userId="36bdf691fd3510be" providerId="LiveId" clId="{41C892DB-CE6A-4467-9C22-0DA5A9DEE4F5}" dt="2023-03-08T03:07:00.303" v="3334" actId="1038"/>
          <ac:picMkLst>
            <pc:docMk/>
            <pc:sldMk cId="396170795" sldId="506"/>
            <ac:picMk id="17" creationId="{7A5E9CB5-2017-4703-BEC8-58D7AD966AB2}"/>
          </ac:picMkLst>
        </pc:picChg>
        <pc:picChg chg="mod">
          <ac:chgData name="张 智" userId="36bdf691fd3510be" providerId="LiveId" clId="{41C892DB-CE6A-4467-9C22-0DA5A9DEE4F5}" dt="2023-03-08T03:09:22.449" v="3398" actId="1037"/>
          <ac:picMkLst>
            <pc:docMk/>
            <pc:sldMk cId="396170795" sldId="506"/>
            <ac:picMk id="18" creationId="{D0427AD2-6099-40DF-877B-B121EF0C5981}"/>
          </ac:picMkLst>
        </pc:picChg>
        <pc:cxnChg chg="mod">
          <ac:chgData name="张 智" userId="36bdf691fd3510be" providerId="LiveId" clId="{41C892DB-CE6A-4467-9C22-0DA5A9DEE4F5}" dt="2023-03-08T03:09:06.809" v="3385" actId="14100"/>
          <ac:cxnSpMkLst>
            <pc:docMk/>
            <pc:sldMk cId="396170795" sldId="506"/>
            <ac:cxnSpMk id="9" creationId="{9BE0330D-F380-A983-E61B-C14A6A2108AD}"/>
          </ac:cxnSpMkLst>
        </pc:cxnChg>
        <pc:cxnChg chg="mod">
          <ac:chgData name="张 智" userId="36bdf691fd3510be" providerId="LiveId" clId="{41C892DB-CE6A-4467-9C22-0DA5A9DEE4F5}" dt="2023-03-08T03:06:55.846" v="3327" actId="1035"/>
          <ac:cxnSpMkLst>
            <pc:docMk/>
            <pc:sldMk cId="396170795" sldId="506"/>
            <ac:cxnSpMk id="11" creationId="{00000000-0000-0000-0000-000000000000}"/>
          </ac:cxnSpMkLst>
        </pc:cxnChg>
        <pc:cxnChg chg="mod">
          <ac:chgData name="张 智" userId="36bdf691fd3510be" providerId="LiveId" clId="{41C892DB-CE6A-4467-9C22-0DA5A9DEE4F5}" dt="2023-03-08T03:07:00.303" v="3334" actId="1038"/>
          <ac:cxnSpMkLst>
            <pc:docMk/>
            <pc:sldMk cId="396170795" sldId="506"/>
            <ac:cxnSpMk id="21" creationId="{267D7041-8F99-4E41-BE1C-A94BB43BE417}"/>
          </ac:cxnSpMkLst>
        </pc:cxnChg>
        <pc:cxnChg chg="add mod">
          <ac:chgData name="张 智" userId="36bdf691fd3510be" providerId="LiveId" clId="{41C892DB-CE6A-4467-9C22-0DA5A9DEE4F5}" dt="2023-03-08T03:07:52.028" v="3373" actId="1035"/>
          <ac:cxnSpMkLst>
            <pc:docMk/>
            <pc:sldMk cId="396170795" sldId="506"/>
            <ac:cxnSpMk id="34" creationId="{49F3AD5E-2A87-4F9E-A997-E51009468D5E}"/>
          </ac:cxnSpMkLst>
        </pc:cxnChg>
        <pc:cxnChg chg="add mod">
          <ac:chgData name="张 智" userId="36bdf691fd3510be" providerId="LiveId" clId="{41C892DB-CE6A-4467-9C22-0DA5A9DEE4F5}" dt="2023-03-08T03:07:26.633" v="3351" actId="1038"/>
          <ac:cxnSpMkLst>
            <pc:docMk/>
            <pc:sldMk cId="396170795" sldId="506"/>
            <ac:cxnSpMk id="41" creationId="{8B26379F-B598-44A9-AA08-AFE90B09A06F}"/>
          </ac:cxnSpMkLst>
        </pc:cxnChg>
        <pc:cxnChg chg="add mod">
          <ac:chgData name="张 智" userId="36bdf691fd3510be" providerId="LiveId" clId="{41C892DB-CE6A-4467-9C22-0DA5A9DEE4F5}" dt="2023-03-08T03:09:22.449" v="3398" actId="1037"/>
          <ac:cxnSpMkLst>
            <pc:docMk/>
            <pc:sldMk cId="396170795" sldId="506"/>
            <ac:cxnSpMk id="57" creationId="{471270B8-57A9-4E04-9CCB-B90FE5DF411A}"/>
          </ac:cxnSpMkLst>
        </pc:cxnChg>
      </pc:sldChg>
      <pc:sldChg chg="add modNotesTx">
        <pc:chgData name="张 智" userId="36bdf691fd3510be" providerId="LiveId" clId="{41C892DB-CE6A-4467-9C22-0DA5A9DEE4F5}" dt="2023-03-08T03:24:04.826" v="4288" actId="20577"/>
        <pc:sldMkLst>
          <pc:docMk/>
          <pc:sldMk cId="1733833028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2/6/2024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39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1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19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83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21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702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96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41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723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62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73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884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156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348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51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65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208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9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09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310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3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93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563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0D0D0D"/>
                </a:solidFill>
                <a:effectLst/>
                <a:latin typeface="Söhne"/>
              </a:rPr>
              <a:t>Forward shell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指的是通过网络连接从本地计算机（攻击者）向远程目标计算机（受害者）发起的 </a:t>
            </a:r>
            <a:r>
              <a:rPr lang="en" altLang="zh-CN" b="0" i="0" dirty="0">
                <a:solidFill>
                  <a:srgbClr val="0D0D0D"/>
                </a:solidFill>
                <a:effectLst/>
                <a:latin typeface="Söhne"/>
              </a:rPr>
              <a:t>shell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连接</a:t>
            </a:r>
            <a:b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" altLang="zh-CN" b="1" i="0" dirty="0">
                <a:solidFill>
                  <a:srgbClr val="0D0D0D"/>
                </a:solidFill>
                <a:effectLst/>
                <a:latin typeface="Söhne"/>
              </a:rPr>
              <a:t>Reverse Shell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指的是通过网络连接从远程目标计算机（受害者）向本地计算机（攻击者）发起的 </a:t>
            </a:r>
            <a:r>
              <a:rPr lang="en" altLang="zh-CN" b="0" i="0" dirty="0">
                <a:solidFill>
                  <a:srgbClr val="0D0D0D"/>
                </a:solidFill>
                <a:effectLst/>
                <a:latin typeface="Söhne"/>
              </a:rPr>
              <a:t>shell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连接。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821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911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AU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28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02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6039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072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552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612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92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6297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767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232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72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354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963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03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16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93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06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44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51459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[3] Introduction to Computers and Networks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475747"/>
            <a:ext cx="7219954" cy="4772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100% secure given that it has mathematical proof?</a:t>
            </a:r>
          </a:p>
          <a:p>
            <a:pPr lvl="2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3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39720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Why is https secure?</a:t>
            </a:r>
          </a:p>
          <a:p>
            <a:pPr lvl="1"/>
            <a:r>
              <a:rPr lang="en-AU" sz="2800" dirty="0"/>
              <a:t>SSL/TLS protocol</a:t>
            </a:r>
          </a:p>
          <a:p>
            <a:pPr lvl="1"/>
            <a:r>
              <a:rPr lang="en-AU" sz="2800" dirty="0"/>
              <a:t>SSL: Secure Socket Layer</a:t>
            </a:r>
          </a:p>
          <a:p>
            <a:pPr lvl="1"/>
            <a:r>
              <a:rPr lang="en-AU" sz="2800" dirty="0"/>
              <a:t>TLS: Transport Layer Security</a:t>
            </a:r>
          </a:p>
          <a:p>
            <a:pPr lvl="1"/>
            <a:r>
              <a:rPr lang="en-AU" sz="2800" dirty="0"/>
              <a:t>Is https 100% secure?</a:t>
            </a:r>
          </a:p>
          <a:p>
            <a:pPr lvl="2"/>
            <a:r>
              <a:rPr lang="en-AU" sz="2800" dirty="0"/>
              <a:t>a gap between theory and implementation, e.g., </a:t>
            </a:r>
            <a:r>
              <a:rPr lang="en-AU" sz="2800" dirty="0" err="1"/>
              <a:t>heartbleed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5554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1047795"/>
            <a:ext cx="10353762" cy="3714749"/>
          </a:xfrm>
        </p:spPr>
        <p:txBody>
          <a:bodyPr>
            <a:normAutofit/>
          </a:bodyPr>
          <a:lstStyle/>
          <a:p>
            <a:r>
              <a:rPr lang="en-AU" sz="3200" dirty="0"/>
              <a:t>There are a list of tools for sniffing</a:t>
            </a:r>
          </a:p>
          <a:p>
            <a:pPr lvl="1"/>
            <a:r>
              <a:rPr lang="en-AU" sz="2800" dirty="0"/>
              <a:t>e.g., Wireshark, </a:t>
            </a:r>
            <a:r>
              <a:rPr lang="en-AU" sz="2800" dirty="0" err="1"/>
              <a:t>tcpdump</a:t>
            </a:r>
            <a:r>
              <a:rPr lang="en-AU" sz="28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4098" name="Picture 2" descr="Image result for wireshark capture ty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4" y="2758573"/>
            <a:ext cx="457638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cpd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90" y="2758572"/>
            <a:ext cx="5330965" cy="32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3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-189933" y="849539"/>
            <a:ext cx="473907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090E-9917-483F-953D-653476C5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7098091" cy="298565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10596964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https://github.com/uwacyber/cits1003/files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password for decryption: </a:t>
            </a:r>
            <a:r>
              <a:rPr lang="en-AU" sz="2800" dirty="0">
                <a:solidFill>
                  <a:srgbClr val="FF0000"/>
                </a:solidFill>
                <a:latin typeface="+mn-lt"/>
              </a:rPr>
              <a:t>infected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BE6DC-10D8-4C31-A67A-1D55E0AD9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576212"/>
            <a:ext cx="202534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750006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(source file) with VM’s IP address</a:t>
            </a:r>
          </a:p>
          <a:p>
            <a:pPr lvl="1"/>
            <a:r>
              <a:rPr lang="en-US" sz="2800" dirty="0"/>
              <a:t>Jump to </a:t>
            </a:r>
            <a:r>
              <a:rPr lang="en-US" sz="2800" dirty="0">
                <a:solidFill>
                  <a:srgbClr val="FF0000"/>
                </a:solidFill>
              </a:rPr>
              <a:t>line 513</a:t>
            </a:r>
            <a:r>
              <a:rPr lang="en-US" sz="2800" dirty="0"/>
              <a:t>, update the IP address with your VM’s IP address.</a:t>
            </a:r>
          </a:p>
          <a:p>
            <a:pPr lvl="1"/>
            <a:r>
              <a:rPr lang="en-US" sz="2800" dirty="0"/>
              <a:t>How to find your VM’s IP address? </a:t>
            </a:r>
          </a:p>
          <a:p>
            <a:pPr lvl="1"/>
            <a:endParaRPr lang="en-US" sz="2800" dirty="0"/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567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353762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sniffex.c</a:t>
            </a:r>
            <a:r>
              <a:rPr lang="en-US" sz="2800" dirty="0"/>
              <a:t> with VM’s IP address</a:t>
            </a:r>
          </a:p>
          <a:p>
            <a:pPr lvl="1"/>
            <a:r>
              <a:rPr lang="en-US" sz="2800" dirty="0"/>
              <a:t>Jump to line 513, update the IP address. </a:t>
            </a:r>
          </a:p>
          <a:p>
            <a:pPr lvl="1"/>
            <a:r>
              <a:rPr lang="en-US" sz="2800" dirty="0"/>
              <a:t>How to find your VM’s IP address?</a:t>
            </a:r>
          </a:p>
          <a:p>
            <a:pPr lvl="2"/>
            <a:r>
              <a:rPr lang="en-US" sz="2800" dirty="0"/>
              <a:t>IP address command: </a:t>
            </a:r>
            <a:r>
              <a:rPr lang="en-US" sz="2800" dirty="0" err="1">
                <a:solidFill>
                  <a:srgbClr val="FF0000"/>
                </a:solidFill>
              </a:rPr>
              <a:t>ip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addr</a:t>
            </a:r>
            <a:r>
              <a:rPr lang="en-US" sz="2800" dirty="0">
                <a:solidFill>
                  <a:srgbClr val="FF0000"/>
                </a:solidFill>
              </a:rPr>
              <a:t> show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0147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0915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</a:p>
          <a:p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2793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76592"/>
            <a:ext cx="10353762" cy="528928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gcc</a:t>
            </a:r>
            <a:r>
              <a:rPr lang="en-US" sz="2800" dirty="0">
                <a:solidFill>
                  <a:srgbClr val="FF0000"/>
                </a:solidFill>
              </a:rPr>
              <a:t> -o </a:t>
            </a:r>
            <a:r>
              <a:rPr lang="en-US" sz="2800" dirty="0" err="1">
                <a:solidFill>
                  <a:srgbClr val="FF0000"/>
                </a:solidFill>
              </a:rPr>
              <a:t>sniffex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sniffex.c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lpcap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gcc</a:t>
            </a:r>
            <a:r>
              <a:rPr lang="en-US" sz="2800" dirty="0"/>
              <a:t> has no installation candidate” occurs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update</a:t>
            </a:r>
          </a:p>
          <a:p>
            <a:r>
              <a:rPr lang="en-US" sz="2800" dirty="0"/>
              <a:t>if “no </a:t>
            </a:r>
            <a:r>
              <a:rPr lang="en-US" sz="2800" dirty="0" err="1"/>
              <a:t>gcc</a:t>
            </a:r>
            <a:r>
              <a:rPr lang="en-US" sz="2800" dirty="0"/>
              <a:t>” is reported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gcc</a:t>
            </a:r>
            <a:r>
              <a:rPr lang="en-US" sz="2800" dirty="0"/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error “</a:t>
            </a:r>
            <a:r>
              <a:rPr lang="en-US" sz="2800" dirty="0" err="1"/>
              <a:t>pcap.h</a:t>
            </a:r>
            <a:r>
              <a:rPr lang="en-US" sz="2800" dirty="0"/>
              <a:t>: No such file or directory compilation terminated” occurs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</a:t>
            </a:r>
            <a:r>
              <a:rPr lang="en-US" sz="2800" dirty="0" err="1"/>
              <a:t>libpcap</a:t>
            </a:r>
            <a:r>
              <a:rPr lang="en-US" sz="2800" dirty="0"/>
              <a:t>-dev</a:t>
            </a:r>
          </a:p>
          <a:p>
            <a:pPr marL="450000" lvl="1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4606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the sniffing executable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  <a:effectLst/>
              </a:rPr>
              <a:t>sudo</a:t>
            </a:r>
            <a:r>
              <a:rPr lang="en-US" sz="2800" dirty="0">
                <a:solidFill>
                  <a:srgbClr val="FF0000"/>
                </a:solidFill>
                <a:effectLst/>
              </a:rPr>
              <a:t> ./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sniffex</a:t>
            </a:r>
            <a:endParaRPr lang="en-US" sz="2800" dirty="0">
              <a:solidFill>
                <a:srgbClr val="FF0000"/>
              </a:solidFill>
              <a:effectLst/>
            </a:endParaRPr>
          </a:p>
          <a:p>
            <a:r>
              <a:rPr lang="en-US" sz="2800" dirty="0">
                <a:effectLst/>
              </a:rPr>
              <a:t>The other terminal connects with a telnet service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  <a:effectLst/>
              </a:rPr>
              <a:t>telnet telehack.com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70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7D02-86A3-4809-8C4D-190E2BE2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53" y="120458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Sniffing</a:t>
            </a:r>
          </a:p>
          <a:p>
            <a:pPr lvl="1"/>
            <a:r>
              <a:rPr lang="en-AU" sz="2800" dirty="0"/>
              <a:t>Remote shell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0651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95389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5145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5" y="1257300"/>
            <a:ext cx="11597182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338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113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41" y="1816838"/>
            <a:ext cx="11278205" cy="3714749"/>
          </a:xfrm>
        </p:spPr>
        <p:txBody>
          <a:bodyPr/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r>
              <a:rPr lang="en-AU" sz="2800" dirty="0"/>
              <a:t>Cloud providers guarantee data security and privacy. </a:t>
            </a:r>
          </a:p>
          <a:p>
            <a:pPr lvl="1"/>
            <a:r>
              <a:rPr lang="en-AU" sz="2800" dirty="0"/>
              <a:t>IoT vendors focus more on performance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07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88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4BF-1B93-4CCC-BD49-AA733C7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4298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B76A-2B9A-4665-BB75-DA2D8B11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0" y="1441598"/>
            <a:ext cx="11609292" cy="4637789"/>
          </a:xfrm>
        </p:spPr>
        <p:txBody>
          <a:bodyPr>
            <a:normAutofit/>
          </a:bodyPr>
          <a:lstStyle/>
          <a:p>
            <a:r>
              <a:rPr lang="en-AU" sz="2800" dirty="0"/>
              <a:t>Is sniffing attack a concern with all the advances in cybersecurity today?</a:t>
            </a:r>
          </a:p>
          <a:p>
            <a:pPr lvl="1"/>
            <a:r>
              <a:rPr lang="en-AU" sz="2800" dirty="0"/>
              <a:t>e.g., cloud computing vs IoT</a:t>
            </a:r>
          </a:p>
          <a:p>
            <a:pPr lvl="1"/>
            <a:endParaRPr lang="en-AU" sz="2800" dirty="0"/>
          </a:p>
          <a:p>
            <a:r>
              <a:rPr lang="en-AU" sz="2800" dirty="0"/>
              <a:t>What conditions would make sniffing attacks more likely to succeed?</a:t>
            </a:r>
          </a:p>
          <a:p>
            <a:pPr lvl="1"/>
            <a:r>
              <a:rPr lang="en-AU" sz="2800" dirty="0"/>
              <a:t>e.g., a non-encryption or weak-encryption channel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69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2076" y="1571625"/>
            <a:ext cx="11037200" cy="3714749"/>
          </a:xfrm>
        </p:spPr>
        <p:txBody>
          <a:bodyPr>
            <a:noAutofit/>
          </a:bodyPr>
          <a:lstStyle/>
          <a:p>
            <a:r>
              <a:rPr lang="en-AU" sz="2800" dirty="0"/>
              <a:t>What is it: remotely execute shell commands on a target system over the internet. </a:t>
            </a:r>
          </a:p>
          <a:p>
            <a:pPr lvl="2"/>
            <a:r>
              <a:rPr lang="en-AU" sz="2800" dirty="0"/>
              <a:t>shell commands, e.g., create/edit/remove files and folders, fetch data, and launch applications</a:t>
            </a:r>
          </a:p>
          <a:p>
            <a:pPr marL="450000" lvl="1" indent="0">
              <a:buNone/>
            </a:pPr>
            <a:endParaRPr lang="en-AU" sz="2800" dirty="0"/>
          </a:p>
          <a:p>
            <a:r>
              <a:rPr lang="en-AU" sz="2800" dirty="0"/>
              <a:t>Malicious use: remote shell can be abused by malicious users to cause system damage.</a:t>
            </a:r>
          </a:p>
          <a:p>
            <a:pPr lvl="2"/>
            <a:r>
              <a:rPr lang="en-AU" sz="2800" dirty="0"/>
              <a:t>e.g., delete all files on the system, stealing and/or corrupting  sensitive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D06F907-04AE-40C1-BAAA-1C8B0028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25075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C89F52B-7164-4B07-82D3-9B8CD8D8473F}"/>
              </a:ext>
            </a:extLst>
          </p:cNvPr>
          <p:cNvSpPr txBox="1">
            <a:spLocks/>
          </p:cNvSpPr>
          <p:nvPr/>
        </p:nvSpPr>
        <p:spPr>
          <a:xfrm>
            <a:off x="811970" y="5409145"/>
            <a:ext cx="6861039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https://github.com/uwacyber/cits1003/files</a:t>
            </a:r>
            <a:br>
              <a:rPr lang="en-AU" sz="2800" dirty="0">
                <a:latin typeface="+mn-lt"/>
              </a:rPr>
            </a:b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DA3B3F57-6312-429B-A3DE-EF0CF5140E67}"/>
              </a:ext>
            </a:extLst>
          </p:cNvPr>
          <p:cNvSpPr/>
          <p:nvPr/>
        </p:nvSpPr>
        <p:spPr>
          <a:xfrm>
            <a:off x="0" y="849539"/>
            <a:ext cx="4549140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A56023D-2EEC-4CB2-B440-50B7810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7370A-B705-44A5-B00A-C7F6D90C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433945"/>
            <a:ext cx="7098091" cy="2985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36B1A-CC5E-419F-B961-C02473532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4576212"/>
            <a:ext cx="202534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Updating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133173-7212-4D21-ACAE-4C63AFD8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834163"/>
            <a:ext cx="10456934" cy="4792971"/>
          </a:xfrm>
        </p:spPr>
        <p:txBody>
          <a:bodyPr>
            <a:normAutofit/>
          </a:bodyPr>
          <a:lstStyle/>
          <a:p>
            <a:r>
              <a:rPr lang="en-US" sz="2800" dirty="0"/>
              <a:t>Update </a:t>
            </a:r>
            <a:r>
              <a:rPr lang="en-US" sz="2800" dirty="0" err="1"/>
              <a:t>client.c</a:t>
            </a:r>
            <a:r>
              <a:rPr lang="en-US" sz="2800" dirty="0"/>
              <a:t> and client2.c with VM’s IP address</a:t>
            </a:r>
          </a:p>
          <a:p>
            <a:pPr lvl="1"/>
            <a:r>
              <a:rPr lang="en-US" sz="2800" dirty="0"/>
              <a:t>Jump to </a:t>
            </a:r>
            <a:r>
              <a:rPr lang="en-US" sz="2800" dirty="0">
                <a:solidFill>
                  <a:srgbClr val="FF0000"/>
                </a:solidFill>
              </a:rPr>
              <a:t>line 26</a:t>
            </a:r>
            <a:r>
              <a:rPr lang="en-US" sz="2800" dirty="0"/>
              <a:t>, update the IP address with your VM’s IP address</a:t>
            </a:r>
          </a:p>
          <a:p>
            <a:pPr lvl="1"/>
            <a:r>
              <a:rPr lang="en-US" sz="2800" dirty="0"/>
              <a:t>IP address command: </a:t>
            </a:r>
            <a:r>
              <a:rPr lang="en-US" sz="2800" dirty="0" err="1"/>
              <a:t>ip</a:t>
            </a:r>
            <a:r>
              <a:rPr lang="en-US" sz="2800" dirty="0"/>
              <a:t> </a:t>
            </a:r>
            <a:r>
              <a:rPr lang="en-US" sz="2800" dirty="0" err="1"/>
              <a:t>addr</a:t>
            </a:r>
            <a:r>
              <a:rPr lang="en-US" sz="2800" dirty="0"/>
              <a:t> show</a:t>
            </a:r>
          </a:p>
          <a:p>
            <a:pPr lvl="1"/>
            <a:r>
              <a:rPr lang="en-US" sz="2800" dirty="0"/>
              <a:t>For client2.c, repeat the above steps</a:t>
            </a:r>
          </a:p>
          <a:p>
            <a:r>
              <a:rPr lang="en-US" sz="2800" dirty="0"/>
              <a:t>Besides the source file updates, README.txt and </a:t>
            </a:r>
            <a:r>
              <a:rPr lang="en-US" sz="2800" dirty="0" err="1"/>
              <a:t>Makefile</a:t>
            </a:r>
            <a:r>
              <a:rPr lang="en-US" sz="2800" dirty="0"/>
              <a:t> are also interesting</a:t>
            </a:r>
          </a:p>
        </p:txBody>
      </p:sp>
    </p:spTree>
    <p:extLst>
      <p:ext uri="{BB962C8B-B14F-4D97-AF65-F5344CB8AC3E}">
        <p14:creationId xmlns:p14="http://schemas.microsoft.com/office/powerpoint/2010/main" val="245520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913795" y="1716760"/>
            <a:ext cx="10846405" cy="26012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D64242-0479-4BCC-8D38-8F059B7E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3" y="1020418"/>
            <a:ext cx="10353762" cy="4149370"/>
          </a:xfrm>
        </p:spPr>
        <p:txBody>
          <a:bodyPr>
            <a:normAutofit/>
          </a:bodyPr>
          <a:lstStyle/>
          <a:p>
            <a:r>
              <a:rPr lang="en-US" sz="2800" dirty="0"/>
              <a:t>README.txt: serves as a basic documentation for a open-source project</a:t>
            </a:r>
          </a:p>
          <a:p>
            <a:endParaRPr lang="en-US" sz="2800" dirty="0"/>
          </a:p>
          <a:p>
            <a:r>
              <a:rPr lang="en-US" sz="2800" dirty="0" err="1"/>
              <a:t>Makefile</a:t>
            </a:r>
            <a:r>
              <a:rPr lang="en-US" sz="2800" dirty="0"/>
              <a:t>: serves as a script to automatically compile and link a set of source files for the project</a:t>
            </a:r>
          </a:p>
          <a:p>
            <a:pPr lvl="1"/>
            <a:r>
              <a:rPr lang="en-US" sz="2800" dirty="0"/>
              <a:t>To use </a:t>
            </a:r>
            <a:r>
              <a:rPr lang="en-US" sz="2800" dirty="0" err="1"/>
              <a:t>Makefile</a:t>
            </a:r>
            <a:r>
              <a:rPr lang="en-US" sz="2800" dirty="0"/>
              <a:t>, simply run the ‘make’ command.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49C7A3E-694A-47A4-856B-6545310A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883894"/>
          </a:xfrm>
        </p:spPr>
        <p:txBody>
          <a:bodyPr/>
          <a:lstStyle/>
          <a:p>
            <a:r>
              <a:rPr lang="en-AU" dirty="0"/>
              <a:t>Compiling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741F486-DE2E-4BCC-B07D-CA510A70F463}"/>
              </a:ext>
            </a:extLst>
          </p:cNvPr>
          <p:cNvSpPr txBox="1">
            <a:spLocks/>
          </p:cNvSpPr>
          <p:nvPr/>
        </p:nvSpPr>
        <p:spPr>
          <a:xfrm>
            <a:off x="810623" y="4830085"/>
            <a:ext cx="10353762" cy="12322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If the command “make” is not found</a:t>
            </a:r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apt-get install make</a:t>
            </a:r>
            <a:endParaRPr lang="en-US" sz="2800" dirty="0">
              <a:solidFill>
                <a:srgbClr val="FF0000"/>
              </a:solidFill>
            </a:endParaRPr>
          </a:p>
          <a:p>
            <a:pPr marL="450000" lvl="1" indent="0">
              <a:buFont typeface="Wingdings 2" charset="2"/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300143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an executable called server</a:t>
            </a:r>
          </a:p>
          <a:p>
            <a:pPr lvl="1"/>
            <a:r>
              <a:rPr lang="en-US" sz="2800" dirty="0">
                <a:effectLst/>
              </a:rPr>
              <a:t>./server</a:t>
            </a:r>
          </a:p>
          <a:p>
            <a:r>
              <a:rPr lang="en-US" sz="2800" dirty="0">
                <a:effectLst/>
              </a:rPr>
              <a:t>The other terminal runs three executables, each of which connects with the server</a:t>
            </a:r>
          </a:p>
          <a:p>
            <a:pPr lvl="1"/>
            <a:r>
              <a:rPr lang="en-AU" sz="2800" dirty="0">
                <a:effectLst/>
              </a:rPr>
              <a:t>./client (sends “</a:t>
            </a:r>
            <a:r>
              <a:rPr lang="en-US" sz="2800" dirty="0">
                <a:effectLst/>
              </a:rPr>
              <a:t>hello I am Alice </a:t>
            </a:r>
            <a:r>
              <a:rPr lang="en-AU" sz="2800" dirty="0">
                <a:effectLst/>
              </a:rPr>
              <a:t>”)</a:t>
            </a:r>
          </a:p>
          <a:p>
            <a:pPr lvl="1"/>
            <a:r>
              <a:rPr lang="en-AU" sz="2800" dirty="0">
                <a:effectLst/>
              </a:rPr>
              <a:t>./client2 (sends “</a:t>
            </a:r>
            <a:r>
              <a:rPr lang="en-US" sz="2800" dirty="0">
                <a:effectLst/>
              </a:rPr>
              <a:t>hello I am Bob</a:t>
            </a:r>
            <a:r>
              <a:rPr lang="en-AU" sz="2800" dirty="0">
                <a:effectLst/>
              </a:rPr>
              <a:t>”)</a:t>
            </a:r>
          </a:p>
          <a:p>
            <a:pPr lvl="1"/>
            <a:r>
              <a:rPr lang="en-AU" sz="2800" dirty="0">
                <a:effectLst/>
              </a:rPr>
              <a:t>./quit (terminates the connection)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130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rgbClr val="FF0000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pPr lvl="1"/>
            <a:r>
              <a:rPr lang="en-AU" sz="2600" dirty="0"/>
              <a:t>active attack: an attacker interacts with the victim system</a:t>
            </a:r>
          </a:p>
          <a:p>
            <a:pPr lvl="1"/>
            <a:r>
              <a:rPr lang="en-AU" sz="2600" dirty="0"/>
              <a:t>passive attack: an attacker does not need the interaction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Key characteristics?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52307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120467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CA4235B-CCA1-4F04-9392-C9AAEB71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6524"/>
            <a:ext cx="10353762" cy="1068150"/>
          </a:xfrm>
        </p:spPr>
        <p:txBody>
          <a:bodyPr/>
          <a:lstStyle/>
          <a:p>
            <a:r>
              <a:rPr lang="en-AU" dirty="0"/>
              <a:t>Remote </a:t>
            </a:r>
            <a:r>
              <a:rPr lang="en-US" dirty="0"/>
              <a:t>Communication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39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14749"/>
          </a:xfrm>
        </p:spPr>
        <p:txBody>
          <a:bodyPr>
            <a:normAutofit/>
          </a:bodyPr>
          <a:lstStyle/>
          <a:p>
            <a:r>
              <a:rPr lang="en-AU" sz="2800" dirty="0"/>
              <a:t>Two types: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Forward shell</a:t>
            </a:r>
          </a:p>
          <a:p>
            <a:pPr lvl="2"/>
            <a:r>
              <a:rPr lang="en-AU" sz="2800" dirty="0"/>
              <a:t>The malicious client executes shell commands on the server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Reverse shell</a:t>
            </a:r>
          </a:p>
          <a:p>
            <a:pPr lvl="2"/>
            <a:r>
              <a:rPr lang="en-AU" sz="2800" dirty="0"/>
              <a:t>The malicious server executes shell commands on the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F74B009D-3931-4B90-88FC-DA49D17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11306"/>
            <a:ext cx="10353762" cy="1257300"/>
          </a:xfrm>
        </p:spPr>
        <p:txBody>
          <a:bodyPr/>
          <a:lstStyle/>
          <a:p>
            <a:r>
              <a:rPr lang="en-AU" dirty="0"/>
              <a:t>Remote Shell</a:t>
            </a:r>
          </a:p>
        </p:txBody>
      </p:sp>
    </p:spTree>
    <p:extLst>
      <p:ext uri="{BB962C8B-B14F-4D97-AF65-F5344CB8AC3E}">
        <p14:creationId xmlns:p14="http://schemas.microsoft.com/office/powerpoint/2010/main" val="263656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1218"/>
            <a:ext cx="10972800" cy="4924656"/>
          </a:xfrm>
        </p:spPr>
        <p:txBody>
          <a:bodyPr>
            <a:normAutofit/>
          </a:bodyPr>
          <a:lstStyle/>
          <a:p>
            <a:r>
              <a:rPr lang="en-AU" sz="2800" dirty="0"/>
              <a:t>Malicious clients can exploit a weakness in their normal connection with the server to gain unauthorized access, thus executing arbitrary commands on the server. </a:t>
            </a:r>
          </a:p>
          <a:p>
            <a:pPr lvl="1"/>
            <a:r>
              <a:rPr lang="en-AU" sz="2800" dirty="0"/>
              <a:t>e.g., we embed a weakness within a server program for our demo</a:t>
            </a:r>
          </a:p>
          <a:p>
            <a:pPr lvl="1"/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33819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CBB6BA3-11E4-4693-B528-D2279D9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86" y="1568606"/>
            <a:ext cx="10726270" cy="378397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$: a normal user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/>
              <a:t>#: a root user</a:t>
            </a:r>
          </a:p>
          <a:p>
            <a:pPr lvl="1"/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A7939-04CB-9586-DF51-ACB7E06B14A3}"/>
              </a:ext>
            </a:extLst>
          </p:cNvPr>
          <p:cNvSpPr txBox="1"/>
          <p:nvPr/>
        </p:nvSpPr>
        <p:spPr>
          <a:xfrm>
            <a:off x="3049073" y="324755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sz="1800" dirty="0"/>
              <a:t>$: a normal user</a:t>
            </a:r>
          </a:p>
        </p:txBody>
      </p:sp>
    </p:spTree>
    <p:extLst>
      <p:ext uri="{BB962C8B-B14F-4D97-AF65-F5344CB8AC3E}">
        <p14:creationId xmlns:p14="http://schemas.microsoft.com/office/powerpoint/2010/main" val="276341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538527"/>
            <a:ext cx="10353762" cy="482734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One terminal runs an executable called server</a:t>
            </a:r>
          </a:p>
          <a:p>
            <a:pPr lvl="1"/>
            <a:r>
              <a:rPr lang="en-US" sz="2800" dirty="0" err="1">
                <a:effectLst/>
              </a:rPr>
              <a:t>sudo</a:t>
            </a:r>
            <a:r>
              <a:rPr lang="en-US" sz="2800" dirty="0">
                <a:effectLst/>
              </a:rPr>
              <a:t> ./server</a:t>
            </a:r>
          </a:p>
          <a:p>
            <a:r>
              <a:rPr lang="en-US" sz="2800" dirty="0">
                <a:effectLst/>
              </a:rPr>
              <a:t>The other terminal runs an executable called hacker</a:t>
            </a:r>
          </a:p>
          <a:p>
            <a:pPr lvl="1"/>
            <a:r>
              <a:rPr lang="en-AU" sz="2800" dirty="0">
                <a:effectLst/>
              </a:rPr>
              <a:t>./hacker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93D384D-F937-4C9C-84F5-46EB560B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316253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57908" y="1204674"/>
            <a:ext cx="2579077" cy="1068150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EE480CE-D865-44EE-88D9-277E0318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83918"/>
            <a:ext cx="10353762" cy="1088743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58883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r>
              <a:rPr lang="en-AU" sz="2800" dirty="0"/>
              <a:t>What are possible methods we can use to mitigate forward shell?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123915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571625"/>
            <a:ext cx="10888345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In what scenarios 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462658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91277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81125"/>
            <a:ext cx="10686310" cy="3714749"/>
          </a:xfrm>
        </p:spPr>
        <p:txBody>
          <a:bodyPr/>
          <a:lstStyle/>
          <a:p>
            <a:r>
              <a:rPr lang="en-AU" sz="2800" dirty="0"/>
              <a:t>In what scenarios forward shell is useful?</a:t>
            </a:r>
          </a:p>
          <a:p>
            <a:pPr lvl="1"/>
            <a:r>
              <a:rPr lang="en-AU" sz="2800" dirty="0"/>
              <a:t>e.g., steal/delete/lock sensitive data stored in a high-value server. </a:t>
            </a:r>
          </a:p>
          <a:p>
            <a:r>
              <a:rPr lang="en-AU" sz="2800" dirty="0"/>
              <a:t>What possible countermeasure can be used to mitigate forward shell?</a:t>
            </a:r>
          </a:p>
          <a:p>
            <a:pPr lvl="1"/>
            <a:r>
              <a:rPr lang="en-AU" sz="2800" dirty="0"/>
              <a:t>e.g., regular security patches to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23825"/>
            <a:ext cx="10353762" cy="1257300"/>
          </a:xfrm>
        </p:spPr>
        <p:txBody>
          <a:bodyPr/>
          <a:lstStyle/>
          <a:p>
            <a:r>
              <a:rPr lang="en-AU" dirty="0"/>
              <a:t>Forward Shell</a:t>
            </a:r>
          </a:p>
        </p:txBody>
      </p:sp>
    </p:spTree>
    <p:extLst>
      <p:ext uri="{BB962C8B-B14F-4D97-AF65-F5344CB8AC3E}">
        <p14:creationId xmlns:p14="http://schemas.microsoft.com/office/powerpoint/2010/main" val="211461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571625"/>
            <a:ext cx="1132891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Sniffing is a </a:t>
            </a:r>
            <a:r>
              <a:rPr lang="en-AU" sz="2800" b="1" dirty="0">
                <a:solidFill>
                  <a:schemeClr val="tx1"/>
                </a:solidFill>
              </a:rPr>
              <a:t>passive</a:t>
            </a:r>
            <a:r>
              <a:rPr lang="en-AU" sz="2800" dirty="0"/>
              <a:t> attack</a:t>
            </a:r>
          </a:p>
          <a:p>
            <a:r>
              <a:rPr lang="en-AU" sz="2800" dirty="0"/>
              <a:t>What is it: capture network traffic between two communicating nodes</a:t>
            </a:r>
          </a:p>
          <a:p>
            <a:r>
              <a:rPr lang="en-AU" sz="2800" dirty="0"/>
              <a:t>Key characteristics?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Detection</a:t>
            </a:r>
            <a:r>
              <a:rPr lang="en-AU" sz="2600" dirty="0"/>
              <a:t>: hard to detect such attacks, as the attack does not leave any traces in the network.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Prevention</a:t>
            </a:r>
            <a:r>
              <a:rPr lang="en-AU" sz="2600" dirty="0"/>
              <a:t>: can be prevented via </a:t>
            </a:r>
            <a:r>
              <a:rPr lang="en-AU" sz="2600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2977176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8405" y="1219200"/>
            <a:ext cx="10353762" cy="4667249"/>
          </a:xfrm>
        </p:spPr>
        <p:txBody>
          <a:bodyPr>
            <a:normAutofit/>
          </a:bodyPr>
          <a:lstStyle/>
          <a:p>
            <a:r>
              <a:rPr lang="en-AU" sz="2800" dirty="0"/>
              <a:t>A malicious server lures victim clients (victims) for connection</a:t>
            </a:r>
          </a:p>
          <a:p>
            <a:pPr lvl="1"/>
            <a:r>
              <a:rPr lang="en-AU" sz="2800" dirty="0"/>
              <a:t>e.g., we craft a vulnerability within a client program for our demo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1143142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65" y="951616"/>
            <a:ext cx="10726270" cy="1701209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  <a:endParaRPr lang="en-AU" sz="2800" dirty="0"/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7478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601544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/>
              <a:t>No, e.g., a high-value server might enforce more strict security polices, compared to a client.</a:t>
            </a:r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3860468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695140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3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Is reverse shell as easy as forward shell? Why?</a:t>
            </a:r>
          </a:p>
          <a:p>
            <a:pPr lvl="1"/>
            <a:r>
              <a:rPr lang="en-AU" sz="2800" dirty="0"/>
              <a:t>No, e.g., a high-value server might enforce more strict security polices, compared to a client.</a:t>
            </a:r>
          </a:p>
          <a:p>
            <a:r>
              <a:rPr lang="en-AU" sz="2800" dirty="0"/>
              <a:t>Can mitigations for forward shell be used for reverse shell? Why?</a:t>
            </a:r>
          </a:p>
          <a:p>
            <a:pPr lvl="1"/>
            <a:r>
              <a:rPr lang="en-AU" sz="2800" dirty="0"/>
              <a:t>Yes, e.g., regular security patches </a:t>
            </a:r>
            <a:r>
              <a:rPr lang="en-AU" sz="2800"/>
              <a:t>to software</a:t>
            </a:r>
            <a:endParaRPr lang="en-US" sz="2800" dirty="0"/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9051"/>
            <a:ext cx="10353762" cy="1257300"/>
          </a:xfrm>
        </p:spPr>
        <p:txBody>
          <a:bodyPr/>
          <a:lstStyle/>
          <a:p>
            <a:r>
              <a:rPr lang="en-AU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32314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1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14" y="141179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1257300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11131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48557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120565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321819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32181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32820"/>
            <a:ext cx="0" cy="6157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34070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80147" y="584999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latin typeface="+mn-lt"/>
              </a:rPr>
              <a:t>Eavesdropper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9A8EC-F949-B098-B61A-62BA1FE5925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3679493" y="3733445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ADD1F-A9FF-6194-C9C4-335F3C2C114E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33445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A348A68-15AA-4054-A986-925C048E0E84}"/>
              </a:ext>
            </a:extLst>
          </p:cNvPr>
          <p:cNvSpPr txBox="1">
            <a:spLocks/>
          </p:cNvSpPr>
          <p:nvPr/>
        </p:nvSpPr>
        <p:spPr>
          <a:xfrm>
            <a:off x="4780147" y="2568835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rgbClr val="FF0000"/>
                </a:solidFill>
                <a:latin typeface="+mn-lt"/>
              </a:rPr>
              <a:t>Any example?</a:t>
            </a:r>
          </a:p>
        </p:txBody>
      </p:sp>
    </p:spTree>
    <p:extLst>
      <p:ext uri="{BB962C8B-B14F-4D97-AF65-F5344CB8AC3E}">
        <p14:creationId xmlns:p14="http://schemas.microsoft.com/office/powerpoint/2010/main" val="122997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4" idx="1"/>
          </p:cNvCxnSpPr>
          <p:nvPr/>
        </p:nvCxnSpPr>
        <p:spPr>
          <a:xfrm>
            <a:off x="3679493" y="3702934"/>
            <a:ext cx="751731" cy="75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122" y="1271324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coverage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2622854" y="3074661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83" y="4625555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761" y="3097563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2318236" y="429881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7791688" y="4298816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5846003" y="4009818"/>
            <a:ext cx="0" cy="6157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4753855" y="5825084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4431224" y="3411068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0782" y="3710443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14">
            <a:extLst>
              <a:ext uri="{FF2B5EF4-FFF2-40B4-BE49-F238E27FC236}">
                <a16:creationId xmlns:a16="http://schemas.microsoft.com/office/drawing/2014/main" id="{68B500C8-460B-0AE6-36AA-318309DF11A5}"/>
              </a:ext>
            </a:extLst>
          </p:cNvPr>
          <p:cNvSpPr/>
          <p:nvPr/>
        </p:nvSpPr>
        <p:spPr>
          <a:xfrm>
            <a:off x="5562300" y="4168123"/>
            <a:ext cx="556863" cy="324871"/>
          </a:xfrm>
          <a:prstGeom prst="mathMultiply">
            <a:avLst>
              <a:gd name="adj1" fmla="val 18335"/>
            </a:avLst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2156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cxnSpLocks/>
            <a:stCxn id="13" idx="3"/>
            <a:endCxn id="22" idx="1"/>
          </p:cNvCxnSpPr>
          <p:nvPr/>
        </p:nvCxnSpPr>
        <p:spPr>
          <a:xfrm flipV="1">
            <a:off x="1831228" y="3538559"/>
            <a:ext cx="481232" cy="91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974" y="1143851"/>
            <a:ext cx="10353762" cy="1582359"/>
          </a:xfrm>
        </p:spPr>
        <p:txBody>
          <a:bodyPr>
            <a:normAutofit/>
          </a:bodyPr>
          <a:lstStyle/>
          <a:p>
            <a:r>
              <a:rPr lang="en-AU" sz="2800" dirty="0"/>
              <a:t>Establishing a </a:t>
            </a:r>
            <a:r>
              <a:rPr lang="en-AU" sz="2800" b="1" dirty="0">
                <a:solidFill>
                  <a:srgbClr val="FF0000"/>
                </a:solidFill>
              </a:rPr>
              <a:t>secure channel </a:t>
            </a:r>
            <a:r>
              <a:rPr lang="en-AU" sz="2800" dirty="0"/>
              <a:t>to communicate is important</a:t>
            </a:r>
          </a:p>
          <a:p>
            <a:r>
              <a:rPr lang="en-AU" sz="2800" dirty="0"/>
              <a:t>It is also critical to consider the </a:t>
            </a:r>
            <a:r>
              <a:rPr lang="en-AU" sz="2800" dirty="0">
                <a:solidFill>
                  <a:srgbClr val="FF0000"/>
                </a:solidFill>
              </a:rPr>
              <a:t>coverage</a:t>
            </a:r>
            <a:r>
              <a:rPr lang="en-AU" sz="2800" dirty="0"/>
              <a:t> of the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19530"/>
            <a:ext cx="10353762" cy="984351"/>
          </a:xfrm>
        </p:spPr>
        <p:txBody>
          <a:bodyPr/>
          <a:lstStyle/>
          <a:p>
            <a:r>
              <a:rPr lang="en-AU" dirty="0"/>
              <a:t>Sniffing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2F1C5B3-BDAD-4006-A7EC-107FD5E89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74589" y="2919440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5E9CB5-2017-4703-BEC8-58D7AD96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392" y="4363098"/>
            <a:ext cx="1056640" cy="12293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27AD2-6099-40DF-877B-B121EF0C5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620" y="4716562"/>
            <a:ext cx="1249312" cy="122936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16B5159-1E2A-407D-B474-1721BB796493}"/>
              </a:ext>
            </a:extLst>
          </p:cNvPr>
          <p:cNvSpPr txBox="1">
            <a:spLocks/>
          </p:cNvSpPr>
          <p:nvPr/>
        </p:nvSpPr>
        <p:spPr>
          <a:xfrm>
            <a:off x="453974" y="4056045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F6156C-5ABD-4243-A913-8CAA6A97B5F1}"/>
              </a:ext>
            </a:extLst>
          </p:cNvPr>
          <p:cNvSpPr txBox="1">
            <a:spLocks/>
          </p:cNvSpPr>
          <p:nvPr/>
        </p:nvSpPr>
        <p:spPr>
          <a:xfrm>
            <a:off x="10033046" y="584108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D7041-8F99-4E41-BE1C-A94BB43BE417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3503712" y="3837934"/>
            <a:ext cx="737" cy="525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39F2465-3FF3-F32C-CD0B-B6B697E600C5}"/>
              </a:ext>
            </a:extLst>
          </p:cNvPr>
          <p:cNvSpPr txBox="1">
            <a:spLocks/>
          </p:cNvSpPr>
          <p:nvPr/>
        </p:nvSpPr>
        <p:spPr>
          <a:xfrm>
            <a:off x="2393635" y="5462631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Eavesdropper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2FFC7-A9A0-4446-8427-05B3BD024B47}"/>
              </a:ext>
            </a:extLst>
          </p:cNvPr>
          <p:cNvSpPr/>
          <p:nvPr/>
        </p:nvSpPr>
        <p:spPr>
          <a:xfrm>
            <a:off x="7279334" y="3230256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Secure Channel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0330D-F380-A983-E61B-C14A6A2108AD}"/>
              </a:ext>
            </a:extLst>
          </p:cNvPr>
          <p:cNvCxnSpPr>
            <a:cxnSpLocks/>
            <a:stCxn id="24" idx="3"/>
            <a:endCxn id="55" idx="1"/>
          </p:cNvCxnSpPr>
          <p:nvPr/>
        </p:nvCxnSpPr>
        <p:spPr>
          <a:xfrm flipV="1">
            <a:off x="9663311" y="3519386"/>
            <a:ext cx="517917" cy="102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1661813-9C9F-4C53-BB96-FF46317744C1}"/>
              </a:ext>
            </a:extLst>
          </p:cNvPr>
          <p:cNvSpPr/>
          <p:nvPr/>
        </p:nvSpPr>
        <p:spPr>
          <a:xfrm>
            <a:off x="2312460" y="3239184"/>
            <a:ext cx="238397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Insecure Channel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9FF71E-A867-487C-A360-1A085756EBE3}"/>
              </a:ext>
            </a:extLst>
          </p:cNvPr>
          <p:cNvSpPr/>
          <p:nvPr/>
        </p:nvSpPr>
        <p:spPr>
          <a:xfrm>
            <a:off x="5155125" y="3239184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5FD291-ABA1-4F6E-AB00-7CBB91EF87AD}"/>
              </a:ext>
            </a:extLst>
          </p:cNvPr>
          <p:cNvSpPr/>
          <p:nvPr/>
        </p:nvSpPr>
        <p:spPr>
          <a:xfrm>
            <a:off x="543808" y="2671482"/>
            <a:ext cx="6205795" cy="372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FE89A40-EF34-4895-A736-D5FB666F5E68}"/>
              </a:ext>
            </a:extLst>
          </p:cNvPr>
          <p:cNvSpPr txBox="1">
            <a:spLocks/>
          </p:cNvSpPr>
          <p:nvPr/>
        </p:nvSpPr>
        <p:spPr>
          <a:xfrm>
            <a:off x="453974" y="5883935"/>
            <a:ext cx="2184295" cy="59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Private Company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3AD5E-2A87-4F9E-A997-E51009468D5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6601262" y="3529631"/>
            <a:ext cx="678072" cy="89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26379F-B598-44A9-AA08-AFE90B09A0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696437" y="3538559"/>
            <a:ext cx="45868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004956F-7352-4D70-B5CA-07BF1EBEC229}"/>
              </a:ext>
            </a:extLst>
          </p:cNvPr>
          <p:cNvSpPr/>
          <p:nvPr/>
        </p:nvSpPr>
        <p:spPr>
          <a:xfrm>
            <a:off x="10181228" y="3220011"/>
            <a:ext cx="1446137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2"/>
                </a:solidFill>
              </a:rPr>
              <a:t>Gateway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1270B8-57A9-4E04-9CCB-B90FE5DF411A}"/>
              </a:ext>
            </a:extLst>
          </p:cNvPr>
          <p:cNvCxnSpPr>
            <a:cxnSpLocks/>
            <a:stCxn id="18" idx="0"/>
            <a:endCxn id="55" idx="2"/>
          </p:cNvCxnSpPr>
          <p:nvPr/>
        </p:nvCxnSpPr>
        <p:spPr>
          <a:xfrm flipV="1">
            <a:off x="10903276" y="3818761"/>
            <a:ext cx="1021" cy="89780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84593561-44DB-4085-9486-8B2986E6FFE0}"/>
              </a:ext>
            </a:extLst>
          </p:cNvPr>
          <p:cNvSpPr txBox="1">
            <a:spLocks/>
          </p:cNvSpPr>
          <p:nvPr/>
        </p:nvSpPr>
        <p:spPr>
          <a:xfrm>
            <a:off x="3244800" y="3845367"/>
            <a:ext cx="1446137" cy="5086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100" b="1" dirty="0">
                <a:latin typeface="+mn-lt"/>
                <a:ea typeface="+mn-ea"/>
                <a:cs typeface="+mn-cs"/>
              </a:rPr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39617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0623" y="2266720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Google Chrome notifies users that http is </a:t>
            </a:r>
            <a:r>
              <a:rPr lang="en-AU" sz="2800" dirty="0">
                <a:solidFill>
                  <a:srgbClr val="FF0000"/>
                </a:solidFill>
              </a:rPr>
              <a:t>no longer </a:t>
            </a:r>
            <a:r>
              <a:rPr lang="en-AU" sz="2800" dirty="0"/>
              <a:t>secure</a:t>
            </a:r>
            <a:endParaRPr lang="en-AU" sz="2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13" y="3090446"/>
            <a:ext cx="109768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https://security.googleblog.com/2018/02/a-secure-web-is-here-to-stay.html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8540670-2CED-4F3C-8998-C906506D8A44}"/>
              </a:ext>
            </a:extLst>
          </p:cNvPr>
          <p:cNvSpPr txBox="1">
            <a:spLocks/>
          </p:cNvSpPr>
          <p:nvPr/>
        </p:nvSpPr>
        <p:spPr>
          <a:xfrm>
            <a:off x="810623" y="1017964"/>
            <a:ext cx="10353762" cy="1582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Insecure channel is not encrypted, e.g., http</a:t>
            </a:r>
          </a:p>
          <a:p>
            <a:r>
              <a:rPr lang="en-AU" sz="2800" dirty="0"/>
              <a:t>Secure channel is encrypted, e.g., https</a:t>
            </a:r>
          </a:p>
        </p:txBody>
      </p:sp>
    </p:spTree>
    <p:extLst>
      <p:ext uri="{BB962C8B-B14F-4D97-AF65-F5344CB8AC3E}">
        <p14:creationId xmlns:p14="http://schemas.microsoft.com/office/powerpoint/2010/main" val="366338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63704</TotalTime>
  <Words>1541</Words>
  <Application>Microsoft Macintosh PowerPoint</Application>
  <PresentationFormat>Widescreen</PresentationFormat>
  <Paragraphs>296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Söhne</vt:lpstr>
      <vt:lpstr>Calibri</vt:lpstr>
      <vt:lpstr>Georgia Pro Cond Light</vt:lpstr>
      <vt:lpstr>Menlo</vt:lpstr>
      <vt:lpstr>Speak Pro</vt:lpstr>
      <vt:lpstr>Wingdings 2</vt:lpstr>
      <vt:lpstr>SlateVTI</vt:lpstr>
      <vt:lpstr>CITS1003 Introduction to Cybersecurity [3] Introduction to Computers and Networks exercises</vt:lpstr>
      <vt:lpstr>PowerPoint Presentation</vt:lpstr>
      <vt:lpstr>Sniffing</vt:lpstr>
      <vt:lpstr>Sniffing</vt:lpstr>
      <vt:lpstr>Sniffing</vt:lpstr>
      <vt:lpstr>Sniffing</vt:lpstr>
      <vt:lpstr>Sniffing</vt:lpstr>
      <vt:lpstr>Sniffing</vt:lpstr>
      <vt:lpstr>PowerPoint Presentation</vt:lpstr>
      <vt:lpstr>PowerPoint Presentation</vt:lpstr>
      <vt:lpstr>PowerPoint Presentation</vt:lpstr>
      <vt:lpstr>Sniffing</vt:lpstr>
      <vt:lpstr>Sniffing</vt:lpstr>
      <vt:lpstr>Updating</vt:lpstr>
      <vt:lpstr>Updating</vt:lpstr>
      <vt:lpstr>Compiling</vt:lpstr>
      <vt:lpstr>Compiling</vt:lpstr>
      <vt:lpstr>Compiling</vt:lpstr>
      <vt:lpstr>Sniffing</vt:lpstr>
      <vt:lpstr>Sniffing</vt:lpstr>
      <vt:lpstr>Sniffing</vt:lpstr>
      <vt:lpstr>Sniffing</vt:lpstr>
      <vt:lpstr>Sniffing</vt:lpstr>
      <vt:lpstr>Sniffing</vt:lpstr>
      <vt:lpstr>Remote Shell</vt:lpstr>
      <vt:lpstr>Remote Communication</vt:lpstr>
      <vt:lpstr>Updating</vt:lpstr>
      <vt:lpstr>Compiling</vt:lpstr>
      <vt:lpstr>Remote Communication</vt:lpstr>
      <vt:lpstr>Remote Communication</vt:lpstr>
      <vt:lpstr>Remote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Forward Shell</vt:lpstr>
      <vt:lpstr>Reverse Shell</vt:lpstr>
      <vt:lpstr>Reverse Shell</vt:lpstr>
      <vt:lpstr>Reverse Shell</vt:lpstr>
      <vt:lpstr>Reverse Shell</vt:lpstr>
      <vt:lpstr>Reverse Shell</vt:lpstr>
      <vt:lpstr>Reverse 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Veronica Lyu (24516605)</cp:lastModifiedBy>
  <cp:revision>1151</cp:revision>
  <dcterms:created xsi:type="dcterms:W3CDTF">2020-01-13T04:26:47Z</dcterms:created>
  <dcterms:modified xsi:type="dcterms:W3CDTF">2024-06-02T08:17:11Z</dcterms:modified>
</cp:coreProperties>
</file>