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64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1799" y="382190"/>
            <a:ext cx="11326814" cy="664369"/>
          </a:xfrm>
        </p:spPr>
        <p:txBody>
          <a:bodyPr/>
          <a:lstStyle/>
          <a:p>
            <a:pPr algn="ctr"/>
            <a:r>
              <a:rPr lang="en-IN" b="1" dirty="0" smtClean="0"/>
              <a:t>Anudip</a:t>
            </a:r>
            <a:r>
              <a:rPr lang="en-IN" b="1" dirty="0" smtClean="0"/>
              <a:t> </a:t>
            </a:r>
            <a:r>
              <a:rPr lang="en-IN" b="1" dirty="0"/>
              <a:t>foundation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3786188"/>
            <a:ext cx="11901488" cy="28003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Arial Black" panose="020B0A04020102020204" pitchFamily="34" charset="0"/>
              </a:rPr>
              <a:t>Student Name: Chauhan </a:t>
            </a:r>
            <a:r>
              <a:rPr lang="en-US" sz="1800" b="1" dirty="0">
                <a:latin typeface="Arial Black" panose="020B0A04020102020204" pitchFamily="34" charset="0"/>
              </a:rPr>
              <a:t>Vandana</a:t>
            </a:r>
            <a:r>
              <a:rPr lang="en-US" sz="1800" b="1" dirty="0">
                <a:latin typeface="Arial Black" panose="020B0A04020102020204" pitchFamily="34" charset="0"/>
              </a:rPr>
              <a:t> </a:t>
            </a:r>
            <a:r>
              <a:rPr lang="en-US" sz="1800" b="1" dirty="0">
                <a:latin typeface="Arial Black" panose="020B0A04020102020204" pitchFamily="34" charset="0"/>
              </a:rPr>
              <a:t>Ramdayal</a:t>
            </a:r>
            <a:r>
              <a:rPr lang="en-US" sz="1800" b="1" dirty="0">
                <a:latin typeface="Arial Black" panose="020B0A04020102020204" pitchFamily="34" charset="0"/>
              </a:rPr>
              <a:t> 			</a:t>
            </a:r>
            <a:r>
              <a:rPr lang="en-IN" sz="1800" b="1" dirty="0">
                <a:latin typeface="Arial Black" panose="020B0A04020102020204" pitchFamily="34" charset="0"/>
              </a:rPr>
              <a:t/>
            </a:r>
            <a:br>
              <a:rPr lang="en-IN" sz="1800" b="1" dirty="0">
                <a:latin typeface="Arial Black" panose="020B0A04020102020204" pitchFamily="34" charset="0"/>
              </a:rPr>
            </a:br>
            <a:r>
              <a:rPr lang="en-US" sz="1800" b="1" dirty="0">
                <a:latin typeface="Arial Black" panose="020B0A04020102020204" pitchFamily="34" charset="0"/>
              </a:rPr>
              <a:t>Student Id: AF0411629  </a:t>
            </a:r>
          </a:p>
          <a:p>
            <a:pPr marL="0" indent="0">
              <a:buNone/>
            </a:pPr>
            <a:r>
              <a:rPr lang="en-US" sz="1800" b="1" dirty="0" smtClean="0">
                <a:latin typeface="Arial Black" panose="020B0A04020102020204" pitchFamily="34" charset="0"/>
              </a:rPr>
              <a:t>Batch Code: ANP-C8362</a:t>
            </a:r>
            <a:r>
              <a:rPr lang="en-US" sz="1800" b="1" dirty="0">
                <a:latin typeface="Arial Black" panose="020B0A04020102020204" pitchFamily="34" charset="0"/>
              </a:rPr>
              <a:t/>
            </a:r>
            <a:br>
              <a:rPr lang="en-US" sz="1800" b="1" dirty="0">
                <a:latin typeface="Arial Black" panose="020B0A04020102020204" pitchFamily="34" charset="0"/>
              </a:rPr>
            </a:br>
            <a:endParaRPr lang="en-US" sz="1800" b="1" dirty="0">
              <a:latin typeface="Arial Black" panose="020B0A04020102020204" pitchFamily="34" charset="0"/>
            </a:endParaRPr>
          </a:p>
          <a:p>
            <a:endParaRPr lang="en-US" sz="1800" b="1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Arial Black" panose="020B0A04020102020204" pitchFamily="34" charset="0"/>
              </a:rPr>
              <a:t>Submitted By,  									 						Submitted </a:t>
            </a:r>
            <a:r>
              <a:rPr lang="en-US" sz="1800" b="1" dirty="0">
                <a:latin typeface="Arial Black" panose="020B0A04020102020204" pitchFamily="34" charset="0"/>
              </a:rPr>
              <a:t>To,</a:t>
            </a:r>
            <a:r>
              <a:rPr lang="en-US" sz="1800" b="1" dirty="0" smtClean="0">
                <a:latin typeface="Arial Black" panose="020B0A04020102020204" pitchFamily="34" charset="0"/>
              </a:rPr>
              <a:t>                                               </a:t>
            </a:r>
          </a:p>
          <a:p>
            <a:pPr marL="0" indent="0">
              <a:buNone/>
            </a:pPr>
            <a:r>
              <a:rPr lang="en-US" sz="1800" b="1" dirty="0" smtClean="0">
                <a:latin typeface="Arial Black" panose="020B0A04020102020204" pitchFamily="34" charset="0"/>
              </a:rPr>
              <a:t>Chauhan </a:t>
            </a:r>
            <a:r>
              <a:rPr lang="en-US" sz="1800" b="1" dirty="0" smtClean="0">
                <a:latin typeface="Arial Black" panose="020B0A04020102020204" pitchFamily="34" charset="0"/>
              </a:rPr>
              <a:t>Vandana</a:t>
            </a:r>
            <a:r>
              <a:rPr lang="en-US" sz="1800" b="1" dirty="0" smtClean="0">
                <a:latin typeface="Arial Black" panose="020B0A04020102020204" pitchFamily="34" charset="0"/>
              </a:rPr>
              <a:t> </a:t>
            </a:r>
            <a:r>
              <a:rPr lang="en-US" sz="1800" b="1" dirty="0" smtClean="0">
                <a:latin typeface="Arial Black" panose="020B0A04020102020204" pitchFamily="34" charset="0"/>
              </a:rPr>
              <a:t>Ramdayal</a:t>
            </a:r>
            <a:r>
              <a:rPr lang="en-US" sz="1800" b="1" dirty="0" smtClean="0">
                <a:latin typeface="Arial Black" panose="020B0A04020102020204" pitchFamily="34" charset="0"/>
              </a:rPr>
              <a:t>	</a:t>
            </a:r>
            <a:r>
              <a:rPr lang="en-US" sz="1800" b="1" dirty="0">
                <a:latin typeface="Arial Black" panose="020B0A04020102020204" pitchFamily="34" charset="0"/>
              </a:rPr>
              <a:t> </a:t>
            </a:r>
            <a:r>
              <a:rPr lang="en-US" sz="1800" b="1" dirty="0" smtClean="0">
                <a:latin typeface="Arial Black" panose="020B0A04020102020204" pitchFamily="34" charset="0"/>
              </a:rPr>
              <a:t>											Siva </a:t>
            </a:r>
            <a:r>
              <a:rPr lang="en-US" sz="1800" b="1" dirty="0">
                <a:latin typeface="Arial Black" panose="020B0A04020102020204" pitchFamily="34" charset="0"/>
              </a:rPr>
              <a:t>Kumar </a:t>
            </a:r>
            <a:r>
              <a:rPr lang="en-US" sz="1800" b="1" dirty="0">
                <a:latin typeface="Arial Black" panose="020B0A04020102020204" pitchFamily="34" charset="0"/>
              </a:rPr>
              <a:t>Selvam</a:t>
            </a:r>
            <a:r>
              <a:rPr lang="en-US" sz="1800" b="1" dirty="0">
                <a:latin typeface="Arial Black" panose="020B0A04020102020204" pitchFamily="34" charset="0"/>
              </a:rPr>
              <a:t> Sir </a:t>
            </a:r>
            <a:r>
              <a:rPr lang="en-US" sz="1800" b="1" dirty="0" smtClean="0">
                <a:latin typeface="Arial Black" panose="020B0A04020102020204" pitchFamily="34" charset="0"/>
              </a:rPr>
              <a:t>					</a:t>
            </a:r>
            <a:r>
              <a:rPr lang="en-IN" sz="1800" b="1" dirty="0">
                <a:latin typeface="Arial Black" panose="020B0A04020102020204" pitchFamily="34" charset="0"/>
              </a:rPr>
              <a:t/>
            </a:r>
            <a:br>
              <a:rPr lang="en-IN" sz="1800" b="1" dirty="0">
                <a:latin typeface="Arial Black" panose="020B0A04020102020204" pitchFamily="34" charset="0"/>
              </a:rPr>
            </a:br>
            <a:r>
              <a:rPr lang="en-IN" sz="1800" b="1" dirty="0" smtClean="0">
                <a:latin typeface="Arial Black" panose="020B0A04020102020204" pitchFamily="34" charset="0"/>
              </a:rPr>
              <a:t>							</a:t>
            </a:r>
            <a:r>
              <a:rPr lang="en-IN" sz="1600" b="1" dirty="0" smtClean="0">
                <a:latin typeface="Arial Black" panose="020B0A04020102020204" pitchFamily="34" charset="0"/>
              </a:rPr>
              <a:t>		</a:t>
            </a:r>
            <a:r>
              <a:rPr lang="en-IN" sz="1600" b="1" dirty="0">
                <a:latin typeface="Arial Black" panose="020B0A04020102020204" pitchFamily="34" charset="0"/>
              </a:rPr>
              <a:t/>
            </a:r>
            <a:br>
              <a:rPr lang="en-IN" sz="1600" b="1" dirty="0">
                <a:latin typeface="Arial Black" panose="020B0A04020102020204" pitchFamily="34" charset="0"/>
              </a:rPr>
            </a:br>
            <a:endParaRPr lang="en-IN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571" y="1046559"/>
            <a:ext cx="3210346" cy="2625329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Poppins"/>
              </a:rPr>
              <a:t>Batch Code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Poppins"/>
              </a:rPr>
              <a:t>ANP-C8362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47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				</a:t>
            </a:r>
            <a:r>
              <a:rPr lang="en-US" sz="48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Analysis </a:t>
            </a:r>
            <a:r>
              <a:rPr lang="en-US" sz="4800" dirty="0">
                <a:solidFill>
                  <a:srgbClr val="00B050"/>
                </a:solidFill>
                <a:latin typeface="Arial Black" panose="020B0A04020102020204" pitchFamily="34" charset="0"/>
              </a:rPr>
              <a:t>of Mobile</a:t>
            </a:r>
            <a:endParaRPr lang="en-IN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dataset contains detailed information about various mobile phones, </a:t>
            </a:r>
            <a:r>
              <a:rPr lang="en-IN" dirty="0" smtClean="0"/>
              <a:t>including </a:t>
            </a:r>
            <a:r>
              <a:rPr lang="en-IN" dirty="0"/>
              <a:t>features, prices, and other specifications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6127">
            <a:off x="3514052" y="3380522"/>
            <a:ext cx="3370015" cy="29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2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/>
              <a:t>o</a:t>
            </a:r>
            <a:r>
              <a:rPr lang="en-US" dirty="0" smtClean="0"/>
              <a:t>f Mobile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</a:p>
          <a:p>
            <a:pPr marL="0" indent="0">
              <a:buNone/>
            </a:pPr>
            <a:r>
              <a:rPr lang="en-US" dirty="0"/>
              <a:t>To examine mobile phone features, pricing, and trends to uncover insights into brand performance, technological advancements, and user preferences.</a:t>
            </a:r>
          </a:p>
          <a:p>
            <a:r>
              <a:rPr lang="en-US" b="1" dirty="0"/>
              <a:t>Objective:</a:t>
            </a:r>
            <a:endParaRPr lang="en-US" dirty="0"/>
          </a:p>
          <a:p>
            <a:pPr lvl="1"/>
            <a:r>
              <a:rPr lang="en-US" dirty="0"/>
              <a:t>To analyze mobile phone features, prices, and trends.</a:t>
            </a:r>
          </a:p>
          <a:p>
            <a:r>
              <a:rPr lang="en-US" b="1" dirty="0"/>
              <a:t>Dataset Details:</a:t>
            </a:r>
            <a:endParaRPr lang="en-US" dirty="0"/>
          </a:p>
          <a:p>
            <a:pPr lvl="1"/>
            <a:r>
              <a:rPr lang="en-US" dirty="0"/>
              <a:t>Information about brands, operating systems, storage, 5G availability, and prices.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09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Analysis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top 5 most expensive and cheapest phones</a:t>
            </a:r>
            <a:r>
              <a:rPr lang="en-US" dirty="0" smtClean="0"/>
              <a:t>?</a:t>
            </a:r>
          </a:p>
          <a:p>
            <a:r>
              <a:rPr lang="en-US" dirty="0"/>
              <a:t>What are the trends in pricing across different </a:t>
            </a:r>
            <a:r>
              <a:rPr lang="en-US" dirty="0" smtClean="0"/>
              <a:t>brands?</a:t>
            </a:r>
          </a:p>
          <a:p>
            <a:r>
              <a:rPr lang="en-IN" dirty="0"/>
              <a:t>Which phones support 5G</a:t>
            </a:r>
            <a:r>
              <a:rPr lang="en-IN" dirty="0" smtClean="0"/>
              <a:t>?</a:t>
            </a:r>
          </a:p>
          <a:p>
            <a:r>
              <a:rPr lang="en-US" dirty="0"/>
              <a:t>High and low-priced phones based on operating systems (Android/</a:t>
            </a:r>
            <a:r>
              <a:rPr lang="en-US" dirty="0"/>
              <a:t>iOS</a:t>
            </a:r>
            <a:r>
              <a:rPr lang="en-US" dirty="0"/>
              <a:t>).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94" y="3871914"/>
            <a:ext cx="7034519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4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Database:</a:t>
            </a:r>
            <a:r>
              <a:rPr lang="en-IN" dirty="0"/>
              <a:t> MySQL </a:t>
            </a:r>
            <a:r>
              <a:rPr lang="en-IN" dirty="0" smtClean="0"/>
              <a:t>Workbench</a:t>
            </a:r>
          </a:p>
          <a:p>
            <a:r>
              <a:rPr lang="en-US" b="1" dirty="0"/>
              <a:t>Visualization:</a:t>
            </a:r>
            <a:r>
              <a:rPr lang="en-US" dirty="0"/>
              <a:t> Power BI and Python (</a:t>
            </a:r>
            <a:r>
              <a:rPr lang="en-US" dirty="0"/>
              <a:t>Seaborn</a:t>
            </a:r>
            <a:r>
              <a:rPr lang="en-US" dirty="0"/>
              <a:t>, </a:t>
            </a:r>
            <a:r>
              <a:rPr lang="en-US" dirty="0"/>
              <a:t>Matplotlib</a:t>
            </a:r>
            <a:r>
              <a:rPr lang="en-US" dirty="0" smtClean="0"/>
              <a:t>)</a:t>
            </a:r>
          </a:p>
          <a:p>
            <a:r>
              <a:rPr lang="en-US" b="1" dirty="0"/>
              <a:t>Data Source:</a:t>
            </a:r>
            <a:r>
              <a:rPr lang="en-US" dirty="0"/>
              <a:t> CSV file with detailed mobile specifications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30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Power BI Visualization</a:t>
            </a:r>
            <a:endParaRPr lang="en-IN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88025">
            <a:off x="940667" y="1084190"/>
            <a:ext cx="10076264" cy="53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25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Python </a:t>
            </a:r>
            <a:r>
              <a:rPr lang="en-US" sz="2800" b="1" dirty="0"/>
              <a:t>Visualization</a:t>
            </a:r>
            <a:endParaRPr lang="en-IN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87511">
            <a:off x="657225" y="1443037"/>
            <a:ext cx="10877550" cy="422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0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648" y="2267230"/>
            <a:ext cx="9404723" cy="1400530"/>
          </a:xfrm>
        </p:spPr>
        <p:txBody>
          <a:bodyPr/>
          <a:lstStyle/>
          <a:p>
            <a:pPr algn="ctr"/>
            <a:r>
              <a:rPr lang="en-US" sz="7200" b="1" dirty="0" smtClean="0"/>
              <a:t>Thank You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2931625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1590</TotalTime>
  <Words>162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Century Gothic</vt:lpstr>
      <vt:lpstr>Poppins</vt:lpstr>
      <vt:lpstr>Wingdings 3</vt:lpstr>
      <vt:lpstr>Ion</vt:lpstr>
      <vt:lpstr>Anudip foundation</vt:lpstr>
      <vt:lpstr>     Analysis of Mobile</vt:lpstr>
      <vt:lpstr>Analysis of Mobile</vt:lpstr>
      <vt:lpstr>Key Analysis Questions</vt:lpstr>
      <vt:lpstr>Tools and Technologies</vt:lpstr>
      <vt:lpstr>Power BI Visualization</vt:lpstr>
      <vt:lpstr>Python Visualization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11</cp:revision>
  <dcterms:created xsi:type="dcterms:W3CDTF">2024-11-22T02:04:47Z</dcterms:created>
  <dcterms:modified xsi:type="dcterms:W3CDTF">2024-11-23T04:34:59Z</dcterms:modified>
</cp:coreProperties>
</file>