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 Holstei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02T13:09:45.590" idx="1">
    <p:pos x="3800" y="133"/>
    <p:text>*Maybe change to something more neutral:*
How was your experience of being able to control which students get paired?</p:text>
  </p:cm>
  <p:cm authorId="0" dt="2020-03-02T13:09:45.590" idx="2">
    <p:pos x="3800" y="133"/>
    <p:text>Then if the teacher brings up that it was burdensome, in their response, you could use the follow-up "would you suggest any other strategies to avoid this?" .... And then maybe you could follow-up by presenting some design alternatives (e.g., your second bullet point below this, "Would it be better if you have to accept/reject the pairing ...")
But _if the teacher actually doesn't say it was burdensome_, and they just respond positively, you could follow-up by just asking if there's anything they would change ... and then move on to presenting design alternatives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02T13:16:59.208" idx="3">
    <p:pos x="3800" y="133"/>
    <p:text>*Like before, maybe change to something that first asks whether they want info at all (before asking when) like:*
If so, is there anything you would want to know about what students are doing, regarding pairing?
*And then possible follow up questions, depending on how the teacher responds*
- What kind of information?
- When would you want to know?</p:text>
  </p:cm>
  <p:cm authorId="0" dt="2020-03-02T13:18:18.077" idx="4">
    <p:pos x="3800" y="233"/>
    <p:text>Same comment as on slide 1: might be good to first ask about whether they would want some control, but then also explore the extreme case (all control)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02T13:13:31.045" idx="5">
    <p:pos x="196" y="725"/>
    <p:text>Awesome! And most importantly, probe on _why_ they prefer certain options versus others</p:text>
  </p:cm>
  <p:cm authorId="0" dt="2020-03-02T13:13:41.185" idx="6">
    <p:pos x="196" y="825"/>
    <p:text>Yay!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f986cd7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f986cd7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f986cd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f986cd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31c40a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31c40a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f986cd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f986cd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31c40a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31c40a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f986cd7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f986cd7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this, we move into the exploration of how monitoring individual/collaboration activities...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f986cd7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f986cd7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explanation to Lumilo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(Except for the teacher who hasn’t experienced Lumilo)</a:t>
            </a:r>
            <a:endParaRPr i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f986cd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f986cd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608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33675" y="211800"/>
            <a:ext cx="2979600" cy="4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Case 1: Students controlling the pairing</a:t>
            </a:r>
            <a:endParaRPr sz="1200"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Is it ok to let the student have complete control/agency over the pairing?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so, is there anything you would want to know about what students are doing, regarding pairing?</a:t>
            </a:r>
            <a:endParaRPr sz="1200">
              <a:solidFill>
                <a:schemeClr val="dk1"/>
              </a:solidFill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What kind of information?</a:t>
            </a:r>
            <a:endParaRPr sz="1200">
              <a:solidFill>
                <a:schemeClr val="dk1"/>
              </a:solidFill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When would you want to know?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some control over how students are paired too? 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so: What kind of control?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</a:t>
            </a:r>
            <a:r>
              <a:rPr lang="en-GB" sz="1200" i="1">
                <a:solidFill>
                  <a:schemeClr val="dk1"/>
                </a:solidFill>
              </a:rPr>
              <a:t>all</a:t>
            </a:r>
            <a:r>
              <a:rPr lang="en-GB" sz="1200">
                <a:solidFill>
                  <a:schemeClr val="dk1"/>
                </a:solidFill>
              </a:rPr>
              <a:t> the control over pairing?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095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33675" y="211800"/>
            <a:ext cx="2979600" cy="4782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Case 2: Teachers controlling the pairing</a:t>
            </a:r>
            <a:endParaRPr sz="1200"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How was your experience of being able to control with students get paired?</a:t>
            </a:r>
            <a:endParaRPr sz="12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666666"/>
                </a:solidFill>
              </a:rPr>
              <a:t>If the teacher brings up that it was burdensome: </a:t>
            </a:r>
            <a:endParaRPr sz="1200" i="1">
              <a:solidFill>
                <a:srgbClr val="666666"/>
              </a:solidFill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Would you suggest any other strategies to avoid this?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it be better if you have to accept/reject the paring? 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</a:rPr>
              <a:t>[coming from students] [coming from the AI tool]</a:t>
            </a:r>
            <a:endParaRPr sz="1200" i="1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666666"/>
                </a:solidFill>
              </a:rPr>
              <a:t>If the teacher responds positively:</a:t>
            </a:r>
            <a:endParaRPr sz="1200" i="1">
              <a:solidFill>
                <a:srgbClr val="666666"/>
              </a:solidFill>
            </a:endParaRPr>
          </a:p>
          <a:p>
            <a:pPr marL="9144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Is there anything you would change?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Did you feel the burden of controlling/initializing the pairing?</a:t>
            </a:r>
            <a:endParaRPr sz="1200"/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095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033675" y="211800"/>
            <a:ext cx="2979600" cy="4782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Case 2: Teachers controlling the pairing</a:t>
            </a:r>
            <a:endParaRPr sz="1000" b="1"/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SzPts val="1000"/>
              <a:buChar char="-"/>
            </a:pPr>
            <a:r>
              <a:rPr lang="en-GB" sz="1000"/>
              <a:t>How was your experience of being able to control when students get paired?</a:t>
            </a:r>
            <a:endParaRPr sz="10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666666"/>
                </a:solidFill>
              </a:rPr>
              <a:t>If the teacher brings up that it was burdensome: </a:t>
            </a:r>
            <a:endParaRPr sz="1000" i="1">
              <a:solidFill>
                <a:srgbClr val="666666"/>
              </a:solidFill>
            </a:endParaRPr>
          </a:p>
          <a:p>
            <a:pPr marL="914400" lvl="1" indent="-292100" algn="l" rtl="0">
              <a:spcBef>
                <a:spcPts val="1000"/>
              </a:spcBef>
              <a:spcAft>
                <a:spcPts val="0"/>
              </a:spcAft>
              <a:buSzPts val="1000"/>
              <a:buChar char="-"/>
            </a:pPr>
            <a:r>
              <a:rPr lang="en-GB" sz="1000"/>
              <a:t>Would you suggest any other strategies to avoid this?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GB" sz="1000">
                <a:solidFill>
                  <a:schemeClr val="dk1"/>
                </a:solidFill>
              </a:rPr>
              <a:t>Would it be better if you have to accept/reject the paring? </a:t>
            </a:r>
            <a:endParaRPr sz="1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</a:rPr>
              <a:t>[coming from students] [coming from the system]</a:t>
            </a:r>
            <a:endParaRPr sz="1000" i="1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666666"/>
                </a:solidFill>
              </a:rPr>
              <a:t>If the teacher responds positively:</a:t>
            </a:r>
            <a:endParaRPr sz="1000" i="1">
              <a:solidFill>
                <a:srgbClr val="666666"/>
              </a:solidFill>
            </a:endParaRPr>
          </a:p>
          <a:p>
            <a:pPr marL="9144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GB" sz="1000">
                <a:solidFill>
                  <a:schemeClr val="dk1"/>
                </a:solidFill>
              </a:rPr>
              <a:t>Is there anything you would change?</a:t>
            </a: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GB" sz="1000">
                <a:solidFill>
                  <a:schemeClr val="dk1"/>
                </a:solidFill>
              </a:rPr>
              <a:t>Would it be better if you have to accept/reject the paring? </a:t>
            </a:r>
            <a:endParaRPr sz="1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000" i="1">
                <a:solidFill>
                  <a:schemeClr val="dk1"/>
                </a:solidFill>
              </a:rPr>
              <a:t>[coming from students] [coming from the system]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762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6033675" y="211800"/>
            <a:ext cx="2979600" cy="4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Case 3: AI tool controlling the pairing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Things to explore: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Is it ok to let the AI tool have complete control/agency of the pairing?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so, is there anything you would want to know about what students are doing, regarding pairing?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What kind of information?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When would you want to know?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</a:t>
            </a:r>
            <a:r>
              <a:rPr lang="en-GB" sz="1200" i="1">
                <a:solidFill>
                  <a:schemeClr val="dk1"/>
                </a:solidFill>
              </a:rPr>
              <a:t>some</a:t>
            </a:r>
            <a:r>
              <a:rPr lang="en-GB" sz="1200">
                <a:solidFill>
                  <a:schemeClr val="dk1"/>
                </a:solidFill>
              </a:rPr>
              <a:t> control over how students are paired too?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so: What kind of control?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</a:t>
            </a:r>
            <a:r>
              <a:rPr lang="en-GB" sz="1200" i="1">
                <a:solidFill>
                  <a:schemeClr val="dk1"/>
                </a:solidFill>
              </a:rPr>
              <a:t>all</a:t>
            </a:r>
            <a:r>
              <a:rPr lang="en-GB" sz="1200">
                <a:solidFill>
                  <a:schemeClr val="dk1"/>
                </a:solidFill>
              </a:rPr>
              <a:t> the control over pairing?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so, when would you have wanted information about the pairing?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Or, would you be more inclined to have to control of the pairing? (accept/reject the pairing)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762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6033675" y="211800"/>
            <a:ext cx="2979600" cy="4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Case 3: AI tool controlling the pairing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Things to explore: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Is it ok to let the AI tool have complete control/agency of the pairing?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so, is there anything you would want to know about what students are doing, regarding pairing?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What kind of information?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When would you want to know?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</a:t>
            </a:r>
            <a:r>
              <a:rPr lang="en-GB" sz="1200" i="1">
                <a:solidFill>
                  <a:schemeClr val="dk1"/>
                </a:solidFill>
              </a:rPr>
              <a:t>some</a:t>
            </a:r>
            <a:r>
              <a:rPr lang="en-GB" sz="1200">
                <a:solidFill>
                  <a:schemeClr val="dk1"/>
                </a:solidFill>
              </a:rPr>
              <a:t> control over how students are paired too?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If so: What kind of control?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Would you want to have </a:t>
            </a:r>
            <a:r>
              <a:rPr lang="en-GB" sz="1200" i="1">
                <a:solidFill>
                  <a:schemeClr val="dk1"/>
                </a:solidFill>
              </a:rPr>
              <a:t>all</a:t>
            </a:r>
            <a:r>
              <a:rPr lang="en-GB" sz="1200">
                <a:solidFill>
                  <a:schemeClr val="dk1"/>
                </a:solidFill>
              </a:rPr>
              <a:t> the control over pairing?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exploring the three cases...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one would you prefer? (order of preference - voting)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you prefer this option vs others?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Explore hybrid cases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5" y="1038738"/>
            <a:ext cx="5458100" cy="306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525" y="725100"/>
            <a:ext cx="3238075" cy="384178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43025" y="4104775"/>
            <a:ext cx="5458200" cy="38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Students are being monitored by Lumilo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6179650" y="577950"/>
            <a:ext cx="2817000" cy="27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What kind of information would you like to see: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During pairing?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When working collaboratively and individually?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How would you detect an unproductive collaboration activity?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How would you visualize this?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0" y="577950"/>
            <a:ext cx="5886241" cy="3306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" name="Google Shape;99;p20"/>
          <p:cNvSpPr txBox="1"/>
          <p:nvPr/>
        </p:nvSpPr>
        <p:spPr>
          <a:xfrm>
            <a:off x="165675" y="3558748"/>
            <a:ext cx="5908500" cy="58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Some students got paired and are working in a peer tutoring activity, and some others are working individually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Macintosh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exploring the three cases...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Vanessa Echeverria</cp:lastModifiedBy>
  <cp:revision>1</cp:revision>
  <dcterms:modified xsi:type="dcterms:W3CDTF">2022-07-17T09:57:36Z</dcterms:modified>
</cp:coreProperties>
</file>