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Yeseva One" charset="1" panose="00000500000000000000"/>
      <p:regular r:id="rId18"/>
    </p:embeddedFont>
    <p:embeddedFont>
      <p:font typeface="Agrandir Tight" charset="1" panose="00000508000000000000"/>
      <p:regular r:id="rId19"/>
    </p:embeddedFont>
    <p:embeddedFont>
      <p:font typeface="Agrandir Tight Bold" charset="1" panose="00000808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12" Target="../media/image17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9251" y="-1733632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77544" y="5854588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95877">
            <a:off x="15198823" y="1543804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061481">
            <a:off x="-1749433" y="4947516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87832">
            <a:off x="13100046" y="799901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87832">
            <a:off x="-807088" y="-2762332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39135" y="5479997"/>
            <a:ext cx="3248865" cy="5899256"/>
          </a:xfrm>
          <a:custGeom>
            <a:avLst/>
            <a:gdLst/>
            <a:ahLst/>
            <a:cxnLst/>
            <a:rect r="r" b="b" t="t" l="l"/>
            <a:pathLst>
              <a:path h="5899256" w="3248865">
                <a:moveTo>
                  <a:pt x="0" y="0"/>
                </a:moveTo>
                <a:lnTo>
                  <a:pt x="3248865" y="0"/>
                </a:lnTo>
                <a:lnTo>
                  <a:pt x="3248865" y="5899256"/>
                </a:lnTo>
                <a:lnTo>
                  <a:pt x="0" y="58992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386646">
            <a:off x="844726" y="-1107283"/>
            <a:ext cx="3248865" cy="5899256"/>
          </a:xfrm>
          <a:custGeom>
            <a:avLst/>
            <a:gdLst/>
            <a:ahLst/>
            <a:cxnLst/>
            <a:rect r="r" b="b" t="t" l="l"/>
            <a:pathLst>
              <a:path h="5899256" w="3248865">
                <a:moveTo>
                  <a:pt x="0" y="0"/>
                </a:moveTo>
                <a:lnTo>
                  <a:pt x="3248865" y="0"/>
                </a:lnTo>
                <a:lnTo>
                  <a:pt x="3248865" y="5899256"/>
                </a:lnTo>
                <a:lnTo>
                  <a:pt x="0" y="58992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69159" y="8429625"/>
            <a:ext cx="1218379" cy="2000323"/>
          </a:xfrm>
          <a:custGeom>
            <a:avLst/>
            <a:gdLst/>
            <a:ahLst/>
            <a:cxnLst/>
            <a:rect r="r" b="b" t="t" l="l"/>
            <a:pathLst>
              <a:path h="2000323" w="1218379">
                <a:moveTo>
                  <a:pt x="0" y="0"/>
                </a:moveTo>
                <a:lnTo>
                  <a:pt x="1218378" y="0"/>
                </a:lnTo>
                <a:lnTo>
                  <a:pt x="1218378" y="2000323"/>
                </a:lnTo>
                <a:lnTo>
                  <a:pt x="0" y="2000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04520" y="-404683"/>
            <a:ext cx="1218379" cy="2000323"/>
          </a:xfrm>
          <a:custGeom>
            <a:avLst/>
            <a:gdLst/>
            <a:ahLst/>
            <a:cxnLst/>
            <a:rect r="r" b="b" t="t" l="l"/>
            <a:pathLst>
              <a:path h="2000323" w="1218379">
                <a:moveTo>
                  <a:pt x="0" y="0"/>
                </a:moveTo>
                <a:lnTo>
                  <a:pt x="1218379" y="0"/>
                </a:lnTo>
                <a:lnTo>
                  <a:pt x="1218379" y="2000323"/>
                </a:lnTo>
                <a:lnTo>
                  <a:pt x="0" y="2000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44300" y="3982204"/>
            <a:ext cx="12124168" cy="1595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9"/>
              </a:lnSpc>
            </a:pPr>
            <a:r>
              <a:rPr lang="en-US" sz="12999" spc="-636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Ciberseguridad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92812" y="8397846"/>
            <a:ext cx="10733270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Vanessa Yoselin Guzman Damian 2°I T/V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3939" y="5143500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3" y="0"/>
                </a:lnTo>
                <a:lnTo>
                  <a:pt x="5630433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5216" y="-2446089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2" y="0"/>
                </a:lnTo>
                <a:lnTo>
                  <a:pt x="5630432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6386" y="6310636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3939" y="-151284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76809">
            <a:off x="14429264" y="7121675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4"/>
                </a:lnTo>
                <a:lnTo>
                  <a:pt x="0" y="4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76809">
            <a:off x="-411130" y="-2456037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3"/>
                </a:lnTo>
                <a:lnTo>
                  <a:pt x="0" y="424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54590">
            <a:off x="-603572" y="3617119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0"/>
                </a:lnTo>
                <a:lnTo>
                  <a:pt x="0" y="843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982271">
            <a:off x="14278068" y="-3175267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1"/>
                </a:lnTo>
                <a:lnTo>
                  <a:pt x="0" y="843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1643116" y="1793609"/>
            <a:ext cx="9859592" cy="7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6374" spc="-31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Modelo de amenaza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79608" y="2729152"/>
            <a:ext cx="12128783" cy="590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5"/>
              </a:lnSpc>
            </a:pPr>
            <a:r>
              <a:rPr lang="en-US" sz="4703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Los modelos de amenaza suelen ser un poco mas formalmente definido que simplemente “compañero de cuarto entrometido”, a menudo veras modelos de amenaza especificados en terminos de capacidades tecnicas.</a:t>
            </a:r>
          </a:p>
          <a:p>
            <a:pPr algn="ctr">
              <a:lnSpc>
                <a:spcPts val="6585"/>
              </a:lnSpc>
            </a:pPr>
            <a:r>
              <a:rPr lang="en-US" sz="4703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Por ejemplo “alguien que tiene acceso fisico a tu portatil con tiempo limitado”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328393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84921" y="4772620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3939" y="5143500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3" y="0"/>
                </a:lnTo>
                <a:lnTo>
                  <a:pt x="5630433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5216" y="-2446089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2" y="0"/>
                </a:lnTo>
                <a:lnTo>
                  <a:pt x="5630432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6386" y="6310636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3939" y="-151284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76809">
            <a:off x="14429264" y="7121675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4"/>
                </a:lnTo>
                <a:lnTo>
                  <a:pt x="0" y="4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76809">
            <a:off x="-411130" y="-2456037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3"/>
                </a:lnTo>
                <a:lnTo>
                  <a:pt x="0" y="424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54590">
            <a:off x="-603572" y="3617119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0"/>
                </a:lnTo>
                <a:lnTo>
                  <a:pt x="0" y="843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982271">
            <a:off x="14278068" y="-3175267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1"/>
                </a:lnTo>
                <a:lnTo>
                  <a:pt x="0" y="843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1643116" y="1793609"/>
            <a:ext cx="9859592" cy="7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6374" spc="-31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Contraseñas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79608" y="2672002"/>
            <a:ext cx="12128783" cy="5272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5"/>
              </a:lnSpc>
            </a:pPr>
            <a:r>
              <a:rPr lang="en-US" sz="5803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Es importante que fortalezca sus contraseñas, que activen la autenticacion de dos factores y NUNCA hacer clic en enlaces de correos electronicos no solicitados!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328393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84921" y="4772620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9251" y="-1733632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77544" y="5854588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95877">
            <a:off x="15198823" y="1543804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061481">
            <a:off x="-1749433" y="4947516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87832">
            <a:off x="13100046" y="799901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87832">
            <a:off x="-807088" y="-2762332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39135" y="5479997"/>
            <a:ext cx="3248865" cy="5899256"/>
          </a:xfrm>
          <a:custGeom>
            <a:avLst/>
            <a:gdLst/>
            <a:ahLst/>
            <a:cxnLst/>
            <a:rect r="r" b="b" t="t" l="l"/>
            <a:pathLst>
              <a:path h="5899256" w="3248865">
                <a:moveTo>
                  <a:pt x="0" y="0"/>
                </a:moveTo>
                <a:lnTo>
                  <a:pt x="3248865" y="0"/>
                </a:lnTo>
                <a:lnTo>
                  <a:pt x="3248865" y="5899256"/>
                </a:lnTo>
                <a:lnTo>
                  <a:pt x="0" y="58992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386646">
            <a:off x="844726" y="-1107283"/>
            <a:ext cx="3248865" cy="5899256"/>
          </a:xfrm>
          <a:custGeom>
            <a:avLst/>
            <a:gdLst/>
            <a:ahLst/>
            <a:cxnLst/>
            <a:rect r="r" b="b" t="t" l="l"/>
            <a:pathLst>
              <a:path h="5899256" w="3248865">
                <a:moveTo>
                  <a:pt x="0" y="0"/>
                </a:moveTo>
                <a:lnTo>
                  <a:pt x="3248865" y="0"/>
                </a:lnTo>
                <a:lnTo>
                  <a:pt x="3248865" y="5899256"/>
                </a:lnTo>
                <a:lnTo>
                  <a:pt x="0" y="58992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69159" y="8429625"/>
            <a:ext cx="1218379" cy="2000323"/>
          </a:xfrm>
          <a:custGeom>
            <a:avLst/>
            <a:gdLst/>
            <a:ahLst/>
            <a:cxnLst/>
            <a:rect r="r" b="b" t="t" l="l"/>
            <a:pathLst>
              <a:path h="2000323" w="1218379">
                <a:moveTo>
                  <a:pt x="0" y="0"/>
                </a:moveTo>
                <a:lnTo>
                  <a:pt x="1218378" y="0"/>
                </a:lnTo>
                <a:lnTo>
                  <a:pt x="1218378" y="2000323"/>
                </a:lnTo>
                <a:lnTo>
                  <a:pt x="0" y="2000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04520" y="-404683"/>
            <a:ext cx="1218379" cy="2000323"/>
          </a:xfrm>
          <a:custGeom>
            <a:avLst/>
            <a:gdLst/>
            <a:ahLst/>
            <a:cxnLst/>
            <a:rect r="r" b="b" t="t" l="l"/>
            <a:pathLst>
              <a:path h="2000323" w="1218379">
                <a:moveTo>
                  <a:pt x="0" y="0"/>
                </a:moveTo>
                <a:lnTo>
                  <a:pt x="1218379" y="0"/>
                </a:lnTo>
                <a:lnTo>
                  <a:pt x="1218379" y="2000323"/>
                </a:lnTo>
                <a:lnTo>
                  <a:pt x="0" y="2000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98492" y="2686027"/>
            <a:ext cx="11201516" cy="444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7"/>
              </a:lnSpc>
            </a:pPr>
            <a:r>
              <a:rPr lang="en-US" sz="19746" spc="-967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¡Muchas 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7015" y="-1289347"/>
            <a:ext cx="4714875" cy="4114800"/>
          </a:xfrm>
          <a:custGeom>
            <a:avLst/>
            <a:gdLst/>
            <a:ahLst/>
            <a:cxnLst/>
            <a:rect r="r" b="b" t="t" l="l"/>
            <a:pathLst>
              <a:path h="4114800" w="4714875">
                <a:moveTo>
                  <a:pt x="0" y="0"/>
                </a:moveTo>
                <a:lnTo>
                  <a:pt x="4714875" y="0"/>
                </a:lnTo>
                <a:lnTo>
                  <a:pt x="4714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293213">
            <a:off x="-2416386" y="587211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351422">
            <a:off x="1148522" y="7728414"/>
            <a:ext cx="4307729" cy="5117172"/>
          </a:xfrm>
          <a:custGeom>
            <a:avLst/>
            <a:gdLst/>
            <a:ahLst/>
            <a:cxnLst/>
            <a:rect r="r" b="b" t="t" l="l"/>
            <a:pathLst>
              <a:path h="5117172" w="4307729">
                <a:moveTo>
                  <a:pt x="0" y="0"/>
                </a:moveTo>
                <a:lnTo>
                  <a:pt x="4307729" y="0"/>
                </a:lnTo>
                <a:lnTo>
                  <a:pt x="4307729" y="5117172"/>
                </a:lnTo>
                <a:lnTo>
                  <a:pt x="0" y="51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87015" y="6577051"/>
            <a:ext cx="5544424" cy="4596832"/>
          </a:xfrm>
          <a:custGeom>
            <a:avLst/>
            <a:gdLst/>
            <a:ahLst/>
            <a:cxnLst/>
            <a:rect r="r" b="b" t="t" l="l"/>
            <a:pathLst>
              <a:path h="4596832" w="5544424">
                <a:moveTo>
                  <a:pt x="0" y="0"/>
                </a:moveTo>
                <a:lnTo>
                  <a:pt x="5544425" y="0"/>
                </a:lnTo>
                <a:lnTo>
                  <a:pt x="5544425" y="4596832"/>
                </a:lnTo>
                <a:lnTo>
                  <a:pt x="0" y="4596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00965" y="-2061670"/>
            <a:ext cx="5544424" cy="4596832"/>
          </a:xfrm>
          <a:custGeom>
            <a:avLst/>
            <a:gdLst/>
            <a:ahLst/>
            <a:cxnLst/>
            <a:rect r="r" b="b" t="t" l="l"/>
            <a:pathLst>
              <a:path h="4596832" w="5544424">
                <a:moveTo>
                  <a:pt x="0" y="0"/>
                </a:moveTo>
                <a:lnTo>
                  <a:pt x="5544425" y="0"/>
                </a:lnTo>
                <a:lnTo>
                  <a:pt x="5544425" y="4596832"/>
                </a:lnTo>
                <a:lnTo>
                  <a:pt x="0" y="4596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-9257108">
            <a:off x="14997425" y="-1028700"/>
            <a:ext cx="5700605" cy="4114800"/>
          </a:xfrm>
          <a:custGeom>
            <a:avLst/>
            <a:gdLst/>
            <a:ahLst/>
            <a:cxnLst/>
            <a:rect r="r" b="b" t="t" l="l"/>
            <a:pathLst>
              <a:path h="4114800" w="5700605">
                <a:moveTo>
                  <a:pt x="0" y="0"/>
                </a:moveTo>
                <a:lnTo>
                  <a:pt x="5700605" y="0"/>
                </a:lnTo>
                <a:lnTo>
                  <a:pt x="57006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96832">
            <a:off x="-261370" y="3696478"/>
            <a:ext cx="2072166" cy="5192495"/>
          </a:xfrm>
          <a:custGeom>
            <a:avLst/>
            <a:gdLst/>
            <a:ahLst/>
            <a:cxnLst/>
            <a:rect r="r" b="b" t="t" l="l"/>
            <a:pathLst>
              <a:path h="5192495" w="2072166">
                <a:moveTo>
                  <a:pt x="0" y="0"/>
                </a:moveTo>
                <a:lnTo>
                  <a:pt x="2072166" y="0"/>
                </a:lnTo>
                <a:lnTo>
                  <a:pt x="2072166" y="5192495"/>
                </a:lnTo>
                <a:lnTo>
                  <a:pt x="0" y="51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1396832">
            <a:off x="16223217" y="-492281"/>
            <a:ext cx="2072166" cy="5192495"/>
          </a:xfrm>
          <a:custGeom>
            <a:avLst/>
            <a:gdLst/>
            <a:ahLst/>
            <a:cxnLst/>
            <a:rect r="r" b="b" t="t" l="l"/>
            <a:pathLst>
              <a:path h="5192495" w="2072166">
                <a:moveTo>
                  <a:pt x="2072166" y="5192495"/>
                </a:moveTo>
                <a:lnTo>
                  <a:pt x="0" y="5192495"/>
                </a:lnTo>
                <a:lnTo>
                  <a:pt x="0" y="0"/>
                </a:lnTo>
                <a:lnTo>
                  <a:pt x="2072166" y="0"/>
                </a:lnTo>
                <a:lnTo>
                  <a:pt x="2072166" y="5192495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744453" y="7888557"/>
            <a:ext cx="1842032" cy="1973820"/>
          </a:xfrm>
          <a:custGeom>
            <a:avLst/>
            <a:gdLst/>
            <a:ahLst/>
            <a:cxnLst/>
            <a:rect r="r" b="b" t="t" l="l"/>
            <a:pathLst>
              <a:path h="1973820" w="1842032">
                <a:moveTo>
                  <a:pt x="0" y="0"/>
                </a:moveTo>
                <a:lnTo>
                  <a:pt x="1842032" y="0"/>
                </a:lnTo>
                <a:lnTo>
                  <a:pt x="1842032" y="1973820"/>
                </a:lnTo>
                <a:lnTo>
                  <a:pt x="0" y="19738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9439" y="-218857"/>
            <a:ext cx="1842032" cy="1973820"/>
          </a:xfrm>
          <a:custGeom>
            <a:avLst/>
            <a:gdLst/>
            <a:ahLst/>
            <a:cxnLst/>
            <a:rect r="r" b="b" t="t" l="l"/>
            <a:pathLst>
              <a:path h="1973820" w="1842032">
                <a:moveTo>
                  <a:pt x="0" y="0"/>
                </a:moveTo>
                <a:lnTo>
                  <a:pt x="1842032" y="0"/>
                </a:lnTo>
                <a:lnTo>
                  <a:pt x="1842032" y="1973820"/>
                </a:lnTo>
                <a:lnTo>
                  <a:pt x="0" y="19738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021831" y="2188253"/>
            <a:ext cx="5958478" cy="92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1"/>
              </a:lnSpc>
            </a:pPr>
            <a:r>
              <a:rPr lang="en-US" sz="7592" spc="-37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Introducción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21831" y="3170984"/>
            <a:ext cx="12259619" cy="423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6"/>
              </a:lnSpc>
            </a:pPr>
            <a:r>
              <a:rPr lang="en-US" sz="4690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El alcance de la ciberseguridad evoluciona tan rápido como las capacidades de la computación, piénselo como un conjunto de técnicas para proteger el secreto, la integridad y la disponibilidad de sistemas informáticos y datos contra amenazas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249885">
            <a:off x="-1284819" y="5334934"/>
            <a:ext cx="5385634" cy="6082338"/>
          </a:xfrm>
          <a:custGeom>
            <a:avLst/>
            <a:gdLst/>
            <a:ahLst/>
            <a:cxnLst/>
            <a:rect r="r" b="b" t="t" l="l"/>
            <a:pathLst>
              <a:path h="6082338" w="5385634">
                <a:moveTo>
                  <a:pt x="0" y="0"/>
                </a:moveTo>
                <a:lnTo>
                  <a:pt x="5385634" y="0"/>
                </a:lnTo>
                <a:lnTo>
                  <a:pt x="5385634" y="6082338"/>
                </a:lnTo>
                <a:lnTo>
                  <a:pt x="0" y="608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396871">
            <a:off x="14164141" y="-3362118"/>
            <a:ext cx="5385634" cy="6082338"/>
          </a:xfrm>
          <a:custGeom>
            <a:avLst/>
            <a:gdLst/>
            <a:ahLst/>
            <a:cxnLst/>
            <a:rect r="r" b="b" t="t" l="l"/>
            <a:pathLst>
              <a:path h="6082338" w="5385634">
                <a:moveTo>
                  <a:pt x="0" y="0"/>
                </a:moveTo>
                <a:lnTo>
                  <a:pt x="5385634" y="0"/>
                </a:lnTo>
                <a:lnTo>
                  <a:pt x="5385634" y="6082338"/>
                </a:lnTo>
                <a:lnTo>
                  <a:pt x="0" y="608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71856">
            <a:off x="-255518" y="-2995866"/>
            <a:ext cx="5292068" cy="6737586"/>
          </a:xfrm>
          <a:custGeom>
            <a:avLst/>
            <a:gdLst/>
            <a:ahLst/>
            <a:cxnLst/>
            <a:rect r="r" b="b" t="t" l="l"/>
            <a:pathLst>
              <a:path h="6737586" w="5292068">
                <a:moveTo>
                  <a:pt x="0" y="0"/>
                </a:moveTo>
                <a:lnTo>
                  <a:pt x="5292068" y="0"/>
                </a:lnTo>
                <a:lnTo>
                  <a:pt x="5292068" y="6737587"/>
                </a:lnTo>
                <a:lnTo>
                  <a:pt x="0" y="6737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71856">
            <a:off x="14972819" y="5889507"/>
            <a:ext cx="5292068" cy="6737586"/>
          </a:xfrm>
          <a:custGeom>
            <a:avLst/>
            <a:gdLst/>
            <a:ahLst/>
            <a:cxnLst/>
            <a:rect r="r" b="b" t="t" l="l"/>
            <a:pathLst>
              <a:path h="6737586" w="5292068">
                <a:moveTo>
                  <a:pt x="0" y="0"/>
                </a:moveTo>
                <a:lnTo>
                  <a:pt x="5292068" y="0"/>
                </a:lnTo>
                <a:lnTo>
                  <a:pt x="5292068" y="6737586"/>
                </a:lnTo>
                <a:lnTo>
                  <a:pt x="0" y="6737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323882">
            <a:off x="1003830" y="7735451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2" y="0"/>
                </a:lnTo>
                <a:lnTo>
                  <a:pt x="45627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323882">
            <a:off x="12365675" y="-2057400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2" y="0"/>
                </a:lnTo>
                <a:lnTo>
                  <a:pt x="45627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850199">
            <a:off x="1038453" y="-1272130"/>
            <a:ext cx="2448648" cy="5514832"/>
          </a:xfrm>
          <a:custGeom>
            <a:avLst/>
            <a:gdLst/>
            <a:ahLst/>
            <a:cxnLst/>
            <a:rect r="r" b="b" t="t" l="l"/>
            <a:pathLst>
              <a:path h="5514832" w="2448648">
                <a:moveTo>
                  <a:pt x="0" y="0"/>
                </a:moveTo>
                <a:lnTo>
                  <a:pt x="2448648" y="0"/>
                </a:lnTo>
                <a:lnTo>
                  <a:pt x="2448648" y="5514832"/>
                </a:lnTo>
                <a:lnTo>
                  <a:pt x="0" y="5514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637208">
            <a:off x="15632634" y="5397948"/>
            <a:ext cx="2448648" cy="5514832"/>
          </a:xfrm>
          <a:custGeom>
            <a:avLst/>
            <a:gdLst/>
            <a:ahLst/>
            <a:cxnLst/>
            <a:rect r="r" b="b" t="t" l="l"/>
            <a:pathLst>
              <a:path h="5514832" w="2448648">
                <a:moveTo>
                  <a:pt x="0" y="0"/>
                </a:moveTo>
                <a:lnTo>
                  <a:pt x="2448648" y="0"/>
                </a:lnTo>
                <a:lnTo>
                  <a:pt x="2448648" y="5514832"/>
                </a:lnTo>
                <a:lnTo>
                  <a:pt x="0" y="5514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4461719" y="5324242"/>
            <a:ext cx="9364561" cy="776367"/>
            <a:chOff x="0" y="0"/>
            <a:chExt cx="2466387" cy="2044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6386" cy="204475"/>
            </a:xfrm>
            <a:custGeom>
              <a:avLst/>
              <a:gdLst/>
              <a:ahLst/>
              <a:cxnLst/>
              <a:rect r="r" b="b" t="t" l="l"/>
              <a:pathLst>
                <a:path h="204475" w="2466386">
                  <a:moveTo>
                    <a:pt x="0" y="0"/>
                  </a:moveTo>
                  <a:lnTo>
                    <a:pt x="2466386" y="0"/>
                  </a:lnTo>
                  <a:lnTo>
                    <a:pt x="2466386" y="204475"/>
                  </a:lnTo>
                  <a:lnTo>
                    <a:pt x="0" y="204475"/>
                  </a:lnTo>
                  <a:close/>
                </a:path>
              </a:pathLst>
            </a:custGeom>
            <a:solidFill>
              <a:srgbClr val="B88FC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2466387" cy="271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61719" y="6269630"/>
            <a:ext cx="9364561" cy="776367"/>
            <a:chOff x="0" y="0"/>
            <a:chExt cx="2466387" cy="2044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66386" cy="204475"/>
            </a:xfrm>
            <a:custGeom>
              <a:avLst/>
              <a:gdLst/>
              <a:ahLst/>
              <a:cxnLst/>
              <a:rect r="r" b="b" t="t" l="l"/>
              <a:pathLst>
                <a:path h="204475" w="2466386">
                  <a:moveTo>
                    <a:pt x="0" y="0"/>
                  </a:moveTo>
                  <a:lnTo>
                    <a:pt x="2466386" y="0"/>
                  </a:lnTo>
                  <a:lnTo>
                    <a:pt x="2466386" y="204475"/>
                  </a:lnTo>
                  <a:lnTo>
                    <a:pt x="0" y="204475"/>
                  </a:lnTo>
                  <a:close/>
                </a:path>
              </a:pathLst>
            </a:custGeom>
            <a:solidFill>
              <a:srgbClr val="B88FC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2466387" cy="271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461719" y="7217447"/>
            <a:ext cx="9364561" cy="776367"/>
            <a:chOff x="0" y="0"/>
            <a:chExt cx="2466387" cy="2044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66386" cy="204475"/>
            </a:xfrm>
            <a:custGeom>
              <a:avLst/>
              <a:gdLst/>
              <a:ahLst/>
              <a:cxnLst/>
              <a:rect r="r" b="b" t="t" l="l"/>
              <a:pathLst>
                <a:path h="204475" w="2466386">
                  <a:moveTo>
                    <a:pt x="0" y="0"/>
                  </a:moveTo>
                  <a:lnTo>
                    <a:pt x="2466386" y="0"/>
                  </a:lnTo>
                  <a:lnTo>
                    <a:pt x="2466386" y="204475"/>
                  </a:lnTo>
                  <a:lnTo>
                    <a:pt x="0" y="204475"/>
                  </a:lnTo>
                  <a:close/>
                </a:path>
              </a:pathLst>
            </a:custGeom>
            <a:solidFill>
              <a:srgbClr val="B88FC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2466387" cy="271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6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6856958" y="1924552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5" y="0"/>
                </a:lnTo>
                <a:lnTo>
                  <a:pt x="1946635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003787" y="2602140"/>
            <a:ext cx="10280426" cy="189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5"/>
              </a:lnSpc>
            </a:pPr>
            <a:r>
              <a:rPr lang="en-US" sz="8074" spc="-395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Analicemos estos 3 objetivos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14488" y="5379279"/>
            <a:ext cx="8059023" cy="53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b="true">
                <a:solidFill>
                  <a:srgbClr val="FFFFFF"/>
                </a:solidFill>
                <a:latin typeface="Agrandir Tight Bold"/>
                <a:ea typeface="Agrandir Tight Bold"/>
                <a:cs typeface="Agrandir Tight Bold"/>
                <a:sym typeface="Agrandir Tight Bold"/>
              </a:rPr>
              <a:t>Secretos y confidencialidad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91252" y="6324667"/>
            <a:ext cx="8505497" cy="53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b="true">
                <a:solidFill>
                  <a:srgbClr val="FFFFFF"/>
                </a:solidFill>
                <a:latin typeface="Agrandir Tight Bold"/>
                <a:ea typeface="Agrandir Tight Bold"/>
                <a:cs typeface="Agrandir Tight Bold"/>
                <a:sym typeface="Agrandir Tight Bold"/>
              </a:rPr>
              <a:t>Violacion de datos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891252" y="7272484"/>
            <a:ext cx="8505497" cy="53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b="true">
                <a:solidFill>
                  <a:srgbClr val="FFFFFF"/>
                </a:solidFill>
                <a:latin typeface="Agrandir Tight Bold"/>
                <a:ea typeface="Agrandir Tight Bold"/>
                <a:cs typeface="Agrandir Tight Bold"/>
                <a:sym typeface="Agrandir Tight Bold"/>
              </a:rPr>
              <a:t>Integridad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354411" y="6202111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46981" y="-296192"/>
            <a:ext cx="5195180" cy="6092429"/>
          </a:xfrm>
          <a:custGeom>
            <a:avLst/>
            <a:gdLst/>
            <a:ahLst/>
            <a:cxnLst/>
            <a:rect r="r" b="b" t="t" l="l"/>
            <a:pathLst>
              <a:path h="6092429" w="5195180">
                <a:moveTo>
                  <a:pt x="0" y="0"/>
                </a:moveTo>
                <a:lnTo>
                  <a:pt x="5195180" y="0"/>
                </a:lnTo>
                <a:lnTo>
                  <a:pt x="5195180" y="6092429"/>
                </a:lnTo>
                <a:lnTo>
                  <a:pt x="0" y="609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953065">
            <a:off x="13644581" y="-2142016"/>
            <a:ext cx="4307729" cy="5117172"/>
          </a:xfrm>
          <a:custGeom>
            <a:avLst/>
            <a:gdLst/>
            <a:ahLst/>
            <a:cxnLst/>
            <a:rect r="r" b="b" t="t" l="l"/>
            <a:pathLst>
              <a:path h="5117172" w="4307729">
                <a:moveTo>
                  <a:pt x="0" y="0"/>
                </a:moveTo>
                <a:lnTo>
                  <a:pt x="4307729" y="0"/>
                </a:lnTo>
                <a:lnTo>
                  <a:pt x="4307729" y="5117172"/>
                </a:lnTo>
                <a:lnTo>
                  <a:pt x="0" y="5117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03030" y="4493920"/>
            <a:ext cx="5195180" cy="6092429"/>
          </a:xfrm>
          <a:custGeom>
            <a:avLst/>
            <a:gdLst/>
            <a:ahLst/>
            <a:cxnLst/>
            <a:rect r="r" b="b" t="t" l="l"/>
            <a:pathLst>
              <a:path h="6092429" w="5195180">
                <a:moveTo>
                  <a:pt x="0" y="0"/>
                </a:moveTo>
                <a:lnTo>
                  <a:pt x="5195180" y="0"/>
                </a:lnTo>
                <a:lnTo>
                  <a:pt x="5195180" y="6092428"/>
                </a:lnTo>
                <a:lnTo>
                  <a:pt x="0" y="6092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46934">
            <a:off x="586821" y="7315000"/>
            <a:ext cx="4307729" cy="5117172"/>
          </a:xfrm>
          <a:custGeom>
            <a:avLst/>
            <a:gdLst/>
            <a:ahLst/>
            <a:cxnLst/>
            <a:rect r="r" b="b" t="t" l="l"/>
            <a:pathLst>
              <a:path h="5117172" w="4307729">
                <a:moveTo>
                  <a:pt x="0" y="0"/>
                </a:moveTo>
                <a:lnTo>
                  <a:pt x="4307729" y="0"/>
                </a:lnTo>
                <a:lnTo>
                  <a:pt x="4307729" y="5117173"/>
                </a:lnTo>
                <a:lnTo>
                  <a:pt x="0" y="5117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605544">
            <a:off x="13405378" y="5618490"/>
            <a:ext cx="5990686" cy="8036287"/>
          </a:xfrm>
          <a:custGeom>
            <a:avLst/>
            <a:gdLst/>
            <a:ahLst/>
            <a:cxnLst/>
            <a:rect r="r" b="b" t="t" l="l"/>
            <a:pathLst>
              <a:path h="8036287" w="5990686">
                <a:moveTo>
                  <a:pt x="0" y="0"/>
                </a:moveTo>
                <a:lnTo>
                  <a:pt x="5990687" y="0"/>
                </a:lnTo>
                <a:lnTo>
                  <a:pt x="5990687" y="8036286"/>
                </a:lnTo>
                <a:lnTo>
                  <a:pt x="0" y="80362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301723">
            <a:off x="-254658" y="-4501505"/>
            <a:ext cx="5990686" cy="8036287"/>
          </a:xfrm>
          <a:custGeom>
            <a:avLst/>
            <a:gdLst/>
            <a:ahLst/>
            <a:cxnLst/>
            <a:rect r="r" b="b" t="t" l="l"/>
            <a:pathLst>
              <a:path h="8036287" w="5990686">
                <a:moveTo>
                  <a:pt x="0" y="0"/>
                </a:moveTo>
                <a:lnTo>
                  <a:pt x="5990687" y="0"/>
                </a:lnTo>
                <a:lnTo>
                  <a:pt x="5990687" y="8036287"/>
                </a:lnTo>
                <a:lnTo>
                  <a:pt x="0" y="8036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925232">
            <a:off x="14849927" y="6124605"/>
            <a:ext cx="3233083" cy="4919364"/>
          </a:xfrm>
          <a:custGeom>
            <a:avLst/>
            <a:gdLst/>
            <a:ahLst/>
            <a:cxnLst/>
            <a:rect r="r" b="b" t="t" l="l"/>
            <a:pathLst>
              <a:path h="4919364" w="3233083">
                <a:moveTo>
                  <a:pt x="0" y="0"/>
                </a:moveTo>
                <a:lnTo>
                  <a:pt x="3233083" y="0"/>
                </a:lnTo>
                <a:lnTo>
                  <a:pt x="3233083" y="4919365"/>
                </a:lnTo>
                <a:lnTo>
                  <a:pt x="0" y="49193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293874">
            <a:off x="-21131" y="-1088549"/>
            <a:ext cx="3233083" cy="4919364"/>
          </a:xfrm>
          <a:custGeom>
            <a:avLst/>
            <a:gdLst/>
            <a:ahLst/>
            <a:cxnLst/>
            <a:rect r="r" b="b" t="t" l="l"/>
            <a:pathLst>
              <a:path h="4919364" w="3233083">
                <a:moveTo>
                  <a:pt x="0" y="0"/>
                </a:moveTo>
                <a:lnTo>
                  <a:pt x="3233082" y="0"/>
                </a:lnTo>
                <a:lnTo>
                  <a:pt x="3233082" y="4919364"/>
                </a:lnTo>
                <a:lnTo>
                  <a:pt x="0" y="4919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3808846" y="2701195"/>
            <a:ext cx="10280426" cy="62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3"/>
              </a:lnSpc>
            </a:pPr>
            <a:r>
              <a:rPr lang="en-US" sz="5174" spc="-253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Secretos y confidencialidad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15413" y="3471053"/>
            <a:ext cx="10374600" cy="384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7"/>
              </a:lnSpc>
            </a:pPr>
            <a:r>
              <a:rPr lang="en-US" sz="5269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El secreto o la confidencialidad significa que solo las personas autorizadas poder acceder o leer sistemas informaticos y datos especificos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201">
            <a:off x="-522310" y="7084495"/>
            <a:ext cx="5659536" cy="4114800"/>
          </a:xfrm>
          <a:custGeom>
            <a:avLst/>
            <a:gdLst/>
            <a:ahLst/>
            <a:cxnLst/>
            <a:rect r="r" b="b" t="t" l="l"/>
            <a:pathLst>
              <a:path h="4114800" w="5659536">
                <a:moveTo>
                  <a:pt x="0" y="0"/>
                </a:moveTo>
                <a:lnTo>
                  <a:pt x="5659537" y="0"/>
                </a:lnTo>
                <a:lnTo>
                  <a:pt x="56595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244999">
            <a:off x="13838673" y="-1152595"/>
            <a:ext cx="5659536" cy="4114800"/>
          </a:xfrm>
          <a:custGeom>
            <a:avLst/>
            <a:gdLst/>
            <a:ahLst/>
            <a:cxnLst/>
            <a:rect r="r" b="b" t="t" l="l"/>
            <a:pathLst>
              <a:path h="4114800" w="5659536">
                <a:moveTo>
                  <a:pt x="0" y="0"/>
                </a:moveTo>
                <a:lnTo>
                  <a:pt x="5659536" y="0"/>
                </a:lnTo>
                <a:lnTo>
                  <a:pt x="56595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54381">
            <a:off x="-1234352" y="-1443426"/>
            <a:ext cx="4983852" cy="4944253"/>
          </a:xfrm>
          <a:custGeom>
            <a:avLst/>
            <a:gdLst/>
            <a:ahLst/>
            <a:cxnLst/>
            <a:rect r="r" b="b" t="t" l="l"/>
            <a:pathLst>
              <a:path h="4944253" w="4983852">
                <a:moveTo>
                  <a:pt x="0" y="0"/>
                </a:moveTo>
                <a:lnTo>
                  <a:pt x="4983852" y="0"/>
                </a:lnTo>
                <a:lnTo>
                  <a:pt x="4983852" y="4944252"/>
                </a:lnTo>
                <a:lnTo>
                  <a:pt x="0" y="4944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154381">
            <a:off x="14572478" y="6339542"/>
            <a:ext cx="4983852" cy="4944253"/>
          </a:xfrm>
          <a:custGeom>
            <a:avLst/>
            <a:gdLst/>
            <a:ahLst/>
            <a:cxnLst/>
            <a:rect r="r" b="b" t="t" l="l"/>
            <a:pathLst>
              <a:path h="4944253" w="4983852">
                <a:moveTo>
                  <a:pt x="0" y="0"/>
                </a:moveTo>
                <a:lnTo>
                  <a:pt x="4983852" y="0"/>
                </a:lnTo>
                <a:lnTo>
                  <a:pt x="4983852" y="4944252"/>
                </a:lnTo>
                <a:lnTo>
                  <a:pt x="0" y="4944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611640">
            <a:off x="546587" y="-2212637"/>
            <a:ext cx="5089520" cy="4114800"/>
          </a:xfrm>
          <a:custGeom>
            <a:avLst/>
            <a:gdLst/>
            <a:ahLst/>
            <a:cxnLst/>
            <a:rect r="r" b="b" t="t" l="l"/>
            <a:pathLst>
              <a:path h="4114800" w="5089520">
                <a:moveTo>
                  <a:pt x="0" y="0"/>
                </a:moveTo>
                <a:lnTo>
                  <a:pt x="5089521" y="0"/>
                </a:lnTo>
                <a:lnTo>
                  <a:pt x="508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611640">
            <a:off x="13533122" y="8506950"/>
            <a:ext cx="5089520" cy="4114800"/>
          </a:xfrm>
          <a:custGeom>
            <a:avLst/>
            <a:gdLst/>
            <a:ahLst/>
            <a:cxnLst/>
            <a:rect r="r" b="b" t="t" l="l"/>
            <a:pathLst>
              <a:path h="4114800" w="5089520">
                <a:moveTo>
                  <a:pt x="0" y="0"/>
                </a:moveTo>
                <a:lnTo>
                  <a:pt x="5089520" y="0"/>
                </a:lnTo>
                <a:lnTo>
                  <a:pt x="508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1770520">
            <a:off x="-124817" y="5291744"/>
            <a:ext cx="3040390" cy="4949307"/>
          </a:xfrm>
          <a:custGeom>
            <a:avLst/>
            <a:gdLst/>
            <a:ahLst/>
            <a:cxnLst/>
            <a:rect r="r" b="b" t="t" l="l"/>
            <a:pathLst>
              <a:path h="4949307" w="3040390">
                <a:moveTo>
                  <a:pt x="3040390" y="0"/>
                </a:moveTo>
                <a:lnTo>
                  <a:pt x="0" y="0"/>
                </a:lnTo>
                <a:lnTo>
                  <a:pt x="0" y="4949307"/>
                </a:lnTo>
                <a:lnTo>
                  <a:pt x="3040390" y="4949307"/>
                </a:lnTo>
                <a:lnTo>
                  <a:pt x="304039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9885930">
            <a:off x="15288650" y="-515356"/>
            <a:ext cx="3040390" cy="4949307"/>
          </a:xfrm>
          <a:custGeom>
            <a:avLst/>
            <a:gdLst/>
            <a:ahLst/>
            <a:cxnLst/>
            <a:rect r="r" b="b" t="t" l="l"/>
            <a:pathLst>
              <a:path h="4949307" w="3040390">
                <a:moveTo>
                  <a:pt x="3040390" y="0"/>
                </a:moveTo>
                <a:lnTo>
                  <a:pt x="0" y="0"/>
                </a:lnTo>
                <a:lnTo>
                  <a:pt x="0" y="4949307"/>
                </a:lnTo>
                <a:lnTo>
                  <a:pt x="3040390" y="4949307"/>
                </a:lnTo>
                <a:lnTo>
                  <a:pt x="304039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60239" y="5915654"/>
            <a:ext cx="2234188" cy="2896014"/>
          </a:xfrm>
          <a:custGeom>
            <a:avLst/>
            <a:gdLst/>
            <a:ahLst/>
            <a:cxnLst/>
            <a:rect r="r" b="b" t="t" l="l"/>
            <a:pathLst>
              <a:path h="2896014" w="2234188">
                <a:moveTo>
                  <a:pt x="0" y="0"/>
                </a:moveTo>
                <a:lnTo>
                  <a:pt x="2234188" y="0"/>
                </a:lnTo>
                <a:lnTo>
                  <a:pt x="2234188" y="2896014"/>
                </a:lnTo>
                <a:lnTo>
                  <a:pt x="0" y="2896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1028700"/>
            <a:ext cx="2234188" cy="2896014"/>
          </a:xfrm>
          <a:custGeom>
            <a:avLst/>
            <a:gdLst/>
            <a:ahLst/>
            <a:cxnLst/>
            <a:rect r="r" b="b" t="t" l="l"/>
            <a:pathLst>
              <a:path h="2896014" w="2234188">
                <a:moveTo>
                  <a:pt x="0" y="0"/>
                </a:moveTo>
                <a:lnTo>
                  <a:pt x="2234188" y="0"/>
                </a:lnTo>
                <a:lnTo>
                  <a:pt x="2234188" y="2896014"/>
                </a:lnTo>
                <a:lnTo>
                  <a:pt x="0" y="2896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7" id="17"/>
          <p:cNvSpPr txBox="true"/>
          <p:nvPr/>
        </p:nvSpPr>
        <p:spPr>
          <a:xfrm rot="0">
            <a:off x="3091347" y="2116899"/>
            <a:ext cx="8889443" cy="93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sz="7648" spc="-374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Violacion de datos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1347" y="3240332"/>
            <a:ext cx="10889768" cy="4123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9"/>
              </a:lnSpc>
            </a:pPr>
            <a:r>
              <a:rPr lang="en-US" sz="5664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Donde los piratas informaticos revelan la informacion de las personas, por ej, la informacion de tarjetas de credito es un ataque al secreto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3939" y="5143500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3" y="0"/>
                </a:lnTo>
                <a:lnTo>
                  <a:pt x="5630433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5216" y="-2446089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2" y="0"/>
                </a:lnTo>
                <a:lnTo>
                  <a:pt x="5630432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6386" y="6310636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3939" y="-151284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76809">
            <a:off x="14429264" y="7121675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4"/>
                </a:lnTo>
                <a:lnTo>
                  <a:pt x="0" y="4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76809">
            <a:off x="-411130" y="-2456037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3"/>
                </a:lnTo>
                <a:lnTo>
                  <a:pt x="0" y="424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54590">
            <a:off x="-603572" y="3617119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0"/>
                </a:lnTo>
                <a:lnTo>
                  <a:pt x="0" y="843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982271">
            <a:off x="14278068" y="-3175267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1"/>
                </a:lnTo>
                <a:lnTo>
                  <a:pt x="0" y="843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815216" y="2027405"/>
            <a:ext cx="4318615" cy="7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6374" spc="-31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Integridad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98191" y="2643495"/>
            <a:ext cx="11148288" cy="468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399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Integridad significa que solo las personas autorizadas deben tener la capacidad de usar o modificar sistemas y datos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328393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84921" y="4772620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3939" y="5143500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3" y="0"/>
                </a:lnTo>
                <a:lnTo>
                  <a:pt x="5630433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5216" y="-2446089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2" y="0"/>
                </a:lnTo>
                <a:lnTo>
                  <a:pt x="5630432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6386" y="6310636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3939" y="-151284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76809">
            <a:off x="14429264" y="7121675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4"/>
                </a:lnTo>
                <a:lnTo>
                  <a:pt x="0" y="4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76809">
            <a:off x="-411130" y="-2456037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3"/>
                </a:lnTo>
                <a:lnTo>
                  <a:pt x="0" y="424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54590">
            <a:off x="-603572" y="3617119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0"/>
                </a:lnTo>
                <a:lnTo>
                  <a:pt x="0" y="843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982271">
            <a:off x="14278068" y="-3175267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1"/>
                </a:lnTo>
                <a:lnTo>
                  <a:pt x="0" y="843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815216" y="2027405"/>
            <a:ext cx="9503588" cy="7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6374" spc="-31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Piratas informaticos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98191" y="2681595"/>
            <a:ext cx="11148288" cy="527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8"/>
              </a:lnSpc>
            </a:pPr>
            <a:r>
              <a:rPr lang="en-US" sz="5799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Los piratas informaticos aprenden nuestras contraseñas y envian correos electronico para hacerse pasar por nosotros, y a eso se le llama un ataque a la integridad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328393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84921" y="4772620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3939" y="5143500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3" y="0"/>
                </a:lnTo>
                <a:lnTo>
                  <a:pt x="5630433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5216" y="-2446089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2" y="0"/>
                </a:lnTo>
                <a:lnTo>
                  <a:pt x="5630432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6386" y="6310636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3939" y="-151284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76809">
            <a:off x="14429264" y="7121675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4"/>
                </a:lnTo>
                <a:lnTo>
                  <a:pt x="0" y="4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76809">
            <a:off x="-411130" y="-2456037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3"/>
                </a:lnTo>
                <a:lnTo>
                  <a:pt x="0" y="424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54590">
            <a:off x="-603572" y="3617119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0"/>
                </a:lnTo>
                <a:lnTo>
                  <a:pt x="0" y="843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982271">
            <a:off x="14278068" y="-3175267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1"/>
                </a:lnTo>
                <a:lnTo>
                  <a:pt x="0" y="843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815216" y="2027405"/>
            <a:ext cx="9859592" cy="7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6374" spc="-31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Tu “enemigo”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98191" y="2700645"/>
            <a:ext cx="12128783" cy="488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5403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Los expertos comienzan con una especificacion de quien es tu “enemigo” a nivel abstracto, llamado modelo de amenaza.</a:t>
            </a:r>
          </a:p>
          <a:p>
            <a:pPr algn="ctr">
              <a:lnSpc>
                <a:spcPts val="7565"/>
              </a:lnSpc>
            </a:pPr>
            <a:r>
              <a:rPr lang="en-US" sz="5403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  Este perfila a los atacantes: sus capacidades, objetivos y posibles medios de ataque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328393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84921" y="4772620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3939" y="5143500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3" y="0"/>
                </a:lnTo>
                <a:lnTo>
                  <a:pt x="5630433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5216" y="-2446089"/>
            <a:ext cx="5630433" cy="6024782"/>
          </a:xfrm>
          <a:custGeom>
            <a:avLst/>
            <a:gdLst/>
            <a:ahLst/>
            <a:cxnLst/>
            <a:rect r="r" b="b" t="t" l="l"/>
            <a:pathLst>
              <a:path h="6024782" w="5630433">
                <a:moveTo>
                  <a:pt x="0" y="0"/>
                </a:moveTo>
                <a:lnTo>
                  <a:pt x="5630432" y="0"/>
                </a:lnTo>
                <a:lnTo>
                  <a:pt x="5630432" y="6024782"/>
                </a:lnTo>
                <a:lnTo>
                  <a:pt x="0" y="602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16386" y="6310636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2" y="0"/>
                </a:lnTo>
                <a:lnTo>
                  <a:pt x="6890172" y="5524665"/>
                </a:lnTo>
                <a:lnTo>
                  <a:pt x="0" y="552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3939" y="-1512849"/>
            <a:ext cx="6890171" cy="5524664"/>
          </a:xfrm>
          <a:custGeom>
            <a:avLst/>
            <a:gdLst/>
            <a:ahLst/>
            <a:cxnLst/>
            <a:rect r="r" b="b" t="t" l="l"/>
            <a:pathLst>
              <a:path h="5524664" w="6890171">
                <a:moveTo>
                  <a:pt x="0" y="0"/>
                </a:moveTo>
                <a:lnTo>
                  <a:pt x="6890171" y="0"/>
                </a:lnTo>
                <a:lnTo>
                  <a:pt x="6890171" y="5524664"/>
                </a:lnTo>
                <a:lnTo>
                  <a:pt x="0" y="552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76809">
            <a:off x="14429264" y="7121675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4"/>
                </a:lnTo>
                <a:lnTo>
                  <a:pt x="0" y="4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76809">
            <a:off x="-411130" y="-2456037"/>
            <a:ext cx="5881736" cy="4245544"/>
          </a:xfrm>
          <a:custGeom>
            <a:avLst/>
            <a:gdLst/>
            <a:ahLst/>
            <a:cxnLst/>
            <a:rect r="r" b="b" t="t" l="l"/>
            <a:pathLst>
              <a:path h="4245544" w="5881736">
                <a:moveTo>
                  <a:pt x="0" y="0"/>
                </a:moveTo>
                <a:lnTo>
                  <a:pt x="5881736" y="0"/>
                </a:lnTo>
                <a:lnTo>
                  <a:pt x="5881736" y="4245543"/>
                </a:lnTo>
                <a:lnTo>
                  <a:pt x="0" y="4245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54590">
            <a:off x="-603572" y="3617119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0"/>
                </a:lnTo>
                <a:lnTo>
                  <a:pt x="0" y="843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982271">
            <a:off x="14278068" y="-3175267"/>
            <a:ext cx="2483071" cy="8439980"/>
          </a:xfrm>
          <a:custGeom>
            <a:avLst/>
            <a:gdLst/>
            <a:ahLst/>
            <a:cxnLst/>
            <a:rect r="r" b="b" t="t" l="l"/>
            <a:pathLst>
              <a:path h="8439980" w="2483071">
                <a:moveTo>
                  <a:pt x="0" y="0"/>
                </a:moveTo>
                <a:lnTo>
                  <a:pt x="2483071" y="0"/>
                </a:lnTo>
                <a:lnTo>
                  <a:pt x="2483071" y="8439981"/>
                </a:lnTo>
                <a:lnTo>
                  <a:pt x="0" y="843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41254" y="1371133"/>
            <a:ext cx="13405492" cy="7887167"/>
            <a:chOff x="0" y="0"/>
            <a:chExt cx="17873989" cy="10516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73989" cy="10516222"/>
            </a:xfrm>
            <a:custGeom>
              <a:avLst/>
              <a:gdLst/>
              <a:ahLst/>
              <a:cxnLst/>
              <a:rect r="r" b="b" t="t" l="l"/>
              <a:pathLst>
                <a:path h="10516222" w="17873989">
                  <a:moveTo>
                    <a:pt x="0" y="0"/>
                  </a:moveTo>
                  <a:lnTo>
                    <a:pt x="17873989" y="0"/>
                  </a:lnTo>
                  <a:lnTo>
                    <a:pt x="17873989" y="10516222"/>
                  </a:lnTo>
                  <a:lnTo>
                    <a:pt x="0" y="1051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88349" y="354925"/>
              <a:ext cx="16893825" cy="9511898"/>
              <a:chOff x="0" y="0"/>
              <a:chExt cx="3972563" cy="22367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72563" cy="2236712"/>
              </a:xfrm>
              <a:custGeom>
                <a:avLst/>
                <a:gdLst/>
                <a:ahLst/>
                <a:cxnLst/>
                <a:rect r="r" b="b" t="t" l="l"/>
                <a:pathLst>
                  <a:path h="2236712" w="3972563">
                    <a:moveTo>
                      <a:pt x="0" y="0"/>
                    </a:moveTo>
                    <a:lnTo>
                      <a:pt x="3972563" y="0"/>
                    </a:lnTo>
                    <a:lnTo>
                      <a:pt x="3972563" y="2236712"/>
                    </a:lnTo>
                    <a:lnTo>
                      <a:pt x="0" y="22367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972563" cy="22938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1198902" y="1863748"/>
            <a:ext cx="9859592" cy="7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6374" spc="-312">
                <a:solidFill>
                  <a:srgbClr val="62436D"/>
                </a:solidFill>
                <a:latin typeface="Yeseva One"/>
                <a:ea typeface="Yeseva One"/>
                <a:cs typeface="Yeseva One"/>
                <a:sym typeface="Yeseva One"/>
              </a:rPr>
              <a:t>Vector de ataque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79608" y="2691052"/>
            <a:ext cx="12128783" cy="488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5403">
                <a:solidFill>
                  <a:srgbClr val="62436D"/>
                </a:solidFill>
                <a:latin typeface="Agrandir Tight"/>
                <a:ea typeface="Agrandir Tight"/>
                <a:cs typeface="Agrandir Tight"/>
                <a:sym typeface="Agrandir Tight"/>
              </a:rPr>
              <a:t>Los modelos de amenazas les permiten prepararse contra amenazas especificas, en lugar de sentirse abrumado por todas las formas en que los piratas informaticos podrian acceder a sus sistemas y datos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328393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84921" y="4772620"/>
            <a:ext cx="1946634" cy="1791703"/>
          </a:xfrm>
          <a:custGeom>
            <a:avLst/>
            <a:gdLst/>
            <a:ahLst/>
            <a:cxnLst/>
            <a:rect r="r" b="b" t="t" l="l"/>
            <a:pathLst>
              <a:path h="1791703" w="1946634">
                <a:moveTo>
                  <a:pt x="0" y="0"/>
                </a:moveTo>
                <a:lnTo>
                  <a:pt x="1946634" y="0"/>
                </a:lnTo>
                <a:lnTo>
                  <a:pt x="1946634" y="1791703"/>
                </a:lnTo>
                <a:lnTo>
                  <a:pt x="0" y="1791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DAGpnMgy8Vs</dc:identifier>
  <dcterms:modified xsi:type="dcterms:W3CDTF">2011-08-01T06:04:30Z</dcterms:modified>
  <cp:revision>1</cp:revision>
  <dc:title>Presentación Proyecto Personal Orgánico Morado</dc:title>
</cp:coreProperties>
</file>