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olos Text" panose="020B0604020202020204" charset="0"/>
      <p:regular r:id="rId12"/>
      <p:bold r:id="rId13"/>
    </p:embeddedFont>
    <p:embeddedFont>
      <p:font typeface="Hind" panose="02000000000000000000" pitchFamily="2" charset="0"/>
      <p:regular r:id="rId14"/>
      <p:bold r:id="rId15"/>
    </p:embeddedFont>
    <p:embeddedFont>
      <p:font typeface="Nunito Light" pitchFamily="2" charset="-52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93183B-5E95-4ACD-BC7C-807C50CA05E8}">
  <a:tblStyle styleId="{7B93183B-5E95-4ACD-BC7C-807C50CA0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1CECEC-04C1-45CE-A5CA-DE84AC8EC3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96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62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8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82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0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4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33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8375"/>
            <a:ext cx="525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05625"/>
            <a:ext cx="24141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54726" y="-1371604"/>
            <a:ext cx="4775101" cy="253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7739450" y="-1318753"/>
            <a:ext cx="2344349" cy="2346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-937361" y="3117653"/>
            <a:ext cx="1850041" cy="2269907"/>
            <a:chOff x="5119300" y="3450025"/>
            <a:chExt cx="2148213" cy="2635749"/>
          </a:xfrm>
        </p:grpSpPr>
        <p:pic>
          <p:nvPicPr>
            <p:cNvPr id="20" name="Google Shape;20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19300" y="3450025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6500" y="4392300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Google Shape;22;p4"/>
          <p:cNvGrpSpPr/>
          <p:nvPr/>
        </p:nvGrpSpPr>
        <p:grpSpPr>
          <a:xfrm>
            <a:off x="5930250" y="1760273"/>
            <a:ext cx="5313368" cy="5145951"/>
            <a:chOff x="5263075" y="2238848"/>
            <a:chExt cx="5313368" cy="5145951"/>
          </a:xfrm>
        </p:grpSpPr>
        <p:sp>
          <p:nvSpPr>
            <p:cNvPr id="23" name="Google Shape;23;p4"/>
            <p:cNvSpPr/>
            <p:nvPr/>
          </p:nvSpPr>
          <p:spPr>
            <a:xfrm>
              <a:off x="5263075" y="2238848"/>
              <a:ext cx="5003996" cy="4833818"/>
            </a:xfrm>
            <a:custGeom>
              <a:avLst/>
              <a:gdLst/>
              <a:ahLst/>
              <a:cxnLst/>
              <a:rect l="l" t="t" r="r" b="b"/>
              <a:pathLst>
                <a:path w="4152694" h="4011467" extrusionOk="0">
                  <a:moveTo>
                    <a:pt x="0" y="3936788"/>
                  </a:moveTo>
                  <a:lnTo>
                    <a:pt x="1719121" y="2005734"/>
                  </a:lnTo>
                  <a:lnTo>
                    <a:pt x="2201400" y="2005734"/>
                  </a:lnTo>
                  <a:lnTo>
                    <a:pt x="4083375" y="0"/>
                  </a:lnTo>
                  <a:lnTo>
                    <a:pt x="4152694" y="4011468"/>
                  </a:lnTo>
                  <a:lnTo>
                    <a:pt x="0" y="393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5305376" y="2550869"/>
              <a:ext cx="5003885" cy="4833930"/>
            </a:xfrm>
            <a:custGeom>
              <a:avLst/>
              <a:gdLst/>
              <a:ahLst/>
              <a:cxnLst/>
              <a:rect l="l" t="t" r="r" b="b"/>
              <a:pathLst>
                <a:path w="4152602" h="4011560" extrusionOk="0">
                  <a:moveTo>
                    <a:pt x="0" y="3936880"/>
                  </a:moveTo>
                  <a:lnTo>
                    <a:pt x="1719121" y="2005826"/>
                  </a:lnTo>
                  <a:lnTo>
                    <a:pt x="2201307" y="2005826"/>
                  </a:lnTo>
                  <a:lnTo>
                    <a:pt x="4083375" y="0"/>
                  </a:lnTo>
                  <a:lnTo>
                    <a:pt x="4152602" y="4011561"/>
                  </a:lnTo>
                  <a:lnTo>
                    <a:pt x="0" y="3936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305374" y="2238850"/>
              <a:ext cx="5271069" cy="5056120"/>
            </a:xfrm>
            <a:custGeom>
              <a:avLst/>
              <a:gdLst/>
              <a:ahLst/>
              <a:cxnLst/>
              <a:rect l="l" t="t" r="r" b="b"/>
              <a:pathLst>
                <a:path w="4374331" h="4195950" extrusionOk="0">
                  <a:moveTo>
                    <a:pt x="0" y="4195950"/>
                  </a:moveTo>
                  <a:lnTo>
                    <a:pt x="1719121" y="2264896"/>
                  </a:lnTo>
                  <a:lnTo>
                    <a:pt x="2201307" y="2264896"/>
                  </a:lnTo>
                  <a:lnTo>
                    <a:pt x="4251590" y="0"/>
                  </a:lnTo>
                  <a:lnTo>
                    <a:pt x="4374332" y="297704"/>
                  </a:lnTo>
                  <a:lnTo>
                    <a:pt x="2436346" y="2579699"/>
                  </a:lnTo>
                  <a:lnTo>
                    <a:pt x="2025143" y="2583488"/>
                  </a:lnTo>
                  <a:lnTo>
                    <a:pt x="455475" y="4195950"/>
                  </a:lnTo>
                  <a:lnTo>
                    <a:pt x="0" y="4195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" name="Google Shape;26;p4"/>
          <p:cNvCxnSpPr/>
          <p:nvPr/>
        </p:nvCxnSpPr>
        <p:spPr>
          <a:xfrm>
            <a:off x="826950" y="410450"/>
            <a:ext cx="60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216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87250" y="1760273"/>
            <a:ext cx="5313368" cy="5145951"/>
            <a:chOff x="5263075" y="2238848"/>
            <a:chExt cx="5313368" cy="5145951"/>
          </a:xfrm>
        </p:grpSpPr>
        <p:sp>
          <p:nvSpPr>
            <p:cNvPr id="68" name="Google Shape;68;p8"/>
            <p:cNvSpPr/>
            <p:nvPr/>
          </p:nvSpPr>
          <p:spPr>
            <a:xfrm>
              <a:off x="5263075" y="2238848"/>
              <a:ext cx="5003996" cy="4833818"/>
            </a:xfrm>
            <a:custGeom>
              <a:avLst/>
              <a:gdLst/>
              <a:ahLst/>
              <a:cxnLst/>
              <a:rect l="l" t="t" r="r" b="b"/>
              <a:pathLst>
                <a:path w="4152694" h="4011467" extrusionOk="0">
                  <a:moveTo>
                    <a:pt x="0" y="3936788"/>
                  </a:moveTo>
                  <a:lnTo>
                    <a:pt x="1719121" y="2005734"/>
                  </a:lnTo>
                  <a:lnTo>
                    <a:pt x="2201400" y="2005734"/>
                  </a:lnTo>
                  <a:lnTo>
                    <a:pt x="4083375" y="0"/>
                  </a:lnTo>
                  <a:lnTo>
                    <a:pt x="4152694" y="4011468"/>
                  </a:lnTo>
                  <a:lnTo>
                    <a:pt x="0" y="393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305376" y="2550869"/>
              <a:ext cx="5003885" cy="4833930"/>
            </a:xfrm>
            <a:custGeom>
              <a:avLst/>
              <a:gdLst/>
              <a:ahLst/>
              <a:cxnLst/>
              <a:rect l="l" t="t" r="r" b="b"/>
              <a:pathLst>
                <a:path w="4152602" h="4011560" extrusionOk="0">
                  <a:moveTo>
                    <a:pt x="0" y="3936880"/>
                  </a:moveTo>
                  <a:lnTo>
                    <a:pt x="1719121" y="2005826"/>
                  </a:lnTo>
                  <a:lnTo>
                    <a:pt x="2201307" y="2005826"/>
                  </a:lnTo>
                  <a:lnTo>
                    <a:pt x="4083375" y="0"/>
                  </a:lnTo>
                  <a:lnTo>
                    <a:pt x="4152602" y="4011561"/>
                  </a:lnTo>
                  <a:lnTo>
                    <a:pt x="0" y="3936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305374" y="2238850"/>
              <a:ext cx="5271069" cy="5056120"/>
            </a:xfrm>
            <a:custGeom>
              <a:avLst/>
              <a:gdLst/>
              <a:ahLst/>
              <a:cxnLst/>
              <a:rect l="l" t="t" r="r" b="b"/>
              <a:pathLst>
                <a:path w="4374331" h="4195950" extrusionOk="0">
                  <a:moveTo>
                    <a:pt x="0" y="4195950"/>
                  </a:moveTo>
                  <a:lnTo>
                    <a:pt x="1719121" y="2264896"/>
                  </a:lnTo>
                  <a:lnTo>
                    <a:pt x="2201307" y="2264896"/>
                  </a:lnTo>
                  <a:lnTo>
                    <a:pt x="4251590" y="0"/>
                  </a:lnTo>
                  <a:lnTo>
                    <a:pt x="4374332" y="297704"/>
                  </a:lnTo>
                  <a:lnTo>
                    <a:pt x="2436346" y="2579699"/>
                  </a:lnTo>
                  <a:lnTo>
                    <a:pt x="2025143" y="2583488"/>
                  </a:lnTo>
                  <a:lnTo>
                    <a:pt x="455475" y="4195950"/>
                  </a:lnTo>
                  <a:lnTo>
                    <a:pt x="0" y="4195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-937361" y="3117653"/>
            <a:ext cx="1850041" cy="2269907"/>
            <a:chOff x="5119300" y="3450025"/>
            <a:chExt cx="2148213" cy="2635749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19300" y="3450025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576500" y="4392300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8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5854726" y="-1371604"/>
            <a:ext cx="4775101" cy="253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7739450" y="-1318753"/>
            <a:ext cx="2344349" cy="234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13225" y="11747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13225" y="31391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 rot="10800000" flipH="1">
            <a:off x="5149200" y="-2223977"/>
            <a:ext cx="5313368" cy="5145951"/>
            <a:chOff x="5263075" y="2238848"/>
            <a:chExt cx="5313368" cy="5145951"/>
          </a:xfrm>
        </p:grpSpPr>
        <p:sp>
          <p:nvSpPr>
            <p:cNvPr id="80" name="Google Shape;80;p9"/>
            <p:cNvSpPr/>
            <p:nvPr/>
          </p:nvSpPr>
          <p:spPr>
            <a:xfrm>
              <a:off x="5263075" y="2238848"/>
              <a:ext cx="5003996" cy="4833818"/>
            </a:xfrm>
            <a:custGeom>
              <a:avLst/>
              <a:gdLst/>
              <a:ahLst/>
              <a:cxnLst/>
              <a:rect l="l" t="t" r="r" b="b"/>
              <a:pathLst>
                <a:path w="4152694" h="4011467" extrusionOk="0">
                  <a:moveTo>
                    <a:pt x="0" y="3936788"/>
                  </a:moveTo>
                  <a:lnTo>
                    <a:pt x="1719121" y="2005734"/>
                  </a:lnTo>
                  <a:lnTo>
                    <a:pt x="2201400" y="2005734"/>
                  </a:lnTo>
                  <a:lnTo>
                    <a:pt x="4083375" y="0"/>
                  </a:lnTo>
                  <a:lnTo>
                    <a:pt x="4152694" y="4011468"/>
                  </a:lnTo>
                  <a:lnTo>
                    <a:pt x="0" y="393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305376" y="2550869"/>
              <a:ext cx="5003885" cy="4833930"/>
            </a:xfrm>
            <a:custGeom>
              <a:avLst/>
              <a:gdLst/>
              <a:ahLst/>
              <a:cxnLst/>
              <a:rect l="l" t="t" r="r" b="b"/>
              <a:pathLst>
                <a:path w="4152602" h="4011560" extrusionOk="0">
                  <a:moveTo>
                    <a:pt x="0" y="3936880"/>
                  </a:moveTo>
                  <a:lnTo>
                    <a:pt x="1719121" y="2005826"/>
                  </a:lnTo>
                  <a:lnTo>
                    <a:pt x="2201307" y="2005826"/>
                  </a:lnTo>
                  <a:lnTo>
                    <a:pt x="4083375" y="0"/>
                  </a:lnTo>
                  <a:lnTo>
                    <a:pt x="4152602" y="4011561"/>
                  </a:lnTo>
                  <a:lnTo>
                    <a:pt x="0" y="3936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5305374" y="2238850"/>
              <a:ext cx="5271069" cy="5056120"/>
            </a:xfrm>
            <a:custGeom>
              <a:avLst/>
              <a:gdLst/>
              <a:ahLst/>
              <a:cxnLst/>
              <a:rect l="l" t="t" r="r" b="b"/>
              <a:pathLst>
                <a:path w="4374331" h="4195950" extrusionOk="0">
                  <a:moveTo>
                    <a:pt x="0" y="4195950"/>
                  </a:moveTo>
                  <a:lnTo>
                    <a:pt x="1719121" y="2264896"/>
                  </a:lnTo>
                  <a:lnTo>
                    <a:pt x="2201307" y="2264896"/>
                  </a:lnTo>
                  <a:lnTo>
                    <a:pt x="4251590" y="0"/>
                  </a:lnTo>
                  <a:lnTo>
                    <a:pt x="4374332" y="297704"/>
                  </a:lnTo>
                  <a:lnTo>
                    <a:pt x="2436346" y="2579699"/>
                  </a:lnTo>
                  <a:lnTo>
                    <a:pt x="2025143" y="2583488"/>
                  </a:lnTo>
                  <a:lnTo>
                    <a:pt x="455475" y="4195950"/>
                  </a:lnTo>
                  <a:lnTo>
                    <a:pt x="0" y="4195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9"/>
          <p:cNvGrpSpPr/>
          <p:nvPr/>
        </p:nvGrpSpPr>
        <p:grpSpPr>
          <a:xfrm>
            <a:off x="-360073" y="3617453"/>
            <a:ext cx="1850041" cy="2269907"/>
            <a:chOff x="5119300" y="3450025"/>
            <a:chExt cx="2148213" cy="2635749"/>
          </a:xfrm>
        </p:grpSpPr>
        <p:pic>
          <p:nvPicPr>
            <p:cNvPr id="84" name="Google Shape;8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19300" y="3450025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576500" y="4392300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9"/>
          <p:cNvGrpSpPr/>
          <p:nvPr/>
        </p:nvGrpSpPr>
        <p:grpSpPr>
          <a:xfrm>
            <a:off x="7270851" y="4026546"/>
            <a:ext cx="4775101" cy="2539096"/>
            <a:chOff x="6835801" y="3991421"/>
            <a:chExt cx="4775101" cy="2539096"/>
          </a:xfrm>
        </p:grpSpPr>
        <p:pic>
          <p:nvPicPr>
            <p:cNvPr id="87" name="Google Shape;87;p9"/>
            <p:cNvPicPr preferRelativeResize="0"/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 rot="10800000" flipH="1">
              <a:off x="6835801" y="3991421"/>
              <a:ext cx="4775101" cy="2539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9"/>
            <p:cNvPicPr preferRelativeResize="0"/>
            <p:nvPr/>
          </p:nvPicPr>
          <p:blipFill>
            <a:blip r:embed="rId4">
              <a:alphaModFix amt="79000"/>
            </a:blip>
            <a:stretch>
              <a:fillRect/>
            </a:stretch>
          </p:blipFill>
          <p:spPr>
            <a:xfrm>
              <a:off x="7501325" y="4109461"/>
              <a:ext cx="2344349" cy="23462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2"/>
          <p:cNvGrpSpPr/>
          <p:nvPr/>
        </p:nvGrpSpPr>
        <p:grpSpPr>
          <a:xfrm rot="10800000" flipH="1">
            <a:off x="4920600" y="-1385777"/>
            <a:ext cx="5313368" cy="5145951"/>
            <a:chOff x="5263075" y="2238848"/>
            <a:chExt cx="5313368" cy="5145951"/>
          </a:xfrm>
        </p:grpSpPr>
        <p:sp>
          <p:nvSpPr>
            <p:cNvPr id="229" name="Google Shape;229;p22"/>
            <p:cNvSpPr/>
            <p:nvPr/>
          </p:nvSpPr>
          <p:spPr>
            <a:xfrm>
              <a:off x="5263075" y="2238848"/>
              <a:ext cx="5003996" cy="4833818"/>
            </a:xfrm>
            <a:custGeom>
              <a:avLst/>
              <a:gdLst/>
              <a:ahLst/>
              <a:cxnLst/>
              <a:rect l="l" t="t" r="r" b="b"/>
              <a:pathLst>
                <a:path w="4152694" h="4011467" extrusionOk="0">
                  <a:moveTo>
                    <a:pt x="0" y="3936788"/>
                  </a:moveTo>
                  <a:lnTo>
                    <a:pt x="1719121" y="2005734"/>
                  </a:lnTo>
                  <a:lnTo>
                    <a:pt x="2201400" y="2005734"/>
                  </a:lnTo>
                  <a:lnTo>
                    <a:pt x="4083375" y="0"/>
                  </a:lnTo>
                  <a:lnTo>
                    <a:pt x="4152694" y="4011468"/>
                  </a:lnTo>
                  <a:lnTo>
                    <a:pt x="0" y="393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305376" y="2550869"/>
              <a:ext cx="5003885" cy="4833930"/>
            </a:xfrm>
            <a:custGeom>
              <a:avLst/>
              <a:gdLst/>
              <a:ahLst/>
              <a:cxnLst/>
              <a:rect l="l" t="t" r="r" b="b"/>
              <a:pathLst>
                <a:path w="4152602" h="4011560" extrusionOk="0">
                  <a:moveTo>
                    <a:pt x="0" y="3936880"/>
                  </a:moveTo>
                  <a:lnTo>
                    <a:pt x="1719121" y="2005826"/>
                  </a:lnTo>
                  <a:lnTo>
                    <a:pt x="2201307" y="2005826"/>
                  </a:lnTo>
                  <a:lnTo>
                    <a:pt x="4083375" y="0"/>
                  </a:lnTo>
                  <a:lnTo>
                    <a:pt x="4152602" y="4011561"/>
                  </a:lnTo>
                  <a:lnTo>
                    <a:pt x="0" y="3936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305374" y="2238850"/>
              <a:ext cx="5271069" cy="5056120"/>
            </a:xfrm>
            <a:custGeom>
              <a:avLst/>
              <a:gdLst/>
              <a:ahLst/>
              <a:cxnLst/>
              <a:rect l="l" t="t" r="r" b="b"/>
              <a:pathLst>
                <a:path w="4374331" h="4195950" extrusionOk="0">
                  <a:moveTo>
                    <a:pt x="0" y="4195950"/>
                  </a:moveTo>
                  <a:lnTo>
                    <a:pt x="1719121" y="2264896"/>
                  </a:lnTo>
                  <a:lnTo>
                    <a:pt x="2201307" y="2264896"/>
                  </a:lnTo>
                  <a:lnTo>
                    <a:pt x="4251590" y="0"/>
                  </a:lnTo>
                  <a:lnTo>
                    <a:pt x="4374332" y="297704"/>
                  </a:lnTo>
                  <a:lnTo>
                    <a:pt x="2436346" y="2579699"/>
                  </a:lnTo>
                  <a:lnTo>
                    <a:pt x="2025143" y="2583488"/>
                  </a:lnTo>
                  <a:lnTo>
                    <a:pt x="455475" y="4195950"/>
                  </a:lnTo>
                  <a:lnTo>
                    <a:pt x="0" y="4195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-360073" y="3617453"/>
            <a:ext cx="1850041" cy="2269907"/>
            <a:chOff x="5119300" y="3450025"/>
            <a:chExt cx="2148213" cy="2635749"/>
          </a:xfrm>
        </p:grpSpPr>
        <p:pic>
          <p:nvPicPr>
            <p:cNvPr id="233" name="Google Shape;23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19300" y="3450025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576500" y="4392300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2"/>
          <p:cNvGrpSpPr/>
          <p:nvPr/>
        </p:nvGrpSpPr>
        <p:grpSpPr>
          <a:xfrm>
            <a:off x="7270851" y="4026546"/>
            <a:ext cx="4775101" cy="2539096"/>
            <a:chOff x="6835801" y="3991421"/>
            <a:chExt cx="4775101" cy="2539096"/>
          </a:xfrm>
        </p:grpSpPr>
        <p:pic>
          <p:nvPicPr>
            <p:cNvPr id="236" name="Google Shape;236;p22"/>
            <p:cNvPicPr preferRelativeResize="0"/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 rot="10800000" flipH="1">
              <a:off x="6835801" y="3991421"/>
              <a:ext cx="4775101" cy="2539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2"/>
            <p:cNvPicPr preferRelativeResize="0"/>
            <p:nvPr/>
          </p:nvPicPr>
          <p:blipFill>
            <a:blip r:embed="rId4">
              <a:alphaModFix amt="79000"/>
            </a:blip>
            <a:stretch>
              <a:fillRect/>
            </a:stretch>
          </p:blipFill>
          <p:spPr>
            <a:xfrm>
              <a:off x="7501325" y="4109461"/>
              <a:ext cx="2344349" cy="23462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3"/>
          <p:cNvGrpSpPr/>
          <p:nvPr/>
        </p:nvGrpSpPr>
        <p:grpSpPr>
          <a:xfrm>
            <a:off x="-970487" y="-1187950"/>
            <a:ext cx="2148213" cy="2635749"/>
            <a:chOff x="5119300" y="3450025"/>
            <a:chExt cx="2148213" cy="2635749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19300" y="3450025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576500" y="4392300"/>
              <a:ext cx="1691013" cy="16934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 amt="21000"/>
          </a:blip>
          <a:srcRect l="55931"/>
          <a:stretch/>
        </p:blipFill>
        <p:spPr>
          <a:xfrm>
            <a:off x="-40749" y="-63300"/>
            <a:ext cx="2104300" cy="2539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3"/>
          <p:cNvGrpSpPr/>
          <p:nvPr/>
        </p:nvGrpSpPr>
        <p:grpSpPr>
          <a:xfrm>
            <a:off x="-1672050" y="720473"/>
            <a:ext cx="5313368" cy="5145951"/>
            <a:chOff x="-1900650" y="720473"/>
            <a:chExt cx="5313368" cy="5145951"/>
          </a:xfrm>
        </p:grpSpPr>
        <p:sp>
          <p:nvSpPr>
            <p:cNvPr id="244" name="Google Shape;244;p23"/>
            <p:cNvSpPr/>
            <p:nvPr/>
          </p:nvSpPr>
          <p:spPr>
            <a:xfrm flipH="1">
              <a:off x="-1591278" y="720473"/>
              <a:ext cx="5003996" cy="4833818"/>
            </a:xfrm>
            <a:custGeom>
              <a:avLst/>
              <a:gdLst/>
              <a:ahLst/>
              <a:cxnLst/>
              <a:rect l="l" t="t" r="r" b="b"/>
              <a:pathLst>
                <a:path w="4152694" h="4011467" extrusionOk="0">
                  <a:moveTo>
                    <a:pt x="0" y="3936788"/>
                  </a:moveTo>
                  <a:lnTo>
                    <a:pt x="1719121" y="2005734"/>
                  </a:lnTo>
                  <a:lnTo>
                    <a:pt x="2201400" y="2005734"/>
                  </a:lnTo>
                  <a:lnTo>
                    <a:pt x="4083375" y="0"/>
                  </a:lnTo>
                  <a:lnTo>
                    <a:pt x="4152694" y="4011468"/>
                  </a:lnTo>
                  <a:lnTo>
                    <a:pt x="0" y="393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 flipH="1">
              <a:off x="-1633468" y="1032494"/>
              <a:ext cx="5003885" cy="4833930"/>
            </a:xfrm>
            <a:custGeom>
              <a:avLst/>
              <a:gdLst/>
              <a:ahLst/>
              <a:cxnLst/>
              <a:rect l="l" t="t" r="r" b="b"/>
              <a:pathLst>
                <a:path w="4152602" h="4011560" extrusionOk="0">
                  <a:moveTo>
                    <a:pt x="0" y="3936880"/>
                  </a:moveTo>
                  <a:lnTo>
                    <a:pt x="1719121" y="2005826"/>
                  </a:lnTo>
                  <a:lnTo>
                    <a:pt x="2201307" y="2005826"/>
                  </a:lnTo>
                  <a:lnTo>
                    <a:pt x="4083375" y="0"/>
                  </a:lnTo>
                  <a:lnTo>
                    <a:pt x="4152602" y="4011561"/>
                  </a:lnTo>
                  <a:lnTo>
                    <a:pt x="0" y="3936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-1900650" y="720475"/>
              <a:ext cx="5271069" cy="5056120"/>
            </a:xfrm>
            <a:custGeom>
              <a:avLst/>
              <a:gdLst/>
              <a:ahLst/>
              <a:cxnLst/>
              <a:rect l="l" t="t" r="r" b="b"/>
              <a:pathLst>
                <a:path w="4374331" h="4195950" extrusionOk="0">
                  <a:moveTo>
                    <a:pt x="0" y="4195950"/>
                  </a:moveTo>
                  <a:lnTo>
                    <a:pt x="1719121" y="2264896"/>
                  </a:lnTo>
                  <a:lnTo>
                    <a:pt x="2201307" y="2264896"/>
                  </a:lnTo>
                  <a:lnTo>
                    <a:pt x="4251590" y="0"/>
                  </a:lnTo>
                  <a:lnTo>
                    <a:pt x="4374332" y="297704"/>
                  </a:lnTo>
                  <a:lnTo>
                    <a:pt x="2436346" y="2579699"/>
                  </a:lnTo>
                  <a:lnTo>
                    <a:pt x="2025143" y="2583488"/>
                  </a:lnTo>
                  <a:lnTo>
                    <a:pt x="455475" y="4195950"/>
                  </a:lnTo>
                  <a:lnTo>
                    <a:pt x="0" y="4195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7" name="Google Shape;247;p23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-551550" y="-574739"/>
            <a:ext cx="2344349" cy="234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ind"/>
              <a:buNone/>
              <a:defRPr sz="30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7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5016526" y="-4"/>
            <a:ext cx="4775101" cy="2539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7"/>
          <p:cNvGrpSpPr/>
          <p:nvPr/>
        </p:nvGrpSpPr>
        <p:grpSpPr>
          <a:xfrm>
            <a:off x="4326600" y="455623"/>
            <a:ext cx="5313368" cy="5145951"/>
            <a:chOff x="4326600" y="455623"/>
            <a:chExt cx="5313368" cy="5145951"/>
          </a:xfrm>
        </p:grpSpPr>
        <p:sp>
          <p:nvSpPr>
            <p:cNvPr id="260" name="Google Shape;260;p27"/>
            <p:cNvSpPr/>
            <p:nvPr/>
          </p:nvSpPr>
          <p:spPr>
            <a:xfrm>
              <a:off x="4326600" y="455623"/>
              <a:ext cx="5003996" cy="4833818"/>
            </a:xfrm>
            <a:custGeom>
              <a:avLst/>
              <a:gdLst/>
              <a:ahLst/>
              <a:cxnLst/>
              <a:rect l="l" t="t" r="r" b="b"/>
              <a:pathLst>
                <a:path w="4152694" h="4011467" extrusionOk="0">
                  <a:moveTo>
                    <a:pt x="0" y="3936788"/>
                  </a:moveTo>
                  <a:lnTo>
                    <a:pt x="1719121" y="2005734"/>
                  </a:lnTo>
                  <a:lnTo>
                    <a:pt x="2201400" y="2005734"/>
                  </a:lnTo>
                  <a:lnTo>
                    <a:pt x="4083375" y="0"/>
                  </a:lnTo>
                  <a:lnTo>
                    <a:pt x="4152694" y="4011468"/>
                  </a:lnTo>
                  <a:lnTo>
                    <a:pt x="0" y="393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4368901" y="767644"/>
              <a:ext cx="5003885" cy="4833930"/>
            </a:xfrm>
            <a:custGeom>
              <a:avLst/>
              <a:gdLst/>
              <a:ahLst/>
              <a:cxnLst/>
              <a:rect l="l" t="t" r="r" b="b"/>
              <a:pathLst>
                <a:path w="4152602" h="4011560" extrusionOk="0">
                  <a:moveTo>
                    <a:pt x="0" y="3936880"/>
                  </a:moveTo>
                  <a:lnTo>
                    <a:pt x="1719121" y="2005826"/>
                  </a:lnTo>
                  <a:lnTo>
                    <a:pt x="2201307" y="2005826"/>
                  </a:lnTo>
                  <a:lnTo>
                    <a:pt x="4083375" y="0"/>
                  </a:lnTo>
                  <a:lnTo>
                    <a:pt x="4152602" y="4011561"/>
                  </a:lnTo>
                  <a:lnTo>
                    <a:pt x="0" y="3936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368899" y="455625"/>
              <a:ext cx="5271069" cy="5056120"/>
            </a:xfrm>
            <a:custGeom>
              <a:avLst/>
              <a:gdLst/>
              <a:ahLst/>
              <a:cxnLst/>
              <a:rect l="l" t="t" r="r" b="b"/>
              <a:pathLst>
                <a:path w="4374331" h="4195950" extrusionOk="0">
                  <a:moveTo>
                    <a:pt x="0" y="4195950"/>
                  </a:moveTo>
                  <a:lnTo>
                    <a:pt x="1719121" y="2264896"/>
                  </a:lnTo>
                  <a:lnTo>
                    <a:pt x="2201307" y="2264896"/>
                  </a:lnTo>
                  <a:lnTo>
                    <a:pt x="4251590" y="0"/>
                  </a:lnTo>
                  <a:lnTo>
                    <a:pt x="4374332" y="297704"/>
                  </a:lnTo>
                  <a:lnTo>
                    <a:pt x="2436346" y="2579699"/>
                  </a:lnTo>
                  <a:lnTo>
                    <a:pt x="2025143" y="2583488"/>
                  </a:lnTo>
                  <a:lnTo>
                    <a:pt x="455475" y="4195950"/>
                  </a:lnTo>
                  <a:lnTo>
                    <a:pt x="0" y="4195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3" name="Google Shape;263;p27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6901250" y="-1318753"/>
            <a:ext cx="2344349" cy="234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8223250" y="2258697"/>
            <a:ext cx="2344349" cy="234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7371075" y="4239897"/>
            <a:ext cx="2344349" cy="234625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>
            <a:spLocks noGrp="1"/>
          </p:cNvSpPr>
          <p:nvPr>
            <p:ph type="ctrTitle"/>
          </p:nvPr>
        </p:nvSpPr>
        <p:spPr>
          <a:xfrm>
            <a:off x="713225" y="928626"/>
            <a:ext cx="525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b="1" dirty="0">
                <a:latin typeface="+mj-lt"/>
              </a:rPr>
              <a:t>Sociālā tīkla sistēma publikāciju un ziņojumu kopīgošanai</a:t>
            </a:r>
            <a:endParaRPr b="1" dirty="0">
              <a:latin typeface="+mj-lt"/>
            </a:endParaRPr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1"/>
          </p:nvPr>
        </p:nvSpPr>
        <p:spPr>
          <a:xfrm>
            <a:off x="713225" y="3105624"/>
            <a:ext cx="2414100" cy="122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600" dirty="0">
                <a:latin typeface="+mj-lt"/>
              </a:rPr>
              <a:t>Rīgas Valsts tehnikuma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600" dirty="0">
                <a:latin typeface="+mj-lt"/>
              </a:rPr>
              <a:t>DP4-1 grupas audzēknis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600" dirty="0">
                <a:latin typeface="+mj-lt"/>
              </a:rPr>
              <a:t>Ivans Aļeškevičs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600" dirty="0">
                <a:latin typeface="+mj-lt"/>
              </a:rPr>
              <a:t>2024. gads</a:t>
            </a:r>
          </a:p>
        </p:txBody>
      </p:sp>
      <p:cxnSp>
        <p:nvCxnSpPr>
          <p:cNvPr id="277" name="Google Shape;277;p27"/>
          <p:cNvCxnSpPr/>
          <p:nvPr/>
        </p:nvCxnSpPr>
        <p:spPr>
          <a:xfrm>
            <a:off x="793050" y="924800"/>
            <a:ext cx="60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64;p13">
            <a:extLst>
              <a:ext uri="{FF2B5EF4-FFF2-40B4-BE49-F238E27FC236}">
                <a16:creationId xmlns:a16="http://schemas.microsoft.com/office/drawing/2014/main" id="{F643E6F8-BD97-ED85-DE00-3B8700BB2FE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200" y="2879817"/>
            <a:ext cx="1648702" cy="176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4409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Uzdevuma nostādne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287" y="1172470"/>
            <a:ext cx="7704000" cy="3243707"/>
          </a:xfrm>
        </p:spPr>
        <p:txBody>
          <a:bodyPr/>
          <a:lstStyle/>
          <a:p>
            <a:pPr algn="just"/>
            <a:r>
              <a:rPr lang="lv-LV" sz="2400" dirty="0">
                <a:latin typeface="+mn-lt"/>
              </a:rPr>
              <a:t>Izveidot sociālā tīkla sistēmu publikāciju un ziņojumu kopīgošanai.</a:t>
            </a:r>
            <a:endParaRPr lang="ru-RU" sz="2400" dirty="0">
              <a:latin typeface="+mn-lt"/>
            </a:endParaRPr>
          </a:p>
          <a:p>
            <a:pPr algn="just"/>
            <a:r>
              <a:rPr lang="lv-LV" sz="2400" dirty="0">
                <a:latin typeface="+mn-lt"/>
              </a:rPr>
              <a:t>Nodrošināt lietotājiem iespēju publicēt attēlus, sekot citiem lietotājiem un sazināties ar tiem.</a:t>
            </a:r>
            <a:endParaRPr lang="ru-RU" sz="2400" dirty="0">
              <a:latin typeface="+mn-lt"/>
            </a:endParaRPr>
          </a:p>
          <a:p>
            <a:pPr algn="just"/>
            <a:r>
              <a:rPr lang="en-US" sz="2400" dirty="0" err="1">
                <a:latin typeface="+mn-lt"/>
              </a:rPr>
              <a:t>Sociālie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tīkli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būtiska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komunikācijas</a:t>
            </a:r>
            <a:r>
              <a:rPr lang="en-US" sz="2400" dirty="0">
                <a:latin typeface="+mn-lt"/>
              </a:rPr>
              <a:t> un </a:t>
            </a:r>
            <a:r>
              <a:rPr lang="en-US" sz="2400" dirty="0" err="1">
                <a:latin typeface="+mn-lt"/>
              </a:rPr>
              <a:t>reklāmas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platforma</a:t>
            </a:r>
            <a:r>
              <a:rPr lang="en-US" sz="2400" dirty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3781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Izmantotas izstrādes tehnoloģijas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515155"/>
            <a:ext cx="5057248" cy="1944302"/>
          </a:xfrm>
        </p:spPr>
        <p:txBody>
          <a:bodyPr/>
          <a:lstStyle/>
          <a:p>
            <a:pPr marL="152400" indent="0">
              <a:buNone/>
            </a:pP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622076-B1CC-5E37-EBC1-B93708CC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6" y="1213846"/>
            <a:ext cx="989657" cy="98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ragon Logo PNG vector in SVG, PDF, AI, CDR format">
            <a:extLst>
              <a:ext uri="{FF2B5EF4-FFF2-40B4-BE49-F238E27FC236}">
                <a16:creationId xmlns:a16="http://schemas.microsoft.com/office/drawing/2014/main" id="{7E166B6B-981D-9AA3-AECB-55774A19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0" y="2518859"/>
            <a:ext cx="1739032" cy="130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8D6243-2C64-4DC4-652E-17F683D5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9589"/>
            <a:ext cx="2170073" cy="112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99BAF84-C2FB-A8F1-D404-182BF202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23" y="2704056"/>
            <a:ext cx="1141284" cy="11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DF98ED7C-66F2-867E-AB2E-530B08AC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54" y="2288796"/>
            <a:ext cx="1830975" cy="9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90387D7C-52BE-79DC-BE7B-6AD0BD69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56" y="1199210"/>
            <a:ext cx="1669542" cy="166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075F8180-AA5E-8289-0D3D-48961FB2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93" y="3278031"/>
            <a:ext cx="2312215" cy="14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ootstrap (front-end framework) - Wikipedia">
            <a:extLst>
              <a:ext uri="{FF2B5EF4-FFF2-40B4-BE49-F238E27FC236}">
                <a16:creationId xmlns:a16="http://schemas.microsoft.com/office/drawing/2014/main" id="{710ECFE9-CB27-22FE-D18F-A3F2071E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18" y="2629869"/>
            <a:ext cx="1288962" cy="10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Vue.js — Википедия">
            <a:extLst>
              <a:ext uri="{FF2B5EF4-FFF2-40B4-BE49-F238E27FC236}">
                <a16:creationId xmlns:a16="http://schemas.microsoft.com/office/drawing/2014/main" id="{36FE7CDA-9A88-9453-14C9-C5178221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9" y="1213846"/>
            <a:ext cx="1275058" cy="11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03A6A13F-88E1-A297-0E30-6AF0E844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44" y="1097358"/>
            <a:ext cx="1951156" cy="93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415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Funkcionālās</a:t>
            </a:r>
            <a:r>
              <a:rPr lang="lv-LV" sz="3200" dirty="0"/>
              <a:t> dekompozīcijas diagramma</a:t>
            </a:r>
            <a:endParaRPr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4370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98E2B5-0D6A-004D-0035-8965D0CF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072355"/>
            <a:ext cx="6911251" cy="33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376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ER diagramma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4370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285E1DC0-F857-9736-E0A8-12F3CE07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0000" y="1030457"/>
            <a:ext cx="679069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3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350301"/>
            <a:ext cx="80704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Datu plūsmu diagramma</a:t>
            </a:r>
            <a:r>
              <a:rPr lang="en-US" sz="3200" dirty="0">
                <a:latin typeface="+mj-lt"/>
              </a:rPr>
              <a:t> – </a:t>
            </a:r>
            <a:r>
              <a:rPr lang="en-US" sz="3200" dirty="0" err="1">
                <a:latin typeface="+mj-lt"/>
              </a:rPr>
              <a:t>lietot</a:t>
            </a:r>
            <a:r>
              <a:rPr lang="lv-LV" sz="3200" dirty="0">
                <a:latin typeface="+mj-lt"/>
              </a:rPr>
              <a:t>āju meklēšana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43707"/>
          </a:xfrm>
        </p:spPr>
        <p:txBody>
          <a:bodyPr/>
          <a:lstStyle/>
          <a:p>
            <a:pPr marL="152400" indent="0">
              <a:buNone/>
            </a:pPr>
            <a:endParaRPr lang="ru-RU" dirty="0"/>
          </a:p>
        </p:txBody>
      </p:sp>
      <p:pic>
        <p:nvPicPr>
          <p:cNvPr id="4" name="Рисунок 13">
            <a:extLst>
              <a:ext uri="{FF2B5EF4-FFF2-40B4-BE49-F238E27FC236}">
                <a16:creationId xmlns:a16="http://schemas.microsoft.com/office/drawing/2014/main" id="{F96CCF5A-8A39-CDD2-49F4-51D3192D5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493358"/>
            <a:ext cx="6816977" cy="30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3676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Tabulu saišu shēma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4370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B7C3-39D1-051B-BD79-5CC7A52A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3186"/>
            <a:ext cx="6918861" cy="33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720000" y="3976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200" dirty="0">
                <a:latin typeface="+mj-lt"/>
              </a:rPr>
              <a:t>Mājas lapas izskats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4370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65C2D-BF83-06B3-A7C2-A4F7BB36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15750"/>
            <a:ext cx="6747643" cy="33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489-A3DE-694F-D6C2-8646E0B9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51606"/>
            <a:ext cx="7704000" cy="3243707"/>
          </a:xfrm>
        </p:spPr>
        <p:txBody>
          <a:bodyPr/>
          <a:lstStyle/>
          <a:p>
            <a:endParaRPr lang="lv-LV" dirty="0"/>
          </a:p>
          <a:p>
            <a:pPr marL="152400" indent="0">
              <a:buNone/>
            </a:pPr>
            <a:endParaRPr lang="lv-LV" dirty="0"/>
          </a:p>
          <a:p>
            <a:pPr marL="152400" indent="0">
              <a:buNone/>
            </a:pPr>
            <a:endParaRPr lang="lv-LV" dirty="0"/>
          </a:p>
          <a:p>
            <a:pPr marL="152400" indent="0">
              <a:buNone/>
            </a:pPr>
            <a:endParaRPr lang="lv-LV" dirty="0"/>
          </a:p>
          <a:p>
            <a:pPr marL="152400" indent="0">
              <a:buNone/>
            </a:pPr>
            <a:endParaRPr lang="lv-LV" dirty="0"/>
          </a:p>
          <a:p>
            <a:pPr marL="152400" indent="0" algn="ctr">
              <a:buNone/>
            </a:pPr>
            <a:r>
              <a:rPr lang="lv-LV" sz="4400" dirty="0">
                <a:latin typeface="+mj-lt"/>
              </a:rPr>
              <a:t>PALDIES PAR UZMANĪBU!</a:t>
            </a:r>
            <a:endParaRPr lang="ru-RU" sz="4400" dirty="0">
              <a:latin typeface="+mj-lt"/>
            </a:endParaRPr>
          </a:p>
        </p:txBody>
      </p:sp>
      <p:pic>
        <p:nvPicPr>
          <p:cNvPr id="2054" name="Picture 6" descr="Handshake Emoji - what it means and how to use it.">
            <a:extLst>
              <a:ext uri="{FF2B5EF4-FFF2-40B4-BE49-F238E27FC236}">
                <a16:creationId xmlns:a16="http://schemas.microsoft.com/office/drawing/2014/main" id="{7AF1DE0D-156B-6F5D-DA4E-7BEF0F30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61" y="2278966"/>
            <a:ext cx="2328985" cy="131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4116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Motors Manufacturing Company Profile by Slidesgo">
  <a:themeElements>
    <a:clrScheme name="Simple Light">
      <a:dk1>
        <a:srgbClr val="2E2E2E"/>
      </a:dk1>
      <a:lt1>
        <a:srgbClr val="FFFFFF"/>
      </a:lt1>
      <a:dk2>
        <a:srgbClr val="EA5D59"/>
      </a:dk2>
      <a:lt2>
        <a:srgbClr val="EEEEEE"/>
      </a:lt2>
      <a:accent1>
        <a:srgbClr val="D9D9D9"/>
      </a:accent1>
      <a:accent2>
        <a:srgbClr val="CCCCCC"/>
      </a:accent2>
      <a:accent3>
        <a:srgbClr val="999999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77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Golos Text</vt:lpstr>
      <vt:lpstr>Hind</vt:lpstr>
      <vt:lpstr>Calibri</vt:lpstr>
      <vt:lpstr>Nunito Light</vt:lpstr>
      <vt:lpstr>Arial</vt:lpstr>
      <vt:lpstr>Electric Motors Manufacturing Company Profile by Slidesgo</vt:lpstr>
      <vt:lpstr>Sociālā tīkla sistēma publikāciju un ziņojumu kopīgošanai</vt:lpstr>
      <vt:lpstr>Uzdevuma nostādne</vt:lpstr>
      <vt:lpstr>Izmantotas izstrādes tehnoloģijas</vt:lpstr>
      <vt:lpstr>Funkcionālās dekompozīcijas diagramma</vt:lpstr>
      <vt:lpstr>ER diagramma</vt:lpstr>
      <vt:lpstr>Datu plūsmu diagramma – lietotāju meklēšana</vt:lpstr>
      <vt:lpstr>Tabulu saišu shēma</vt:lpstr>
      <vt:lpstr>Mājas lapas izskats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Aleskevic Vanja</cp:lastModifiedBy>
  <cp:revision>19</cp:revision>
  <dcterms:modified xsi:type="dcterms:W3CDTF">2024-06-14T21:02:10Z</dcterms:modified>
</cp:coreProperties>
</file>