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57" r:id="rId3"/>
    <p:sldId id="258" r:id="rId4"/>
    <p:sldId id="259" r:id="rId5"/>
    <p:sldId id="260" r:id="rId6"/>
    <p:sldId id="261" r:id="rId7"/>
    <p:sldId id="265" r:id="rId8"/>
    <p:sldId id="262" r:id="rId9"/>
    <p:sldId id="263" r:id="rId10"/>
    <p:sldId id="264" r:id="rId11"/>
  </p:sldIdLst>
  <p:sldSz cx="9144000" cy="5143500" type="screen16x9"/>
  <p:notesSz cx="6858000" cy="9144000"/>
  <p:embeddedFontLst>
    <p:embeddedFont>
      <p:font typeface="Golos Text" panose="020B0604020202020204" charset="0"/>
      <p:regular r:id="rId13"/>
      <p:bold r:id="rId14"/>
    </p:embeddedFont>
    <p:embeddedFont>
      <p:font typeface="Hind" panose="02000000000000000000" pitchFamily="2" charset="0"/>
      <p:regular r:id="rId15"/>
      <p:bold r:id="rId16"/>
    </p:embeddedFont>
    <p:embeddedFont>
      <p:font typeface="Nunito Light" pitchFamily="2" charset="-52"/>
      <p:regular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93183B-5E95-4ACD-BC7C-807C50CA05E8}">
  <a:tblStyle styleId="{7B93183B-5E95-4ACD-BC7C-807C50CA05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1CECEC-04C1-45CE-A5CA-DE84AC8EC35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6" d="100"/>
          <a:sy n="136" d="100"/>
        </p:scale>
        <p:origin x="89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33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96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628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98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04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82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103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642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68375"/>
            <a:ext cx="5259900" cy="1963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105625"/>
            <a:ext cx="2414100" cy="687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 name="Google Shape;16;p4"/>
          <p:cNvSpPr txBox="1">
            <a:spLocks noGrp="1"/>
          </p:cNvSpPr>
          <p:nvPr>
            <p:ph type="body" idx="1"/>
          </p:nvPr>
        </p:nvSpPr>
        <p:spPr>
          <a:xfrm>
            <a:off x="720000" y="1215751"/>
            <a:ext cx="7704000" cy="34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pic>
        <p:nvPicPr>
          <p:cNvPr id="17" name="Google Shape;17;p4"/>
          <p:cNvPicPr preferRelativeResize="0"/>
          <p:nvPr/>
        </p:nvPicPr>
        <p:blipFill>
          <a:blip r:embed="rId2">
            <a:alphaModFix amt="21000"/>
          </a:blip>
          <a:stretch>
            <a:fillRect/>
          </a:stretch>
        </p:blipFill>
        <p:spPr>
          <a:xfrm>
            <a:off x="5854726" y="-1371604"/>
            <a:ext cx="4775101" cy="2539096"/>
          </a:xfrm>
          <a:prstGeom prst="rect">
            <a:avLst/>
          </a:prstGeom>
          <a:noFill/>
          <a:ln>
            <a:noFill/>
          </a:ln>
        </p:spPr>
      </p:pic>
      <p:pic>
        <p:nvPicPr>
          <p:cNvPr id="18" name="Google Shape;18;p4"/>
          <p:cNvPicPr preferRelativeResize="0"/>
          <p:nvPr/>
        </p:nvPicPr>
        <p:blipFill>
          <a:blip r:embed="rId3">
            <a:alphaModFix amt="79000"/>
          </a:blip>
          <a:stretch>
            <a:fillRect/>
          </a:stretch>
        </p:blipFill>
        <p:spPr>
          <a:xfrm>
            <a:off x="7739450" y="-1318753"/>
            <a:ext cx="2344349" cy="2346255"/>
          </a:xfrm>
          <a:prstGeom prst="rect">
            <a:avLst/>
          </a:prstGeom>
          <a:noFill/>
          <a:ln>
            <a:noFill/>
          </a:ln>
        </p:spPr>
      </p:pic>
      <p:grpSp>
        <p:nvGrpSpPr>
          <p:cNvPr id="19" name="Google Shape;19;p4"/>
          <p:cNvGrpSpPr/>
          <p:nvPr/>
        </p:nvGrpSpPr>
        <p:grpSpPr>
          <a:xfrm>
            <a:off x="-937361" y="3117653"/>
            <a:ext cx="1850041" cy="2269907"/>
            <a:chOff x="5119300" y="3450025"/>
            <a:chExt cx="2148213" cy="2635749"/>
          </a:xfrm>
        </p:grpSpPr>
        <p:pic>
          <p:nvPicPr>
            <p:cNvPr id="20" name="Google Shape;20;p4"/>
            <p:cNvPicPr preferRelativeResize="0"/>
            <p:nvPr/>
          </p:nvPicPr>
          <p:blipFill>
            <a:blip r:embed="rId4">
              <a:alphaModFix/>
            </a:blip>
            <a:stretch>
              <a:fillRect/>
            </a:stretch>
          </p:blipFill>
          <p:spPr>
            <a:xfrm>
              <a:off x="5119300" y="3450025"/>
              <a:ext cx="1691013" cy="1693474"/>
            </a:xfrm>
            <a:prstGeom prst="rect">
              <a:avLst/>
            </a:prstGeom>
            <a:noFill/>
            <a:ln>
              <a:noFill/>
            </a:ln>
          </p:spPr>
        </p:pic>
        <p:pic>
          <p:nvPicPr>
            <p:cNvPr id="21" name="Google Shape;21;p4"/>
            <p:cNvPicPr preferRelativeResize="0"/>
            <p:nvPr/>
          </p:nvPicPr>
          <p:blipFill>
            <a:blip r:embed="rId4">
              <a:alphaModFix/>
            </a:blip>
            <a:stretch>
              <a:fillRect/>
            </a:stretch>
          </p:blipFill>
          <p:spPr>
            <a:xfrm>
              <a:off x="5576500" y="4392300"/>
              <a:ext cx="1691013" cy="1693474"/>
            </a:xfrm>
            <a:prstGeom prst="rect">
              <a:avLst/>
            </a:prstGeom>
            <a:noFill/>
            <a:ln>
              <a:noFill/>
            </a:ln>
          </p:spPr>
        </p:pic>
      </p:grpSp>
      <p:grpSp>
        <p:nvGrpSpPr>
          <p:cNvPr id="22" name="Google Shape;22;p4"/>
          <p:cNvGrpSpPr/>
          <p:nvPr/>
        </p:nvGrpSpPr>
        <p:grpSpPr>
          <a:xfrm>
            <a:off x="5930250" y="1760273"/>
            <a:ext cx="5313368" cy="5145951"/>
            <a:chOff x="5263075" y="2238848"/>
            <a:chExt cx="5313368" cy="5145951"/>
          </a:xfrm>
        </p:grpSpPr>
        <p:sp>
          <p:nvSpPr>
            <p:cNvPr id="23" name="Google Shape;23;p4"/>
            <p:cNvSpPr/>
            <p:nvPr/>
          </p:nvSpPr>
          <p:spPr>
            <a:xfrm>
              <a:off x="5263075" y="2238848"/>
              <a:ext cx="5003996" cy="4833818"/>
            </a:xfrm>
            <a:custGeom>
              <a:avLst/>
              <a:gdLst/>
              <a:ahLst/>
              <a:cxnLst/>
              <a:rect l="l" t="t" r="r" b="b"/>
              <a:pathLst>
                <a:path w="4152694" h="4011467" extrusionOk="0">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a:off x="5305376" y="2550869"/>
              <a:ext cx="5003885" cy="4833930"/>
            </a:xfrm>
            <a:custGeom>
              <a:avLst/>
              <a:gdLst/>
              <a:ahLst/>
              <a:cxnLst/>
              <a:rect l="l" t="t" r="r" b="b"/>
              <a:pathLst>
                <a:path w="4152602" h="4011560" extrusionOk="0">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4"/>
            <p:cNvSpPr/>
            <p:nvPr/>
          </p:nvSpPr>
          <p:spPr>
            <a:xfrm>
              <a:off x="5305374" y="2238850"/>
              <a:ext cx="5271069" cy="5056120"/>
            </a:xfrm>
            <a:custGeom>
              <a:avLst/>
              <a:gdLst/>
              <a:ahLst/>
              <a:cxnLst/>
              <a:rect l="l" t="t" r="r" b="b"/>
              <a:pathLst>
                <a:path w="4374331" h="4195950" extrusionOk="0">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26" name="Google Shape;26;p4"/>
          <p:cNvCxnSpPr/>
          <p:nvPr/>
        </p:nvCxnSpPr>
        <p:spPr>
          <a:xfrm>
            <a:off x="826950" y="410450"/>
            <a:ext cx="609600" cy="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821650" y="13071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7" name="Google Shape;67;p8"/>
          <p:cNvGrpSpPr/>
          <p:nvPr/>
        </p:nvGrpSpPr>
        <p:grpSpPr>
          <a:xfrm>
            <a:off x="4787250" y="1760273"/>
            <a:ext cx="5313368" cy="5145951"/>
            <a:chOff x="5263075" y="2238848"/>
            <a:chExt cx="5313368" cy="5145951"/>
          </a:xfrm>
        </p:grpSpPr>
        <p:sp>
          <p:nvSpPr>
            <p:cNvPr id="68" name="Google Shape;68;p8"/>
            <p:cNvSpPr/>
            <p:nvPr/>
          </p:nvSpPr>
          <p:spPr>
            <a:xfrm>
              <a:off x="5263075" y="2238848"/>
              <a:ext cx="5003996" cy="4833818"/>
            </a:xfrm>
            <a:custGeom>
              <a:avLst/>
              <a:gdLst/>
              <a:ahLst/>
              <a:cxnLst/>
              <a:rect l="l" t="t" r="r" b="b"/>
              <a:pathLst>
                <a:path w="4152694" h="4011467" extrusionOk="0">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8"/>
            <p:cNvSpPr/>
            <p:nvPr/>
          </p:nvSpPr>
          <p:spPr>
            <a:xfrm>
              <a:off x="5305376" y="2550869"/>
              <a:ext cx="5003885" cy="4833930"/>
            </a:xfrm>
            <a:custGeom>
              <a:avLst/>
              <a:gdLst/>
              <a:ahLst/>
              <a:cxnLst/>
              <a:rect l="l" t="t" r="r" b="b"/>
              <a:pathLst>
                <a:path w="4152602" h="4011560" extrusionOk="0">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8"/>
            <p:cNvSpPr/>
            <p:nvPr/>
          </p:nvSpPr>
          <p:spPr>
            <a:xfrm>
              <a:off x="5305374" y="2238850"/>
              <a:ext cx="5271069" cy="5056120"/>
            </a:xfrm>
            <a:custGeom>
              <a:avLst/>
              <a:gdLst/>
              <a:ahLst/>
              <a:cxnLst/>
              <a:rect l="l" t="t" r="r" b="b"/>
              <a:pathLst>
                <a:path w="4374331" h="4195950" extrusionOk="0">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 name="Google Shape;71;p8"/>
          <p:cNvGrpSpPr/>
          <p:nvPr/>
        </p:nvGrpSpPr>
        <p:grpSpPr>
          <a:xfrm>
            <a:off x="-937361" y="3117653"/>
            <a:ext cx="1850041" cy="2269907"/>
            <a:chOff x="5119300" y="3450025"/>
            <a:chExt cx="2148213" cy="2635749"/>
          </a:xfrm>
        </p:grpSpPr>
        <p:pic>
          <p:nvPicPr>
            <p:cNvPr id="72" name="Google Shape;72;p8"/>
            <p:cNvPicPr preferRelativeResize="0"/>
            <p:nvPr/>
          </p:nvPicPr>
          <p:blipFill>
            <a:blip r:embed="rId2">
              <a:alphaModFix/>
            </a:blip>
            <a:stretch>
              <a:fillRect/>
            </a:stretch>
          </p:blipFill>
          <p:spPr>
            <a:xfrm>
              <a:off x="5119300" y="3450025"/>
              <a:ext cx="1691013" cy="1693474"/>
            </a:xfrm>
            <a:prstGeom prst="rect">
              <a:avLst/>
            </a:prstGeom>
            <a:noFill/>
            <a:ln>
              <a:noFill/>
            </a:ln>
          </p:spPr>
        </p:pic>
        <p:pic>
          <p:nvPicPr>
            <p:cNvPr id="73" name="Google Shape;73;p8"/>
            <p:cNvPicPr preferRelativeResize="0"/>
            <p:nvPr/>
          </p:nvPicPr>
          <p:blipFill>
            <a:blip r:embed="rId2">
              <a:alphaModFix/>
            </a:blip>
            <a:stretch>
              <a:fillRect/>
            </a:stretch>
          </p:blipFill>
          <p:spPr>
            <a:xfrm>
              <a:off x="5576500" y="4392300"/>
              <a:ext cx="1691013" cy="1693474"/>
            </a:xfrm>
            <a:prstGeom prst="rect">
              <a:avLst/>
            </a:prstGeom>
            <a:noFill/>
            <a:ln>
              <a:noFill/>
            </a:ln>
          </p:spPr>
        </p:pic>
      </p:grpSp>
      <p:pic>
        <p:nvPicPr>
          <p:cNvPr id="74" name="Google Shape;74;p8"/>
          <p:cNvPicPr preferRelativeResize="0"/>
          <p:nvPr/>
        </p:nvPicPr>
        <p:blipFill>
          <a:blip r:embed="rId3">
            <a:alphaModFix amt="21000"/>
          </a:blip>
          <a:stretch>
            <a:fillRect/>
          </a:stretch>
        </p:blipFill>
        <p:spPr>
          <a:xfrm>
            <a:off x="5854726" y="-1371604"/>
            <a:ext cx="4775101" cy="2539096"/>
          </a:xfrm>
          <a:prstGeom prst="rect">
            <a:avLst/>
          </a:prstGeom>
          <a:noFill/>
          <a:ln>
            <a:noFill/>
          </a:ln>
        </p:spPr>
      </p:pic>
      <p:pic>
        <p:nvPicPr>
          <p:cNvPr id="75" name="Google Shape;75;p8"/>
          <p:cNvPicPr preferRelativeResize="0"/>
          <p:nvPr/>
        </p:nvPicPr>
        <p:blipFill>
          <a:blip r:embed="rId4">
            <a:alphaModFix amt="79000"/>
          </a:blip>
          <a:stretch>
            <a:fillRect/>
          </a:stretch>
        </p:blipFill>
        <p:spPr>
          <a:xfrm>
            <a:off x="7739450" y="-1318753"/>
            <a:ext cx="2344349" cy="234625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713225" y="1174700"/>
            <a:ext cx="4872900" cy="1964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8" name="Google Shape;78;p9"/>
          <p:cNvSpPr txBox="1">
            <a:spLocks noGrp="1"/>
          </p:cNvSpPr>
          <p:nvPr>
            <p:ph type="subTitle" idx="1"/>
          </p:nvPr>
        </p:nvSpPr>
        <p:spPr>
          <a:xfrm>
            <a:off x="713225" y="3139100"/>
            <a:ext cx="48729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grpSp>
        <p:nvGrpSpPr>
          <p:cNvPr id="79" name="Google Shape;79;p9"/>
          <p:cNvGrpSpPr/>
          <p:nvPr/>
        </p:nvGrpSpPr>
        <p:grpSpPr>
          <a:xfrm rot="10800000" flipH="1">
            <a:off x="5149200" y="-2223977"/>
            <a:ext cx="5313368" cy="5145951"/>
            <a:chOff x="5263075" y="2238848"/>
            <a:chExt cx="5313368" cy="5145951"/>
          </a:xfrm>
        </p:grpSpPr>
        <p:sp>
          <p:nvSpPr>
            <p:cNvPr id="80" name="Google Shape;80;p9"/>
            <p:cNvSpPr/>
            <p:nvPr/>
          </p:nvSpPr>
          <p:spPr>
            <a:xfrm>
              <a:off x="5263075" y="2238848"/>
              <a:ext cx="5003996" cy="4833818"/>
            </a:xfrm>
            <a:custGeom>
              <a:avLst/>
              <a:gdLst/>
              <a:ahLst/>
              <a:cxnLst/>
              <a:rect l="l" t="t" r="r" b="b"/>
              <a:pathLst>
                <a:path w="4152694" h="4011467" extrusionOk="0">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9"/>
            <p:cNvSpPr/>
            <p:nvPr/>
          </p:nvSpPr>
          <p:spPr>
            <a:xfrm>
              <a:off x="5305376" y="2550869"/>
              <a:ext cx="5003885" cy="4833930"/>
            </a:xfrm>
            <a:custGeom>
              <a:avLst/>
              <a:gdLst/>
              <a:ahLst/>
              <a:cxnLst/>
              <a:rect l="l" t="t" r="r" b="b"/>
              <a:pathLst>
                <a:path w="4152602" h="4011560" extrusionOk="0">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9"/>
            <p:cNvSpPr/>
            <p:nvPr/>
          </p:nvSpPr>
          <p:spPr>
            <a:xfrm>
              <a:off x="5305374" y="2238850"/>
              <a:ext cx="5271069" cy="5056120"/>
            </a:xfrm>
            <a:custGeom>
              <a:avLst/>
              <a:gdLst/>
              <a:ahLst/>
              <a:cxnLst/>
              <a:rect l="l" t="t" r="r" b="b"/>
              <a:pathLst>
                <a:path w="4374331" h="4195950" extrusionOk="0">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 name="Google Shape;83;p9"/>
          <p:cNvGrpSpPr/>
          <p:nvPr/>
        </p:nvGrpSpPr>
        <p:grpSpPr>
          <a:xfrm>
            <a:off x="-360073" y="3617453"/>
            <a:ext cx="1850041" cy="2269907"/>
            <a:chOff x="5119300" y="3450025"/>
            <a:chExt cx="2148213" cy="2635749"/>
          </a:xfrm>
        </p:grpSpPr>
        <p:pic>
          <p:nvPicPr>
            <p:cNvPr id="84" name="Google Shape;84;p9"/>
            <p:cNvPicPr preferRelativeResize="0"/>
            <p:nvPr/>
          </p:nvPicPr>
          <p:blipFill>
            <a:blip r:embed="rId2">
              <a:alphaModFix/>
            </a:blip>
            <a:stretch>
              <a:fillRect/>
            </a:stretch>
          </p:blipFill>
          <p:spPr>
            <a:xfrm>
              <a:off x="5119300" y="3450025"/>
              <a:ext cx="1691013" cy="1693474"/>
            </a:xfrm>
            <a:prstGeom prst="rect">
              <a:avLst/>
            </a:prstGeom>
            <a:noFill/>
            <a:ln>
              <a:noFill/>
            </a:ln>
          </p:spPr>
        </p:pic>
        <p:pic>
          <p:nvPicPr>
            <p:cNvPr id="85" name="Google Shape;85;p9"/>
            <p:cNvPicPr preferRelativeResize="0"/>
            <p:nvPr/>
          </p:nvPicPr>
          <p:blipFill>
            <a:blip r:embed="rId2">
              <a:alphaModFix/>
            </a:blip>
            <a:stretch>
              <a:fillRect/>
            </a:stretch>
          </p:blipFill>
          <p:spPr>
            <a:xfrm>
              <a:off x="5576500" y="4392300"/>
              <a:ext cx="1691013" cy="1693474"/>
            </a:xfrm>
            <a:prstGeom prst="rect">
              <a:avLst/>
            </a:prstGeom>
            <a:noFill/>
            <a:ln>
              <a:noFill/>
            </a:ln>
          </p:spPr>
        </p:pic>
      </p:grpSp>
      <p:grpSp>
        <p:nvGrpSpPr>
          <p:cNvPr id="86" name="Google Shape;86;p9"/>
          <p:cNvGrpSpPr/>
          <p:nvPr/>
        </p:nvGrpSpPr>
        <p:grpSpPr>
          <a:xfrm>
            <a:off x="7270851" y="4026546"/>
            <a:ext cx="4775101" cy="2539096"/>
            <a:chOff x="6835801" y="3991421"/>
            <a:chExt cx="4775101" cy="2539096"/>
          </a:xfrm>
        </p:grpSpPr>
        <p:pic>
          <p:nvPicPr>
            <p:cNvPr id="87" name="Google Shape;87;p9"/>
            <p:cNvPicPr preferRelativeResize="0"/>
            <p:nvPr/>
          </p:nvPicPr>
          <p:blipFill>
            <a:blip r:embed="rId3">
              <a:alphaModFix amt="21000"/>
            </a:blip>
            <a:stretch>
              <a:fillRect/>
            </a:stretch>
          </p:blipFill>
          <p:spPr>
            <a:xfrm rot="10800000" flipH="1">
              <a:off x="6835801" y="3991421"/>
              <a:ext cx="4775101" cy="2539096"/>
            </a:xfrm>
            <a:prstGeom prst="rect">
              <a:avLst/>
            </a:prstGeom>
            <a:noFill/>
            <a:ln>
              <a:noFill/>
            </a:ln>
          </p:spPr>
        </p:pic>
        <p:pic>
          <p:nvPicPr>
            <p:cNvPr id="88" name="Google Shape;88;p9"/>
            <p:cNvPicPr preferRelativeResize="0"/>
            <p:nvPr/>
          </p:nvPicPr>
          <p:blipFill>
            <a:blip r:embed="rId4">
              <a:alphaModFix amt="79000"/>
            </a:blip>
            <a:stretch>
              <a:fillRect/>
            </a:stretch>
          </p:blipFill>
          <p:spPr>
            <a:xfrm>
              <a:off x="7501325" y="4109461"/>
              <a:ext cx="2344349" cy="2346255"/>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7"/>
        <p:cNvGrpSpPr/>
        <p:nvPr/>
      </p:nvGrpSpPr>
      <p:grpSpPr>
        <a:xfrm>
          <a:off x="0" y="0"/>
          <a:ext cx="0" cy="0"/>
          <a:chOff x="0" y="0"/>
          <a:chExt cx="0" cy="0"/>
        </a:xfrm>
      </p:grpSpPr>
      <p:grpSp>
        <p:nvGrpSpPr>
          <p:cNvPr id="228" name="Google Shape;228;p22"/>
          <p:cNvGrpSpPr/>
          <p:nvPr/>
        </p:nvGrpSpPr>
        <p:grpSpPr>
          <a:xfrm rot="10800000" flipH="1">
            <a:off x="4920600" y="-1385777"/>
            <a:ext cx="5313368" cy="5145951"/>
            <a:chOff x="5263075" y="2238848"/>
            <a:chExt cx="5313368" cy="5145951"/>
          </a:xfrm>
        </p:grpSpPr>
        <p:sp>
          <p:nvSpPr>
            <p:cNvPr id="229" name="Google Shape;229;p22"/>
            <p:cNvSpPr/>
            <p:nvPr/>
          </p:nvSpPr>
          <p:spPr>
            <a:xfrm>
              <a:off x="5263075" y="2238848"/>
              <a:ext cx="5003996" cy="4833818"/>
            </a:xfrm>
            <a:custGeom>
              <a:avLst/>
              <a:gdLst/>
              <a:ahLst/>
              <a:cxnLst/>
              <a:rect l="l" t="t" r="r" b="b"/>
              <a:pathLst>
                <a:path w="4152694" h="4011467" extrusionOk="0">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22"/>
            <p:cNvSpPr/>
            <p:nvPr/>
          </p:nvSpPr>
          <p:spPr>
            <a:xfrm>
              <a:off x="5305376" y="2550869"/>
              <a:ext cx="5003885" cy="4833930"/>
            </a:xfrm>
            <a:custGeom>
              <a:avLst/>
              <a:gdLst/>
              <a:ahLst/>
              <a:cxnLst/>
              <a:rect l="l" t="t" r="r" b="b"/>
              <a:pathLst>
                <a:path w="4152602" h="4011560" extrusionOk="0">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22"/>
            <p:cNvSpPr/>
            <p:nvPr/>
          </p:nvSpPr>
          <p:spPr>
            <a:xfrm>
              <a:off x="5305374" y="2238850"/>
              <a:ext cx="5271069" cy="5056120"/>
            </a:xfrm>
            <a:custGeom>
              <a:avLst/>
              <a:gdLst/>
              <a:ahLst/>
              <a:cxnLst/>
              <a:rect l="l" t="t" r="r" b="b"/>
              <a:pathLst>
                <a:path w="4374331" h="4195950" extrusionOk="0">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2" name="Google Shape;232;p22"/>
          <p:cNvGrpSpPr/>
          <p:nvPr/>
        </p:nvGrpSpPr>
        <p:grpSpPr>
          <a:xfrm>
            <a:off x="-360073" y="3617453"/>
            <a:ext cx="1850041" cy="2269907"/>
            <a:chOff x="5119300" y="3450025"/>
            <a:chExt cx="2148213" cy="2635749"/>
          </a:xfrm>
        </p:grpSpPr>
        <p:pic>
          <p:nvPicPr>
            <p:cNvPr id="233" name="Google Shape;233;p22"/>
            <p:cNvPicPr preferRelativeResize="0"/>
            <p:nvPr/>
          </p:nvPicPr>
          <p:blipFill>
            <a:blip r:embed="rId2">
              <a:alphaModFix/>
            </a:blip>
            <a:stretch>
              <a:fillRect/>
            </a:stretch>
          </p:blipFill>
          <p:spPr>
            <a:xfrm>
              <a:off x="5119300" y="3450025"/>
              <a:ext cx="1691013" cy="1693474"/>
            </a:xfrm>
            <a:prstGeom prst="rect">
              <a:avLst/>
            </a:prstGeom>
            <a:noFill/>
            <a:ln>
              <a:noFill/>
            </a:ln>
          </p:spPr>
        </p:pic>
        <p:pic>
          <p:nvPicPr>
            <p:cNvPr id="234" name="Google Shape;234;p22"/>
            <p:cNvPicPr preferRelativeResize="0"/>
            <p:nvPr/>
          </p:nvPicPr>
          <p:blipFill>
            <a:blip r:embed="rId2">
              <a:alphaModFix/>
            </a:blip>
            <a:stretch>
              <a:fillRect/>
            </a:stretch>
          </p:blipFill>
          <p:spPr>
            <a:xfrm>
              <a:off x="5576500" y="4392300"/>
              <a:ext cx="1691013" cy="1693474"/>
            </a:xfrm>
            <a:prstGeom prst="rect">
              <a:avLst/>
            </a:prstGeom>
            <a:noFill/>
            <a:ln>
              <a:noFill/>
            </a:ln>
          </p:spPr>
        </p:pic>
      </p:grpSp>
      <p:grpSp>
        <p:nvGrpSpPr>
          <p:cNvPr id="235" name="Google Shape;235;p22"/>
          <p:cNvGrpSpPr/>
          <p:nvPr/>
        </p:nvGrpSpPr>
        <p:grpSpPr>
          <a:xfrm>
            <a:off x="7270851" y="4026546"/>
            <a:ext cx="4775101" cy="2539096"/>
            <a:chOff x="6835801" y="3991421"/>
            <a:chExt cx="4775101" cy="2539096"/>
          </a:xfrm>
        </p:grpSpPr>
        <p:pic>
          <p:nvPicPr>
            <p:cNvPr id="236" name="Google Shape;236;p22"/>
            <p:cNvPicPr preferRelativeResize="0"/>
            <p:nvPr/>
          </p:nvPicPr>
          <p:blipFill>
            <a:blip r:embed="rId3">
              <a:alphaModFix amt="21000"/>
            </a:blip>
            <a:stretch>
              <a:fillRect/>
            </a:stretch>
          </p:blipFill>
          <p:spPr>
            <a:xfrm rot="10800000" flipH="1">
              <a:off x="6835801" y="3991421"/>
              <a:ext cx="4775101" cy="2539096"/>
            </a:xfrm>
            <a:prstGeom prst="rect">
              <a:avLst/>
            </a:prstGeom>
            <a:noFill/>
            <a:ln>
              <a:noFill/>
            </a:ln>
          </p:spPr>
        </p:pic>
        <p:pic>
          <p:nvPicPr>
            <p:cNvPr id="237" name="Google Shape;237;p22"/>
            <p:cNvPicPr preferRelativeResize="0"/>
            <p:nvPr/>
          </p:nvPicPr>
          <p:blipFill>
            <a:blip r:embed="rId4">
              <a:alphaModFix amt="79000"/>
            </a:blip>
            <a:stretch>
              <a:fillRect/>
            </a:stretch>
          </p:blipFill>
          <p:spPr>
            <a:xfrm>
              <a:off x="7501325" y="4109461"/>
              <a:ext cx="2344349" cy="2346255"/>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8"/>
        <p:cNvGrpSpPr/>
        <p:nvPr/>
      </p:nvGrpSpPr>
      <p:grpSpPr>
        <a:xfrm>
          <a:off x="0" y="0"/>
          <a:ext cx="0" cy="0"/>
          <a:chOff x="0" y="0"/>
          <a:chExt cx="0" cy="0"/>
        </a:xfrm>
      </p:grpSpPr>
      <p:grpSp>
        <p:nvGrpSpPr>
          <p:cNvPr id="239" name="Google Shape;239;p23"/>
          <p:cNvGrpSpPr/>
          <p:nvPr/>
        </p:nvGrpSpPr>
        <p:grpSpPr>
          <a:xfrm>
            <a:off x="-970487" y="-1187950"/>
            <a:ext cx="2148213" cy="2635749"/>
            <a:chOff x="5119300" y="3450025"/>
            <a:chExt cx="2148213" cy="2635749"/>
          </a:xfrm>
        </p:grpSpPr>
        <p:pic>
          <p:nvPicPr>
            <p:cNvPr id="240" name="Google Shape;240;p23"/>
            <p:cNvPicPr preferRelativeResize="0"/>
            <p:nvPr/>
          </p:nvPicPr>
          <p:blipFill>
            <a:blip r:embed="rId2">
              <a:alphaModFix/>
            </a:blip>
            <a:stretch>
              <a:fillRect/>
            </a:stretch>
          </p:blipFill>
          <p:spPr>
            <a:xfrm>
              <a:off x="5119300" y="3450025"/>
              <a:ext cx="1691013" cy="1693474"/>
            </a:xfrm>
            <a:prstGeom prst="rect">
              <a:avLst/>
            </a:prstGeom>
            <a:noFill/>
            <a:ln>
              <a:noFill/>
            </a:ln>
          </p:spPr>
        </p:pic>
        <p:pic>
          <p:nvPicPr>
            <p:cNvPr id="241" name="Google Shape;241;p23"/>
            <p:cNvPicPr preferRelativeResize="0"/>
            <p:nvPr/>
          </p:nvPicPr>
          <p:blipFill>
            <a:blip r:embed="rId2">
              <a:alphaModFix/>
            </a:blip>
            <a:stretch>
              <a:fillRect/>
            </a:stretch>
          </p:blipFill>
          <p:spPr>
            <a:xfrm>
              <a:off x="5576500" y="4392300"/>
              <a:ext cx="1691013" cy="1693474"/>
            </a:xfrm>
            <a:prstGeom prst="rect">
              <a:avLst/>
            </a:prstGeom>
            <a:noFill/>
            <a:ln>
              <a:noFill/>
            </a:ln>
          </p:spPr>
        </p:pic>
      </p:grpSp>
      <p:pic>
        <p:nvPicPr>
          <p:cNvPr id="242" name="Google Shape;242;p23"/>
          <p:cNvPicPr preferRelativeResize="0"/>
          <p:nvPr/>
        </p:nvPicPr>
        <p:blipFill rotWithShape="1">
          <a:blip r:embed="rId3">
            <a:alphaModFix amt="21000"/>
          </a:blip>
          <a:srcRect l="55931"/>
          <a:stretch/>
        </p:blipFill>
        <p:spPr>
          <a:xfrm>
            <a:off x="-40749" y="-63300"/>
            <a:ext cx="2104300" cy="2539099"/>
          </a:xfrm>
          <a:prstGeom prst="rect">
            <a:avLst/>
          </a:prstGeom>
          <a:noFill/>
          <a:ln>
            <a:noFill/>
          </a:ln>
        </p:spPr>
      </p:pic>
      <p:grpSp>
        <p:nvGrpSpPr>
          <p:cNvPr id="243" name="Google Shape;243;p23"/>
          <p:cNvGrpSpPr/>
          <p:nvPr/>
        </p:nvGrpSpPr>
        <p:grpSpPr>
          <a:xfrm>
            <a:off x="-1672050" y="720473"/>
            <a:ext cx="5313368" cy="5145951"/>
            <a:chOff x="-1900650" y="720473"/>
            <a:chExt cx="5313368" cy="5145951"/>
          </a:xfrm>
        </p:grpSpPr>
        <p:sp>
          <p:nvSpPr>
            <p:cNvPr id="244" name="Google Shape;244;p23"/>
            <p:cNvSpPr/>
            <p:nvPr/>
          </p:nvSpPr>
          <p:spPr>
            <a:xfrm flipH="1">
              <a:off x="-1591278" y="720473"/>
              <a:ext cx="5003996" cy="4833818"/>
            </a:xfrm>
            <a:custGeom>
              <a:avLst/>
              <a:gdLst/>
              <a:ahLst/>
              <a:cxnLst/>
              <a:rect l="l" t="t" r="r" b="b"/>
              <a:pathLst>
                <a:path w="4152694" h="4011467" extrusionOk="0">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3"/>
            <p:cNvSpPr/>
            <p:nvPr/>
          </p:nvSpPr>
          <p:spPr>
            <a:xfrm flipH="1">
              <a:off x="-1633468" y="1032494"/>
              <a:ext cx="5003885" cy="4833930"/>
            </a:xfrm>
            <a:custGeom>
              <a:avLst/>
              <a:gdLst/>
              <a:ahLst/>
              <a:cxnLst/>
              <a:rect l="l" t="t" r="r" b="b"/>
              <a:pathLst>
                <a:path w="4152602" h="4011560" extrusionOk="0">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3"/>
            <p:cNvSpPr/>
            <p:nvPr/>
          </p:nvSpPr>
          <p:spPr>
            <a:xfrm flipH="1">
              <a:off x="-1900650" y="720475"/>
              <a:ext cx="5271069" cy="5056120"/>
            </a:xfrm>
            <a:custGeom>
              <a:avLst/>
              <a:gdLst/>
              <a:ahLst/>
              <a:cxnLst/>
              <a:rect l="l" t="t" r="r" b="b"/>
              <a:pathLst>
                <a:path w="4374331" h="4195950" extrusionOk="0">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47" name="Google Shape;247;p23"/>
          <p:cNvPicPr preferRelativeResize="0"/>
          <p:nvPr/>
        </p:nvPicPr>
        <p:blipFill>
          <a:blip r:embed="rId4">
            <a:alphaModFix amt="79000"/>
          </a:blip>
          <a:stretch>
            <a:fillRect/>
          </a:stretch>
        </p:blipFill>
        <p:spPr>
          <a:xfrm>
            <a:off x="-551550" y="-574739"/>
            <a:ext cx="2344349" cy="234625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Hind"/>
              <a:buNone/>
              <a:defRPr sz="2800" b="1">
                <a:solidFill>
                  <a:schemeClr val="dk1"/>
                </a:solidFill>
                <a:latin typeface="Hind"/>
                <a:ea typeface="Hind"/>
                <a:cs typeface="Hind"/>
                <a:sym typeface="Hind"/>
              </a:defRPr>
            </a:lvl1pPr>
            <a:lvl2pPr lvl="1" rtl="0">
              <a:spcBef>
                <a:spcPts val="0"/>
              </a:spcBef>
              <a:spcAft>
                <a:spcPts val="0"/>
              </a:spcAft>
              <a:buClr>
                <a:schemeClr val="dk1"/>
              </a:buClr>
              <a:buSzPts val="3000"/>
              <a:buFont typeface="Hind"/>
              <a:buNone/>
              <a:defRPr sz="3000" b="1">
                <a:solidFill>
                  <a:schemeClr val="dk1"/>
                </a:solidFill>
                <a:latin typeface="Hind"/>
                <a:ea typeface="Hind"/>
                <a:cs typeface="Hind"/>
                <a:sym typeface="Hind"/>
              </a:defRPr>
            </a:lvl2pPr>
            <a:lvl3pPr lvl="2" rtl="0">
              <a:spcBef>
                <a:spcPts val="0"/>
              </a:spcBef>
              <a:spcAft>
                <a:spcPts val="0"/>
              </a:spcAft>
              <a:buClr>
                <a:schemeClr val="dk1"/>
              </a:buClr>
              <a:buSzPts val="3000"/>
              <a:buFont typeface="Hind"/>
              <a:buNone/>
              <a:defRPr sz="3000" b="1">
                <a:solidFill>
                  <a:schemeClr val="dk1"/>
                </a:solidFill>
                <a:latin typeface="Hind"/>
                <a:ea typeface="Hind"/>
                <a:cs typeface="Hind"/>
                <a:sym typeface="Hind"/>
              </a:defRPr>
            </a:lvl3pPr>
            <a:lvl4pPr lvl="3" rtl="0">
              <a:spcBef>
                <a:spcPts val="0"/>
              </a:spcBef>
              <a:spcAft>
                <a:spcPts val="0"/>
              </a:spcAft>
              <a:buClr>
                <a:schemeClr val="dk1"/>
              </a:buClr>
              <a:buSzPts val="3000"/>
              <a:buFont typeface="Hind"/>
              <a:buNone/>
              <a:defRPr sz="3000" b="1">
                <a:solidFill>
                  <a:schemeClr val="dk1"/>
                </a:solidFill>
                <a:latin typeface="Hind"/>
                <a:ea typeface="Hind"/>
                <a:cs typeface="Hind"/>
                <a:sym typeface="Hind"/>
              </a:defRPr>
            </a:lvl4pPr>
            <a:lvl5pPr lvl="4" rtl="0">
              <a:spcBef>
                <a:spcPts val="0"/>
              </a:spcBef>
              <a:spcAft>
                <a:spcPts val="0"/>
              </a:spcAft>
              <a:buClr>
                <a:schemeClr val="dk1"/>
              </a:buClr>
              <a:buSzPts val="3000"/>
              <a:buFont typeface="Hind"/>
              <a:buNone/>
              <a:defRPr sz="3000" b="1">
                <a:solidFill>
                  <a:schemeClr val="dk1"/>
                </a:solidFill>
                <a:latin typeface="Hind"/>
                <a:ea typeface="Hind"/>
                <a:cs typeface="Hind"/>
                <a:sym typeface="Hind"/>
              </a:defRPr>
            </a:lvl5pPr>
            <a:lvl6pPr lvl="5" rtl="0">
              <a:spcBef>
                <a:spcPts val="0"/>
              </a:spcBef>
              <a:spcAft>
                <a:spcPts val="0"/>
              </a:spcAft>
              <a:buClr>
                <a:schemeClr val="dk1"/>
              </a:buClr>
              <a:buSzPts val="3000"/>
              <a:buFont typeface="Hind"/>
              <a:buNone/>
              <a:defRPr sz="3000" b="1">
                <a:solidFill>
                  <a:schemeClr val="dk1"/>
                </a:solidFill>
                <a:latin typeface="Hind"/>
                <a:ea typeface="Hind"/>
                <a:cs typeface="Hind"/>
                <a:sym typeface="Hind"/>
              </a:defRPr>
            </a:lvl6pPr>
            <a:lvl7pPr lvl="6" rtl="0">
              <a:spcBef>
                <a:spcPts val="0"/>
              </a:spcBef>
              <a:spcAft>
                <a:spcPts val="0"/>
              </a:spcAft>
              <a:buClr>
                <a:schemeClr val="dk1"/>
              </a:buClr>
              <a:buSzPts val="3000"/>
              <a:buFont typeface="Hind"/>
              <a:buNone/>
              <a:defRPr sz="3000" b="1">
                <a:solidFill>
                  <a:schemeClr val="dk1"/>
                </a:solidFill>
                <a:latin typeface="Hind"/>
                <a:ea typeface="Hind"/>
                <a:cs typeface="Hind"/>
                <a:sym typeface="Hind"/>
              </a:defRPr>
            </a:lvl7pPr>
            <a:lvl8pPr lvl="7" rtl="0">
              <a:spcBef>
                <a:spcPts val="0"/>
              </a:spcBef>
              <a:spcAft>
                <a:spcPts val="0"/>
              </a:spcAft>
              <a:buClr>
                <a:schemeClr val="dk1"/>
              </a:buClr>
              <a:buSzPts val="3000"/>
              <a:buFont typeface="Hind"/>
              <a:buNone/>
              <a:defRPr sz="3000" b="1">
                <a:solidFill>
                  <a:schemeClr val="dk1"/>
                </a:solidFill>
                <a:latin typeface="Hind"/>
                <a:ea typeface="Hind"/>
                <a:cs typeface="Hind"/>
                <a:sym typeface="Hind"/>
              </a:defRPr>
            </a:lvl8pPr>
            <a:lvl9pPr lvl="8" rtl="0">
              <a:spcBef>
                <a:spcPts val="0"/>
              </a:spcBef>
              <a:spcAft>
                <a:spcPts val="0"/>
              </a:spcAft>
              <a:buClr>
                <a:schemeClr val="dk1"/>
              </a:buClr>
              <a:buSzPts val="3000"/>
              <a:buFont typeface="Hind"/>
              <a:buNone/>
              <a:defRPr sz="3000" b="1">
                <a:solidFill>
                  <a:schemeClr val="dk1"/>
                </a:solidFill>
                <a:latin typeface="Hind"/>
                <a:ea typeface="Hind"/>
                <a:cs typeface="Hind"/>
                <a:sym typeface="Hin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1pPr>
            <a:lvl2pPr marL="914400" lvl="1" indent="-304800">
              <a:lnSpc>
                <a:spcPct val="100000"/>
              </a:lnSpc>
              <a:spcBef>
                <a:spcPts val="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2pPr>
            <a:lvl3pPr marL="1371600" lvl="2" indent="-304800">
              <a:lnSpc>
                <a:spcPct val="100000"/>
              </a:lnSpc>
              <a:spcBef>
                <a:spcPts val="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3pPr>
            <a:lvl4pPr marL="1828800" lvl="3" indent="-304800">
              <a:lnSpc>
                <a:spcPct val="100000"/>
              </a:lnSpc>
              <a:spcBef>
                <a:spcPts val="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4pPr>
            <a:lvl5pPr marL="2286000" lvl="4" indent="-304800">
              <a:lnSpc>
                <a:spcPct val="100000"/>
              </a:lnSpc>
              <a:spcBef>
                <a:spcPts val="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5pPr>
            <a:lvl6pPr marL="2743200" lvl="5" indent="-304800">
              <a:lnSpc>
                <a:spcPct val="100000"/>
              </a:lnSpc>
              <a:spcBef>
                <a:spcPts val="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6pPr>
            <a:lvl7pPr marL="3200400" lvl="6" indent="-304800">
              <a:lnSpc>
                <a:spcPct val="100000"/>
              </a:lnSpc>
              <a:spcBef>
                <a:spcPts val="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7pPr>
            <a:lvl8pPr marL="3657600" lvl="7" indent="-304800">
              <a:lnSpc>
                <a:spcPct val="100000"/>
              </a:lnSpc>
              <a:spcBef>
                <a:spcPts val="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8pPr>
            <a:lvl9pPr marL="4114800" lvl="8" indent="-304800">
              <a:lnSpc>
                <a:spcPct val="100000"/>
              </a:lnSpc>
              <a:spcBef>
                <a:spcPts val="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68" r:id="rId6"/>
    <p:sldLayoutId id="214748366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27"/>
          <p:cNvPicPr preferRelativeResize="0"/>
          <p:nvPr/>
        </p:nvPicPr>
        <p:blipFill>
          <a:blip r:embed="rId3">
            <a:alphaModFix amt="21000"/>
          </a:blip>
          <a:stretch>
            <a:fillRect/>
          </a:stretch>
        </p:blipFill>
        <p:spPr>
          <a:xfrm>
            <a:off x="5016526" y="-4"/>
            <a:ext cx="4775101" cy="2539096"/>
          </a:xfrm>
          <a:prstGeom prst="rect">
            <a:avLst/>
          </a:prstGeom>
          <a:noFill/>
          <a:ln>
            <a:noFill/>
          </a:ln>
        </p:spPr>
      </p:pic>
      <p:grpSp>
        <p:nvGrpSpPr>
          <p:cNvPr id="259" name="Google Shape;259;p27"/>
          <p:cNvGrpSpPr/>
          <p:nvPr/>
        </p:nvGrpSpPr>
        <p:grpSpPr>
          <a:xfrm>
            <a:off x="4326600" y="455623"/>
            <a:ext cx="5313368" cy="5145951"/>
            <a:chOff x="4326600" y="455623"/>
            <a:chExt cx="5313368" cy="5145951"/>
          </a:xfrm>
        </p:grpSpPr>
        <p:sp>
          <p:nvSpPr>
            <p:cNvPr id="260" name="Google Shape;260;p27"/>
            <p:cNvSpPr/>
            <p:nvPr/>
          </p:nvSpPr>
          <p:spPr>
            <a:xfrm>
              <a:off x="4326600" y="455623"/>
              <a:ext cx="5003996" cy="4833818"/>
            </a:xfrm>
            <a:custGeom>
              <a:avLst/>
              <a:gdLst/>
              <a:ahLst/>
              <a:cxnLst/>
              <a:rect l="l" t="t" r="r" b="b"/>
              <a:pathLst>
                <a:path w="4152694" h="4011467" extrusionOk="0">
                  <a:moveTo>
                    <a:pt x="0" y="3936788"/>
                  </a:moveTo>
                  <a:lnTo>
                    <a:pt x="1719121" y="2005734"/>
                  </a:lnTo>
                  <a:lnTo>
                    <a:pt x="2201400" y="2005734"/>
                  </a:lnTo>
                  <a:lnTo>
                    <a:pt x="4083375" y="0"/>
                  </a:lnTo>
                  <a:lnTo>
                    <a:pt x="4152694" y="4011468"/>
                  </a:lnTo>
                  <a:lnTo>
                    <a:pt x="0" y="393678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7"/>
            <p:cNvSpPr/>
            <p:nvPr/>
          </p:nvSpPr>
          <p:spPr>
            <a:xfrm>
              <a:off x="4368901" y="767644"/>
              <a:ext cx="5003885" cy="4833930"/>
            </a:xfrm>
            <a:custGeom>
              <a:avLst/>
              <a:gdLst/>
              <a:ahLst/>
              <a:cxnLst/>
              <a:rect l="l" t="t" r="r" b="b"/>
              <a:pathLst>
                <a:path w="4152602" h="4011560" extrusionOk="0">
                  <a:moveTo>
                    <a:pt x="0" y="3936880"/>
                  </a:moveTo>
                  <a:lnTo>
                    <a:pt x="1719121" y="2005826"/>
                  </a:lnTo>
                  <a:lnTo>
                    <a:pt x="2201307" y="2005826"/>
                  </a:lnTo>
                  <a:lnTo>
                    <a:pt x="4083375" y="0"/>
                  </a:lnTo>
                  <a:lnTo>
                    <a:pt x="4152602" y="4011561"/>
                  </a:lnTo>
                  <a:lnTo>
                    <a:pt x="0" y="393688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27"/>
            <p:cNvSpPr/>
            <p:nvPr/>
          </p:nvSpPr>
          <p:spPr>
            <a:xfrm>
              <a:off x="4368899" y="455625"/>
              <a:ext cx="5271069" cy="5056120"/>
            </a:xfrm>
            <a:custGeom>
              <a:avLst/>
              <a:gdLst/>
              <a:ahLst/>
              <a:cxnLst/>
              <a:rect l="l" t="t" r="r" b="b"/>
              <a:pathLst>
                <a:path w="4374331" h="4195950" extrusionOk="0">
                  <a:moveTo>
                    <a:pt x="0" y="4195950"/>
                  </a:moveTo>
                  <a:lnTo>
                    <a:pt x="1719121" y="2264896"/>
                  </a:lnTo>
                  <a:lnTo>
                    <a:pt x="2201307" y="2264896"/>
                  </a:lnTo>
                  <a:lnTo>
                    <a:pt x="4251590" y="0"/>
                  </a:lnTo>
                  <a:lnTo>
                    <a:pt x="4374332" y="297704"/>
                  </a:lnTo>
                  <a:lnTo>
                    <a:pt x="2436346" y="2579699"/>
                  </a:lnTo>
                  <a:lnTo>
                    <a:pt x="2025143" y="2583488"/>
                  </a:lnTo>
                  <a:lnTo>
                    <a:pt x="455475" y="4195950"/>
                  </a:lnTo>
                  <a:lnTo>
                    <a:pt x="0" y="41959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63" name="Google Shape;263;p27"/>
          <p:cNvPicPr preferRelativeResize="0"/>
          <p:nvPr/>
        </p:nvPicPr>
        <p:blipFill>
          <a:blip r:embed="rId4">
            <a:alphaModFix amt="79000"/>
          </a:blip>
          <a:stretch>
            <a:fillRect/>
          </a:stretch>
        </p:blipFill>
        <p:spPr>
          <a:xfrm>
            <a:off x="6901250" y="-1318753"/>
            <a:ext cx="2344349" cy="2346255"/>
          </a:xfrm>
          <a:prstGeom prst="rect">
            <a:avLst/>
          </a:prstGeom>
          <a:noFill/>
          <a:ln>
            <a:noFill/>
          </a:ln>
        </p:spPr>
      </p:pic>
      <p:pic>
        <p:nvPicPr>
          <p:cNvPr id="264" name="Google Shape;264;p27"/>
          <p:cNvPicPr preferRelativeResize="0"/>
          <p:nvPr/>
        </p:nvPicPr>
        <p:blipFill>
          <a:blip r:embed="rId4">
            <a:alphaModFix amt="79000"/>
          </a:blip>
          <a:stretch>
            <a:fillRect/>
          </a:stretch>
        </p:blipFill>
        <p:spPr>
          <a:xfrm>
            <a:off x="8223250" y="2258697"/>
            <a:ext cx="2344349" cy="2346255"/>
          </a:xfrm>
          <a:prstGeom prst="rect">
            <a:avLst/>
          </a:prstGeom>
          <a:noFill/>
          <a:ln>
            <a:noFill/>
          </a:ln>
        </p:spPr>
      </p:pic>
      <p:pic>
        <p:nvPicPr>
          <p:cNvPr id="265" name="Google Shape;265;p27"/>
          <p:cNvPicPr preferRelativeResize="0"/>
          <p:nvPr/>
        </p:nvPicPr>
        <p:blipFill>
          <a:blip r:embed="rId4">
            <a:alphaModFix amt="79000"/>
          </a:blip>
          <a:stretch>
            <a:fillRect/>
          </a:stretch>
        </p:blipFill>
        <p:spPr>
          <a:xfrm>
            <a:off x="7371075" y="4239897"/>
            <a:ext cx="2344349" cy="2346255"/>
          </a:xfrm>
          <a:prstGeom prst="rect">
            <a:avLst/>
          </a:prstGeom>
          <a:noFill/>
          <a:ln>
            <a:noFill/>
          </a:ln>
        </p:spPr>
      </p:pic>
      <p:sp>
        <p:nvSpPr>
          <p:cNvPr id="275" name="Google Shape;275;p27"/>
          <p:cNvSpPr txBox="1">
            <a:spLocks noGrp="1"/>
          </p:cNvSpPr>
          <p:nvPr>
            <p:ph type="ctrTitle"/>
          </p:nvPr>
        </p:nvSpPr>
        <p:spPr>
          <a:xfrm>
            <a:off x="713225" y="928626"/>
            <a:ext cx="5259900" cy="19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lv-LV" b="1" dirty="0">
                <a:latin typeface="+mj-lt"/>
              </a:rPr>
              <a:t>Sociālā tīkla sistēma publikāciju un ziņojumu kopīgošanai</a:t>
            </a:r>
            <a:endParaRPr b="1" dirty="0">
              <a:latin typeface="+mj-lt"/>
            </a:endParaRPr>
          </a:p>
        </p:txBody>
      </p:sp>
      <p:sp>
        <p:nvSpPr>
          <p:cNvPr id="276" name="Google Shape;276;p27"/>
          <p:cNvSpPr txBox="1">
            <a:spLocks noGrp="1"/>
          </p:cNvSpPr>
          <p:nvPr>
            <p:ph type="subTitle" idx="1"/>
          </p:nvPr>
        </p:nvSpPr>
        <p:spPr>
          <a:xfrm>
            <a:off x="713225" y="3105624"/>
            <a:ext cx="2414100" cy="12225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sz="1600" dirty="0">
                <a:latin typeface="+mj-lt"/>
              </a:rPr>
              <a:t>Rīgas Valsts tehnikuma</a:t>
            </a:r>
          </a:p>
          <a:p>
            <a:pPr marL="0" lvl="0" indent="0" algn="l" rtl="0">
              <a:spcBef>
                <a:spcPts val="0"/>
              </a:spcBef>
              <a:spcAft>
                <a:spcPts val="0"/>
              </a:spcAft>
              <a:buNone/>
            </a:pPr>
            <a:r>
              <a:rPr lang="lv-LV" sz="1600" dirty="0">
                <a:latin typeface="+mj-lt"/>
              </a:rPr>
              <a:t>DP4-1 grupas audzēknis</a:t>
            </a:r>
          </a:p>
          <a:p>
            <a:pPr marL="0" lvl="0" indent="0" algn="l" rtl="0">
              <a:spcBef>
                <a:spcPts val="0"/>
              </a:spcBef>
              <a:spcAft>
                <a:spcPts val="0"/>
              </a:spcAft>
              <a:buNone/>
            </a:pPr>
            <a:r>
              <a:rPr lang="lv-LV" sz="1600" dirty="0">
                <a:latin typeface="+mj-lt"/>
              </a:rPr>
              <a:t>Ivans Aļeškevičs</a:t>
            </a:r>
          </a:p>
          <a:p>
            <a:pPr marL="0" lvl="0" indent="0" algn="l" rtl="0">
              <a:spcBef>
                <a:spcPts val="0"/>
              </a:spcBef>
              <a:spcAft>
                <a:spcPts val="0"/>
              </a:spcAft>
              <a:buNone/>
            </a:pPr>
            <a:r>
              <a:rPr lang="lv-LV" sz="1600" dirty="0">
                <a:latin typeface="+mj-lt"/>
              </a:rPr>
              <a:t>2024. gads</a:t>
            </a:r>
          </a:p>
        </p:txBody>
      </p:sp>
      <p:cxnSp>
        <p:nvCxnSpPr>
          <p:cNvPr id="277" name="Google Shape;277;p27"/>
          <p:cNvCxnSpPr/>
          <p:nvPr/>
        </p:nvCxnSpPr>
        <p:spPr>
          <a:xfrm>
            <a:off x="793050" y="924800"/>
            <a:ext cx="609600" cy="0"/>
          </a:xfrm>
          <a:prstGeom prst="straightConnector1">
            <a:avLst/>
          </a:prstGeom>
          <a:noFill/>
          <a:ln w="28575" cap="flat" cmpd="sng">
            <a:solidFill>
              <a:schemeClr val="dk2"/>
            </a:solidFill>
            <a:prstDash val="solid"/>
            <a:round/>
            <a:headEnd type="none" w="med" len="med"/>
            <a:tailEnd type="none" w="med" len="med"/>
          </a:ln>
        </p:spPr>
      </p:cxnSp>
      <p:pic>
        <p:nvPicPr>
          <p:cNvPr id="2" name="Google Shape;64;p13">
            <a:extLst>
              <a:ext uri="{FF2B5EF4-FFF2-40B4-BE49-F238E27FC236}">
                <a16:creationId xmlns:a16="http://schemas.microsoft.com/office/drawing/2014/main" id="{F643E6F8-BD97-ED85-DE00-3B8700BB2FE5}"/>
              </a:ext>
            </a:extLst>
          </p:cNvPr>
          <p:cNvPicPr preferRelativeResize="0"/>
          <p:nvPr/>
        </p:nvPicPr>
        <p:blipFill>
          <a:blip r:embed="rId5">
            <a:alphaModFix/>
          </a:blip>
          <a:stretch>
            <a:fillRect/>
          </a:stretch>
        </p:blipFill>
        <p:spPr>
          <a:xfrm>
            <a:off x="3244200" y="2879817"/>
            <a:ext cx="1648702" cy="17651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3" name="Text Placeholder 2">
            <a:extLst>
              <a:ext uri="{FF2B5EF4-FFF2-40B4-BE49-F238E27FC236}">
                <a16:creationId xmlns:a16="http://schemas.microsoft.com/office/drawing/2014/main" id="{EF08F489-A3DE-694F-D6C2-8646E0B9F5A1}"/>
              </a:ext>
            </a:extLst>
          </p:cNvPr>
          <p:cNvSpPr>
            <a:spLocks noGrp="1"/>
          </p:cNvSpPr>
          <p:nvPr>
            <p:ph type="body" idx="1"/>
          </p:nvPr>
        </p:nvSpPr>
        <p:spPr>
          <a:xfrm>
            <a:off x="720000" y="551606"/>
            <a:ext cx="7704000" cy="3243707"/>
          </a:xfrm>
        </p:spPr>
        <p:txBody>
          <a:bodyPr/>
          <a:lstStyle/>
          <a:p>
            <a:endParaRPr lang="lv-LV" dirty="0"/>
          </a:p>
          <a:p>
            <a:pPr marL="152400" indent="0">
              <a:buNone/>
            </a:pPr>
            <a:endParaRPr lang="lv-LV" dirty="0"/>
          </a:p>
          <a:p>
            <a:pPr marL="152400" indent="0">
              <a:buNone/>
            </a:pPr>
            <a:endParaRPr lang="lv-LV" dirty="0"/>
          </a:p>
          <a:p>
            <a:pPr marL="152400" indent="0">
              <a:buNone/>
            </a:pPr>
            <a:endParaRPr lang="lv-LV" dirty="0"/>
          </a:p>
          <a:p>
            <a:pPr marL="152400" indent="0">
              <a:buNone/>
            </a:pPr>
            <a:endParaRPr lang="lv-LV" dirty="0"/>
          </a:p>
          <a:p>
            <a:pPr marL="152400" indent="0" algn="ctr">
              <a:buNone/>
            </a:pPr>
            <a:r>
              <a:rPr lang="lv-LV" sz="4400" dirty="0">
                <a:latin typeface="+mj-lt"/>
              </a:rPr>
              <a:t>PALDIES PAR UZMANĪBU!</a:t>
            </a:r>
            <a:endParaRPr lang="ru-RU" sz="4400" dirty="0">
              <a:latin typeface="+mj-lt"/>
            </a:endParaRPr>
          </a:p>
        </p:txBody>
      </p:sp>
      <p:pic>
        <p:nvPicPr>
          <p:cNvPr id="2054" name="Picture 6" descr="Handshake Emoji - what it means and how to use it.">
            <a:extLst>
              <a:ext uri="{FF2B5EF4-FFF2-40B4-BE49-F238E27FC236}">
                <a16:creationId xmlns:a16="http://schemas.microsoft.com/office/drawing/2014/main" id="{7AF1DE0D-156B-6F5D-DA4E-7BEF0F30F0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261" y="2278966"/>
            <a:ext cx="2328985" cy="1310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74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8"/>
          <p:cNvSpPr txBox="1">
            <a:spLocks noGrp="1"/>
          </p:cNvSpPr>
          <p:nvPr>
            <p:ph type="title"/>
          </p:nvPr>
        </p:nvSpPr>
        <p:spPr>
          <a:xfrm>
            <a:off x="720000" y="4409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sz="3200" dirty="0">
                <a:latin typeface="+mj-lt"/>
              </a:rPr>
              <a:t>Uzdevuma nostādne</a:t>
            </a:r>
            <a:endParaRPr sz="3200" dirty="0">
              <a:latin typeface="+mj-lt"/>
            </a:endParaRPr>
          </a:p>
        </p:txBody>
      </p:sp>
      <p:sp>
        <p:nvSpPr>
          <p:cNvPr id="3" name="Text Placeholder 2">
            <a:extLst>
              <a:ext uri="{FF2B5EF4-FFF2-40B4-BE49-F238E27FC236}">
                <a16:creationId xmlns:a16="http://schemas.microsoft.com/office/drawing/2014/main" id="{EF08F489-A3DE-694F-D6C2-8646E0B9F5A1}"/>
              </a:ext>
            </a:extLst>
          </p:cNvPr>
          <p:cNvSpPr>
            <a:spLocks noGrp="1"/>
          </p:cNvSpPr>
          <p:nvPr>
            <p:ph type="body" idx="1"/>
          </p:nvPr>
        </p:nvSpPr>
        <p:spPr>
          <a:xfrm>
            <a:off x="572287" y="1172470"/>
            <a:ext cx="7003165" cy="3243707"/>
          </a:xfrm>
        </p:spPr>
        <p:txBody>
          <a:bodyPr/>
          <a:lstStyle/>
          <a:p>
            <a:pPr marL="152400" indent="0" algn="just">
              <a:buNone/>
            </a:pPr>
            <a:r>
              <a:rPr lang="lv-LV" sz="2400" dirty="0">
                <a:latin typeface="+mj-lt"/>
              </a:rPr>
              <a:t>Šī projekta mērķis ir izveidot sociālā tīkla platformu, kas ļauj lietotājiem publiskot attēlus un video saturu, kopīgot to ar citiem, sekot citiem lietotājiem un veidot saziņu sociālajā tīklā. Šāda platforma ir aktuāla digitālajā pasaulē, nodrošinot gan individuāliem lietotājiem, gan uzņēmumiem iespēju efektīvi sasniegt savu mērķauditoriju tiešsaistē. </a:t>
            </a:r>
            <a:endParaRPr lang="ru-RU" sz="24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8"/>
          <p:cNvSpPr txBox="1">
            <a:spLocks noGrp="1"/>
          </p:cNvSpPr>
          <p:nvPr>
            <p:ph type="title"/>
          </p:nvPr>
        </p:nvSpPr>
        <p:spPr>
          <a:xfrm>
            <a:off x="720000" y="37813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sz="3200" dirty="0">
                <a:latin typeface="+mj-lt"/>
              </a:rPr>
              <a:t>Izmantotas izstrādes tehnoloģijas</a:t>
            </a:r>
            <a:endParaRPr sz="3200" dirty="0">
              <a:latin typeface="+mj-lt"/>
            </a:endParaRPr>
          </a:p>
        </p:txBody>
      </p:sp>
      <p:sp>
        <p:nvSpPr>
          <p:cNvPr id="3" name="Text Placeholder 2">
            <a:extLst>
              <a:ext uri="{FF2B5EF4-FFF2-40B4-BE49-F238E27FC236}">
                <a16:creationId xmlns:a16="http://schemas.microsoft.com/office/drawing/2014/main" id="{EF08F489-A3DE-694F-D6C2-8646E0B9F5A1}"/>
              </a:ext>
            </a:extLst>
          </p:cNvPr>
          <p:cNvSpPr>
            <a:spLocks noGrp="1"/>
          </p:cNvSpPr>
          <p:nvPr>
            <p:ph type="body" idx="1"/>
          </p:nvPr>
        </p:nvSpPr>
        <p:spPr>
          <a:xfrm>
            <a:off x="720000" y="2515155"/>
            <a:ext cx="5057248" cy="1944302"/>
          </a:xfrm>
        </p:spPr>
        <p:txBody>
          <a:bodyPr/>
          <a:lstStyle/>
          <a:p>
            <a:pPr marL="152400" indent="0">
              <a:buNone/>
            </a:pPr>
            <a:endParaRPr lang="ru-RU" dirty="0"/>
          </a:p>
        </p:txBody>
      </p:sp>
      <p:pic>
        <p:nvPicPr>
          <p:cNvPr id="1028" name="Picture 4">
            <a:extLst>
              <a:ext uri="{FF2B5EF4-FFF2-40B4-BE49-F238E27FC236}">
                <a16:creationId xmlns:a16="http://schemas.microsoft.com/office/drawing/2014/main" id="{A2622076-B1CC-5E37-EBC1-B93708CC3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946" y="1213846"/>
            <a:ext cx="989657" cy="9896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aragon Logo PNG vector in SVG, PDF, AI, CDR format">
            <a:extLst>
              <a:ext uri="{FF2B5EF4-FFF2-40B4-BE49-F238E27FC236}">
                <a16:creationId xmlns:a16="http://schemas.microsoft.com/office/drawing/2014/main" id="{7E166B6B-981D-9AA3-AECB-55774A1919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80" y="2518859"/>
            <a:ext cx="1739032" cy="130518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308D6243-2C64-4DC4-652E-17F683D5B5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549589"/>
            <a:ext cx="2170073" cy="112111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E99BAF84-C2FB-A8F1-D404-182BF2024D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523" y="2704056"/>
            <a:ext cx="1141284" cy="118708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DF98ED7C-66F2-867E-AB2E-530B08AC44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2854" y="2288796"/>
            <a:ext cx="1830975" cy="98923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90387D7C-52BE-79DC-BE7B-6AD0BD698F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6656" y="1199210"/>
            <a:ext cx="1669542" cy="1669542"/>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Beginner's Guide to Learning CSS: Cascading Style Sheets Tutorial - Custom  Software, Infinite Possibilities.">
            <a:extLst>
              <a:ext uri="{FF2B5EF4-FFF2-40B4-BE49-F238E27FC236}">
                <a16:creationId xmlns:a16="http://schemas.microsoft.com/office/drawing/2014/main" id="{075F8180-AA5E-8289-0D3D-48961FB2DD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9893" y="3278031"/>
            <a:ext cx="2312215" cy="1445134"/>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Bootstrap (front-end framework) - Wikipedia">
            <a:extLst>
              <a:ext uri="{FF2B5EF4-FFF2-40B4-BE49-F238E27FC236}">
                <a16:creationId xmlns:a16="http://schemas.microsoft.com/office/drawing/2014/main" id="{710ECFE9-CB27-22FE-D18F-A3F2071E0B3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1118" y="2629869"/>
            <a:ext cx="1288962" cy="1027142"/>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Vue.js — Википедия">
            <a:extLst>
              <a:ext uri="{FF2B5EF4-FFF2-40B4-BE49-F238E27FC236}">
                <a16:creationId xmlns:a16="http://schemas.microsoft.com/office/drawing/2014/main" id="{36FE7CDA-9A88-9453-14C9-C5178221AD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5599" y="1213846"/>
            <a:ext cx="1275058" cy="1105187"/>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03A6A13F-88E1-A297-0E30-6AF0E844B53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2844" y="1097358"/>
            <a:ext cx="1951156" cy="936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48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8"/>
          <p:cNvSpPr txBox="1">
            <a:spLocks noGrp="1"/>
          </p:cNvSpPr>
          <p:nvPr>
            <p:ph type="title"/>
          </p:nvPr>
        </p:nvSpPr>
        <p:spPr>
          <a:xfrm>
            <a:off x="720000" y="41524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sz="3200" dirty="0">
                <a:latin typeface="+mj-lt"/>
              </a:rPr>
              <a:t>Funkcionālās</a:t>
            </a:r>
            <a:r>
              <a:rPr lang="lv-LV" sz="3200" dirty="0"/>
              <a:t> dekompozīcijas diagramma</a:t>
            </a:r>
            <a:endParaRPr sz="3200" dirty="0"/>
          </a:p>
        </p:txBody>
      </p:sp>
      <p:sp>
        <p:nvSpPr>
          <p:cNvPr id="3" name="Text Placeholder 2">
            <a:extLst>
              <a:ext uri="{FF2B5EF4-FFF2-40B4-BE49-F238E27FC236}">
                <a16:creationId xmlns:a16="http://schemas.microsoft.com/office/drawing/2014/main" id="{EF08F489-A3DE-694F-D6C2-8646E0B9F5A1}"/>
              </a:ext>
            </a:extLst>
          </p:cNvPr>
          <p:cNvSpPr>
            <a:spLocks noGrp="1"/>
          </p:cNvSpPr>
          <p:nvPr>
            <p:ph type="body" idx="1"/>
          </p:nvPr>
        </p:nvSpPr>
        <p:spPr>
          <a:xfrm>
            <a:off x="720000" y="1215750"/>
            <a:ext cx="7704000" cy="3243707"/>
          </a:xfrm>
        </p:spPr>
        <p:txBody>
          <a:bodyPr/>
          <a:lstStyle/>
          <a:p>
            <a:endParaRPr lang="ru-RU" dirty="0"/>
          </a:p>
        </p:txBody>
      </p:sp>
      <p:pic>
        <p:nvPicPr>
          <p:cNvPr id="2" name="Picture 1">
            <a:extLst>
              <a:ext uri="{FF2B5EF4-FFF2-40B4-BE49-F238E27FC236}">
                <a16:creationId xmlns:a16="http://schemas.microsoft.com/office/drawing/2014/main" id="{E598E2B5-0D6A-004D-0035-8965D0CFC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00" y="1072355"/>
            <a:ext cx="6911251" cy="3387102"/>
          </a:xfrm>
          <a:prstGeom prst="rect">
            <a:avLst/>
          </a:prstGeom>
        </p:spPr>
      </p:pic>
    </p:spTree>
    <p:extLst>
      <p:ext uri="{BB962C8B-B14F-4D97-AF65-F5344CB8AC3E}">
        <p14:creationId xmlns:p14="http://schemas.microsoft.com/office/powerpoint/2010/main" val="397290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8"/>
          <p:cNvSpPr txBox="1">
            <a:spLocks noGrp="1"/>
          </p:cNvSpPr>
          <p:nvPr>
            <p:ph type="title"/>
          </p:nvPr>
        </p:nvSpPr>
        <p:spPr>
          <a:xfrm>
            <a:off x="720000" y="37659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sz="3200" dirty="0">
                <a:latin typeface="+mj-lt"/>
              </a:rPr>
              <a:t>ER diagramma</a:t>
            </a:r>
            <a:endParaRPr sz="3200" dirty="0">
              <a:latin typeface="+mj-lt"/>
            </a:endParaRPr>
          </a:p>
        </p:txBody>
      </p:sp>
      <p:sp>
        <p:nvSpPr>
          <p:cNvPr id="3" name="Text Placeholder 2">
            <a:extLst>
              <a:ext uri="{FF2B5EF4-FFF2-40B4-BE49-F238E27FC236}">
                <a16:creationId xmlns:a16="http://schemas.microsoft.com/office/drawing/2014/main" id="{EF08F489-A3DE-694F-D6C2-8646E0B9F5A1}"/>
              </a:ext>
            </a:extLst>
          </p:cNvPr>
          <p:cNvSpPr>
            <a:spLocks noGrp="1"/>
          </p:cNvSpPr>
          <p:nvPr>
            <p:ph type="body" idx="1"/>
          </p:nvPr>
        </p:nvSpPr>
        <p:spPr>
          <a:xfrm>
            <a:off x="720000" y="1215750"/>
            <a:ext cx="7704000" cy="3243707"/>
          </a:xfrm>
        </p:spPr>
        <p:txBody>
          <a:bodyPr/>
          <a:lstStyle/>
          <a:p>
            <a:endParaRPr lang="ru-RU" dirty="0"/>
          </a:p>
        </p:txBody>
      </p:sp>
      <p:pic>
        <p:nvPicPr>
          <p:cNvPr id="2" name="Рисунок 3">
            <a:extLst>
              <a:ext uri="{FF2B5EF4-FFF2-40B4-BE49-F238E27FC236}">
                <a16:creationId xmlns:a16="http://schemas.microsoft.com/office/drawing/2014/main" id="{285E1DC0-F857-9736-E0A8-12F3CE077AE3}"/>
              </a:ext>
            </a:extLst>
          </p:cNvPr>
          <p:cNvPicPr>
            <a:picLocks noChangeAspect="1"/>
          </p:cNvPicPr>
          <p:nvPr/>
        </p:nvPicPr>
        <p:blipFill>
          <a:blip r:embed="rId3"/>
          <a:stretch>
            <a:fillRect/>
          </a:stretch>
        </p:blipFill>
        <p:spPr bwMode="auto">
          <a:xfrm>
            <a:off x="720000" y="1030457"/>
            <a:ext cx="6790690" cy="3429000"/>
          </a:xfrm>
          <a:prstGeom prst="rect">
            <a:avLst/>
          </a:prstGeom>
        </p:spPr>
      </p:pic>
    </p:spTree>
    <p:extLst>
      <p:ext uri="{BB962C8B-B14F-4D97-AF65-F5344CB8AC3E}">
        <p14:creationId xmlns:p14="http://schemas.microsoft.com/office/powerpoint/2010/main" val="48463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8"/>
          <p:cNvSpPr txBox="1">
            <a:spLocks noGrp="1"/>
          </p:cNvSpPr>
          <p:nvPr>
            <p:ph type="title"/>
          </p:nvPr>
        </p:nvSpPr>
        <p:spPr>
          <a:xfrm>
            <a:off x="720000" y="39578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sz="3200" dirty="0">
                <a:latin typeface="+mj-lt"/>
              </a:rPr>
              <a:t>Datu plūsmu diagramma</a:t>
            </a:r>
            <a:endParaRPr sz="3200" dirty="0">
              <a:latin typeface="+mj-lt"/>
            </a:endParaRPr>
          </a:p>
        </p:txBody>
      </p:sp>
      <p:sp>
        <p:nvSpPr>
          <p:cNvPr id="3" name="Text Placeholder 2">
            <a:extLst>
              <a:ext uri="{FF2B5EF4-FFF2-40B4-BE49-F238E27FC236}">
                <a16:creationId xmlns:a16="http://schemas.microsoft.com/office/drawing/2014/main" id="{EF08F489-A3DE-694F-D6C2-8646E0B9F5A1}"/>
              </a:ext>
            </a:extLst>
          </p:cNvPr>
          <p:cNvSpPr>
            <a:spLocks noGrp="1"/>
          </p:cNvSpPr>
          <p:nvPr>
            <p:ph type="body" idx="1"/>
          </p:nvPr>
        </p:nvSpPr>
        <p:spPr>
          <a:xfrm>
            <a:off x="720000" y="1215750"/>
            <a:ext cx="7704000" cy="3243707"/>
          </a:xfrm>
        </p:spPr>
        <p:txBody>
          <a:bodyPr/>
          <a:lstStyle/>
          <a:p>
            <a:endParaRPr lang="ru-RU" dirty="0"/>
          </a:p>
        </p:txBody>
      </p:sp>
      <p:pic>
        <p:nvPicPr>
          <p:cNvPr id="2" name="Рисунок 11">
            <a:extLst>
              <a:ext uri="{FF2B5EF4-FFF2-40B4-BE49-F238E27FC236}">
                <a16:creationId xmlns:a16="http://schemas.microsoft.com/office/drawing/2014/main" id="{3D096598-3521-1A31-6AB0-920E6AADA1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537" y="1215750"/>
            <a:ext cx="6878288" cy="3057016"/>
          </a:xfrm>
          <a:prstGeom prst="rect">
            <a:avLst/>
          </a:prstGeom>
        </p:spPr>
      </p:pic>
    </p:spTree>
    <p:extLst>
      <p:ext uri="{BB962C8B-B14F-4D97-AF65-F5344CB8AC3E}">
        <p14:creationId xmlns:p14="http://schemas.microsoft.com/office/powerpoint/2010/main" val="3739499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8"/>
          <p:cNvSpPr txBox="1">
            <a:spLocks noGrp="1"/>
          </p:cNvSpPr>
          <p:nvPr>
            <p:ph type="title"/>
          </p:nvPr>
        </p:nvSpPr>
        <p:spPr>
          <a:xfrm>
            <a:off x="720000" y="3746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sz="3200" dirty="0">
                <a:latin typeface="+mj-lt"/>
              </a:rPr>
              <a:t>Datu plūsmu diagramma</a:t>
            </a:r>
            <a:endParaRPr sz="3200" dirty="0">
              <a:latin typeface="+mj-lt"/>
            </a:endParaRPr>
          </a:p>
        </p:txBody>
      </p:sp>
      <p:sp>
        <p:nvSpPr>
          <p:cNvPr id="3" name="Text Placeholder 2">
            <a:extLst>
              <a:ext uri="{FF2B5EF4-FFF2-40B4-BE49-F238E27FC236}">
                <a16:creationId xmlns:a16="http://schemas.microsoft.com/office/drawing/2014/main" id="{EF08F489-A3DE-694F-D6C2-8646E0B9F5A1}"/>
              </a:ext>
            </a:extLst>
          </p:cNvPr>
          <p:cNvSpPr>
            <a:spLocks noGrp="1"/>
          </p:cNvSpPr>
          <p:nvPr>
            <p:ph type="body" idx="1"/>
          </p:nvPr>
        </p:nvSpPr>
        <p:spPr>
          <a:xfrm>
            <a:off x="720000" y="1215750"/>
            <a:ext cx="7704000" cy="3243707"/>
          </a:xfrm>
        </p:spPr>
        <p:txBody>
          <a:bodyPr/>
          <a:lstStyle/>
          <a:p>
            <a:pPr marL="152400" indent="0">
              <a:buNone/>
            </a:pPr>
            <a:endParaRPr lang="ru-RU" dirty="0"/>
          </a:p>
        </p:txBody>
      </p:sp>
      <p:pic>
        <p:nvPicPr>
          <p:cNvPr id="4" name="Рисунок 13">
            <a:extLst>
              <a:ext uri="{FF2B5EF4-FFF2-40B4-BE49-F238E27FC236}">
                <a16:creationId xmlns:a16="http://schemas.microsoft.com/office/drawing/2014/main" id="{F96CCF5A-8A39-CDD2-49F4-51D3192D5E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00" y="1215750"/>
            <a:ext cx="6863042" cy="3074896"/>
          </a:xfrm>
          <a:prstGeom prst="rect">
            <a:avLst/>
          </a:prstGeom>
        </p:spPr>
      </p:pic>
    </p:spTree>
    <p:extLst>
      <p:ext uri="{BB962C8B-B14F-4D97-AF65-F5344CB8AC3E}">
        <p14:creationId xmlns:p14="http://schemas.microsoft.com/office/powerpoint/2010/main" val="377113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8"/>
          <p:cNvSpPr txBox="1">
            <a:spLocks noGrp="1"/>
          </p:cNvSpPr>
          <p:nvPr>
            <p:ph type="title"/>
          </p:nvPr>
        </p:nvSpPr>
        <p:spPr>
          <a:xfrm>
            <a:off x="720000" y="36765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sz="3200" dirty="0">
                <a:latin typeface="+mj-lt"/>
              </a:rPr>
              <a:t>Tabulu saišu shēma</a:t>
            </a:r>
            <a:endParaRPr sz="3200" dirty="0">
              <a:latin typeface="+mj-lt"/>
            </a:endParaRPr>
          </a:p>
        </p:txBody>
      </p:sp>
      <p:sp>
        <p:nvSpPr>
          <p:cNvPr id="3" name="Text Placeholder 2">
            <a:extLst>
              <a:ext uri="{FF2B5EF4-FFF2-40B4-BE49-F238E27FC236}">
                <a16:creationId xmlns:a16="http://schemas.microsoft.com/office/drawing/2014/main" id="{EF08F489-A3DE-694F-D6C2-8646E0B9F5A1}"/>
              </a:ext>
            </a:extLst>
          </p:cNvPr>
          <p:cNvSpPr>
            <a:spLocks noGrp="1"/>
          </p:cNvSpPr>
          <p:nvPr>
            <p:ph type="body" idx="1"/>
          </p:nvPr>
        </p:nvSpPr>
        <p:spPr>
          <a:xfrm>
            <a:off x="720000" y="1215750"/>
            <a:ext cx="7704000" cy="3243707"/>
          </a:xfrm>
        </p:spPr>
        <p:txBody>
          <a:bodyPr/>
          <a:lstStyle/>
          <a:p>
            <a:endParaRPr lang="ru-RU" dirty="0"/>
          </a:p>
        </p:txBody>
      </p:sp>
      <p:pic>
        <p:nvPicPr>
          <p:cNvPr id="5" name="Picture 4">
            <a:extLst>
              <a:ext uri="{FF2B5EF4-FFF2-40B4-BE49-F238E27FC236}">
                <a16:creationId xmlns:a16="http://schemas.microsoft.com/office/drawing/2014/main" id="{5471B7C3-39D1-051B-BD79-5CC7A52A4766}"/>
              </a:ext>
            </a:extLst>
          </p:cNvPr>
          <p:cNvPicPr>
            <a:picLocks noChangeAspect="1"/>
          </p:cNvPicPr>
          <p:nvPr/>
        </p:nvPicPr>
        <p:blipFill>
          <a:blip r:embed="rId3"/>
          <a:stretch>
            <a:fillRect/>
          </a:stretch>
        </p:blipFill>
        <p:spPr>
          <a:xfrm>
            <a:off x="720000" y="1083186"/>
            <a:ext cx="6918861" cy="3376271"/>
          </a:xfrm>
          <a:prstGeom prst="rect">
            <a:avLst/>
          </a:prstGeom>
        </p:spPr>
      </p:pic>
    </p:spTree>
    <p:extLst>
      <p:ext uri="{BB962C8B-B14F-4D97-AF65-F5344CB8AC3E}">
        <p14:creationId xmlns:p14="http://schemas.microsoft.com/office/powerpoint/2010/main" val="359346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8"/>
          <p:cNvSpPr txBox="1">
            <a:spLocks noGrp="1"/>
          </p:cNvSpPr>
          <p:nvPr>
            <p:ph type="title"/>
          </p:nvPr>
        </p:nvSpPr>
        <p:spPr>
          <a:xfrm>
            <a:off x="720000" y="39769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sz="3200" dirty="0">
                <a:latin typeface="+mj-lt"/>
              </a:rPr>
              <a:t>Programmas galvenā loga attēls</a:t>
            </a:r>
            <a:endParaRPr sz="3200" dirty="0">
              <a:latin typeface="+mj-lt"/>
            </a:endParaRPr>
          </a:p>
        </p:txBody>
      </p:sp>
      <p:sp>
        <p:nvSpPr>
          <p:cNvPr id="3" name="Text Placeholder 2">
            <a:extLst>
              <a:ext uri="{FF2B5EF4-FFF2-40B4-BE49-F238E27FC236}">
                <a16:creationId xmlns:a16="http://schemas.microsoft.com/office/drawing/2014/main" id="{EF08F489-A3DE-694F-D6C2-8646E0B9F5A1}"/>
              </a:ext>
            </a:extLst>
          </p:cNvPr>
          <p:cNvSpPr>
            <a:spLocks noGrp="1"/>
          </p:cNvSpPr>
          <p:nvPr>
            <p:ph type="body" idx="1"/>
          </p:nvPr>
        </p:nvSpPr>
        <p:spPr>
          <a:xfrm>
            <a:off x="720000" y="1215750"/>
            <a:ext cx="7704000" cy="3243707"/>
          </a:xfrm>
        </p:spPr>
        <p:txBody>
          <a:bodyPr/>
          <a:lstStyle/>
          <a:p>
            <a:endParaRPr lang="ru-RU" dirty="0"/>
          </a:p>
        </p:txBody>
      </p:sp>
      <p:pic>
        <p:nvPicPr>
          <p:cNvPr id="4" name="Picture 3">
            <a:extLst>
              <a:ext uri="{FF2B5EF4-FFF2-40B4-BE49-F238E27FC236}">
                <a16:creationId xmlns:a16="http://schemas.microsoft.com/office/drawing/2014/main" id="{6FF57F23-ADA6-CB23-D404-664ED0DD1180}"/>
              </a:ext>
            </a:extLst>
          </p:cNvPr>
          <p:cNvPicPr>
            <a:picLocks noChangeAspect="1"/>
          </p:cNvPicPr>
          <p:nvPr/>
        </p:nvPicPr>
        <p:blipFill>
          <a:blip r:embed="rId3"/>
          <a:stretch>
            <a:fillRect/>
          </a:stretch>
        </p:blipFill>
        <p:spPr>
          <a:xfrm>
            <a:off x="720000" y="1215750"/>
            <a:ext cx="6785375" cy="3385560"/>
          </a:xfrm>
          <a:prstGeom prst="rect">
            <a:avLst/>
          </a:prstGeom>
        </p:spPr>
      </p:pic>
    </p:spTree>
    <p:extLst>
      <p:ext uri="{BB962C8B-B14F-4D97-AF65-F5344CB8AC3E}">
        <p14:creationId xmlns:p14="http://schemas.microsoft.com/office/powerpoint/2010/main" val="466817667"/>
      </p:ext>
    </p:extLst>
  </p:cSld>
  <p:clrMapOvr>
    <a:masterClrMapping/>
  </p:clrMapOvr>
</p:sld>
</file>

<file path=ppt/theme/theme1.xml><?xml version="1.0" encoding="utf-8"?>
<a:theme xmlns:a="http://schemas.openxmlformats.org/drawingml/2006/main" name="Electric Motors Manufacturing Company Profile by Slidesgo">
  <a:themeElements>
    <a:clrScheme name="Simple Light">
      <a:dk1>
        <a:srgbClr val="2E2E2E"/>
      </a:dk1>
      <a:lt1>
        <a:srgbClr val="FFFFFF"/>
      </a:lt1>
      <a:dk2>
        <a:srgbClr val="EA5D59"/>
      </a:dk2>
      <a:lt2>
        <a:srgbClr val="EEEEEE"/>
      </a:lt2>
      <a:accent1>
        <a:srgbClr val="D9D9D9"/>
      </a:accent1>
      <a:accent2>
        <a:srgbClr val="CCCCCC"/>
      </a:accent2>
      <a:accent3>
        <a:srgbClr val="999999"/>
      </a:accent3>
      <a:accent4>
        <a:srgbClr val="FFFFFF"/>
      </a:accent4>
      <a:accent5>
        <a:srgbClr val="FFFFFF"/>
      </a:accent5>
      <a:accent6>
        <a:srgbClr val="FFFFFF"/>
      </a:accent6>
      <a:hlink>
        <a:srgbClr val="2E2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98</Words>
  <Application>Microsoft Office PowerPoint</Application>
  <PresentationFormat>On-screen Show (16:9)</PresentationFormat>
  <Paragraphs>20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Hind</vt:lpstr>
      <vt:lpstr>Golos Text</vt:lpstr>
      <vt:lpstr>Nunito Light</vt:lpstr>
      <vt:lpstr>Calibri</vt:lpstr>
      <vt:lpstr>Arial</vt:lpstr>
      <vt:lpstr>Electric Motors Manufacturing Company Profile by Slidesgo</vt:lpstr>
      <vt:lpstr>Sociālā tīkla sistēma publikāciju un ziņojumu kopīgošanai</vt:lpstr>
      <vt:lpstr>Uzdevuma nostādne</vt:lpstr>
      <vt:lpstr>Izmantotas izstrādes tehnoloģijas</vt:lpstr>
      <vt:lpstr>Funkcionālās dekompozīcijas diagramma</vt:lpstr>
      <vt:lpstr>ER diagramma</vt:lpstr>
      <vt:lpstr>Datu plūsmu diagramma</vt:lpstr>
      <vt:lpstr>Datu plūsmu diagramma</vt:lpstr>
      <vt:lpstr>Tabulu saišu shēma</vt:lpstr>
      <vt:lpstr>Programmas galvenā loga attēls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Aleskevic Vanja</cp:lastModifiedBy>
  <cp:revision>9</cp:revision>
  <dcterms:modified xsi:type="dcterms:W3CDTF">2024-06-13T01:04:16Z</dcterms:modified>
</cp:coreProperties>
</file>