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8" r:id="rId3"/>
    <p:sldId id="259" r:id="rId4"/>
    <p:sldId id="261" r:id="rId5"/>
    <p:sldId id="264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E5F37-D5A5-45F3-A81E-4DD39559FECA}" v="1" dt="2021-08-17T21:51:12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Oliveira Lyra" userId="c304595972b57492" providerId="LiveId" clId="{18CE5F37-D5A5-45F3-A81E-4DD39559FECA}"/>
    <pc:docChg chg="undo custSel addSld delSld modSld">
      <pc:chgData name="Vanessa Oliveira Lyra" userId="c304595972b57492" providerId="LiveId" clId="{18CE5F37-D5A5-45F3-A81E-4DD39559FECA}" dt="2021-08-17T21:55:39.062" v="463"/>
      <pc:docMkLst>
        <pc:docMk/>
      </pc:docMkLst>
      <pc:sldChg chg="modSp mod">
        <pc:chgData name="Vanessa Oliveira Lyra" userId="c304595972b57492" providerId="LiveId" clId="{18CE5F37-D5A5-45F3-A81E-4DD39559FECA}" dt="2021-08-17T21:30:52.064" v="74" actId="20577"/>
        <pc:sldMkLst>
          <pc:docMk/>
          <pc:sldMk cId="3992329142" sldId="256"/>
        </pc:sldMkLst>
        <pc:spChg chg="mod">
          <ac:chgData name="Vanessa Oliveira Lyra" userId="c304595972b57492" providerId="LiveId" clId="{18CE5F37-D5A5-45F3-A81E-4DD39559FECA}" dt="2021-08-17T21:30:52.064" v="74" actId="20577"/>
          <ac:spMkLst>
            <pc:docMk/>
            <pc:sldMk cId="3992329142" sldId="256"/>
            <ac:spMk id="2" creationId="{00000000-0000-0000-0000-000000000000}"/>
          </ac:spMkLst>
        </pc:spChg>
        <pc:spChg chg="mod">
          <ac:chgData name="Vanessa Oliveira Lyra" userId="c304595972b57492" providerId="LiveId" clId="{18CE5F37-D5A5-45F3-A81E-4DD39559FECA}" dt="2021-08-17T21:28:07.247" v="68" actId="20577"/>
          <ac:spMkLst>
            <pc:docMk/>
            <pc:sldMk cId="3992329142" sldId="256"/>
            <ac:spMk id="3" creationId="{00000000-0000-0000-0000-000000000000}"/>
          </ac:spMkLst>
        </pc:spChg>
      </pc:sldChg>
      <pc:sldChg chg="modSp mod">
        <pc:chgData name="Vanessa Oliveira Lyra" userId="c304595972b57492" providerId="LiveId" clId="{18CE5F37-D5A5-45F3-A81E-4DD39559FECA}" dt="2021-08-17T21:44:59.367" v="320" actId="20577"/>
        <pc:sldMkLst>
          <pc:docMk/>
          <pc:sldMk cId="59122200" sldId="258"/>
        </pc:sldMkLst>
        <pc:spChg chg="mod">
          <ac:chgData name="Vanessa Oliveira Lyra" userId="c304595972b57492" providerId="LiveId" clId="{18CE5F37-D5A5-45F3-A81E-4DD39559FECA}" dt="2021-08-17T21:39:27.016" v="271" actId="20577"/>
          <ac:spMkLst>
            <pc:docMk/>
            <pc:sldMk cId="59122200" sldId="258"/>
            <ac:spMk id="2" creationId="{00000000-0000-0000-0000-000000000000}"/>
          </ac:spMkLst>
        </pc:spChg>
        <pc:spChg chg="mod">
          <ac:chgData name="Vanessa Oliveira Lyra" userId="c304595972b57492" providerId="LiveId" clId="{18CE5F37-D5A5-45F3-A81E-4DD39559FECA}" dt="2021-08-17T21:44:59.367" v="320" actId="20577"/>
          <ac:spMkLst>
            <pc:docMk/>
            <pc:sldMk cId="59122200" sldId="258"/>
            <ac:spMk id="3" creationId="{00000000-0000-0000-0000-000000000000}"/>
          </ac:spMkLst>
        </pc:spChg>
      </pc:sldChg>
      <pc:sldChg chg="modSp mod">
        <pc:chgData name="Vanessa Oliveira Lyra" userId="c304595972b57492" providerId="LiveId" clId="{18CE5F37-D5A5-45F3-A81E-4DD39559FECA}" dt="2021-08-17T21:39:35.481" v="272"/>
        <pc:sldMkLst>
          <pc:docMk/>
          <pc:sldMk cId="837838269" sldId="259"/>
        </pc:sldMkLst>
        <pc:spChg chg="mod">
          <ac:chgData name="Vanessa Oliveira Lyra" userId="c304595972b57492" providerId="LiveId" clId="{18CE5F37-D5A5-45F3-A81E-4DD39559FECA}" dt="2021-08-17T21:39:35.481" v="272"/>
          <ac:spMkLst>
            <pc:docMk/>
            <pc:sldMk cId="837838269" sldId="259"/>
            <ac:spMk id="2" creationId="{00000000-0000-0000-0000-000000000000}"/>
          </ac:spMkLst>
        </pc:spChg>
      </pc:sldChg>
      <pc:sldChg chg="modSp mod">
        <pc:chgData name="Vanessa Oliveira Lyra" userId="c304595972b57492" providerId="LiveId" clId="{18CE5F37-D5A5-45F3-A81E-4DD39559FECA}" dt="2021-08-17T21:47:31.008" v="397" actId="15"/>
        <pc:sldMkLst>
          <pc:docMk/>
          <pc:sldMk cId="3794636576" sldId="261"/>
        </pc:sldMkLst>
        <pc:spChg chg="mod">
          <ac:chgData name="Vanessa Oliveira Lyra" userId="c304595972b57492" providerId="LiveId" clId="{18CE5F37-D5A5-45F3-A81E-4DD39559FECA}" dt="2021-08-17T21:39:40.384" v="273"/>
          <ac:spMkLst>
            <pc:docMk/>
            <pc:sldMk cId="3794636576" sldId="261"/>
            <ac:spMk id="2" creationId="{00000000-0000-0000-0000-000000000000}"/>
          </ac:spMkLst>
        </pc:spChg>
        <pc:spChg chg="mod">
          <ac:chgData name="Vanessa Oliveira Lyra" userId="c304595972b57492" providerId="LiveId" clId="{18CE5F37-D5A5-45F3-A81E-4DD39559FECA}" dt="2021-08-17T21:47:31.008" v="397" actId="15"/>
          <ac:spMkLst>
            <pc:docMk/>
            <pc:sldMk cId="3794636576" sldId="261"/>
            <ac:spMk id="3" creationId="{00000000-0000-0000-0000-000000000000}"/>
          </ac:spMkLst>
        </pc:spChg>
      </pc:sldChg>
      <pc:sldChg chg="del">
        <pc:chgData name="Vanessa Oliveira Lyra" userId="c304595972b57492" providerId="LiveId" clId="{18CE5F37-D5A5-45F3-A81E-4DD39559FECA}" dt="2021-08-17T21:40:09.441" v="274" actId="2696"/>
        <pc:sldMkLst>
          <pc:docMk/>
          <pc:sldMk cId="3470908839" sldId="262"/>
        </pc:sldMkLst>
      </pc:sldChg>
      <pc:sldChg chg="modSp del mod">
        <pc:chgData name="Vanessa Oliveira Lyra" userId="c304595972b57492" providerId="LiveId" clId="{18CE5F37-D5A5-45F3-A81E-4DD39559FECA}" dt="2021-08-17T21:40:38.008" v="276" actId="2696"/>
        <pc:sldMkLst>
          <pc:docMk/>
          <pc:sldMk cId="362268439" sldId="263"/>
        </pc:sldMkLst>
        <pc:spChg chg="mod">
          <ac:chgData name="Vanessa Oliveira Lyra" userId="c304595972b57492" providerId="LiveId" clId="{18CE5F37-D5A5-45F3-A81E-4DD39559FECA}" dt="2021-08-17T21:40:15.276" v="275"/>
          <ac:spMkLst>
            <pc:docMk/>
            <pc:sldMk cId="362268439" sldId="263"/>
            <ac:spMk id="2" creationId="{00000000-0000-0000-0000-000000000000}"/>
          </ac:spMkLst>
        </pc:spChg>
      </pc:sldChg>
      <pc:sldChg chg="addSp delSp modSp mod setBg">
        <pc:chgData name="Vanessa Oliveira Lyra" userId="c304595972b57492" providerId="LiveId" clId="{18CE5F37-D5A5-45F3-A81E-4DD39559FECA}" dt="2021-08-17T21:53:40.906" v="441" actId="255"/>
        <pc:sldMkLst>
          <pc:docMk/>
          <pc:sldMk cId="4144903964" sldId="264"/>
        </pc:sldMkLst>
        <pc:spChg chg="mod">
          <ac:chgData name="Vanessa Oliveira Lyra" userId="c304595972b57492" providerId="LiveId" clId="{18CE5F37-D5A5-45F3-A81E-4DD39559FECA}" dt="2021-08-17T21:50:54.836" v="413" actId="26606"/>
          <ac:spMkLst>
            <pc:docMk/>
            <pc:sldMk cId="4144903964" sldId="264"/>
            <ac:spMk id="2" creationId="{00000000-0000-0000-0000-000000000000}"/>
          </ac:spMkLst>
        </pc:spChg>
        <pc:spChg chg="mod ord">
          <ac:chgData name="Vanessa Oliveira Lyra" userId="c304595972b57492" providerId="LiveId" clId="{18CE5F37-D5A5-45F3-A81E-4DD39559FECA}" dt="2021-08-17T21:53:40.906" v="441" actId="255"/>
          <ac:spMkLst>
            <pc:docMk/>
            <pc:sldMk cId="4144903964" sldId="264"/>
            <ac:spMk id="3" creationId="{00000000-0000-0000-0000-000000000000}"/>
          </ac:spMkLst>
        </pc:spChg>
        <pc:spChg chg="add del">
          <ac:chgData name="Vanessa Oliveira Lyra" userId="c304595972b57492" providerId="LiveId" clId="{18CE5F37-D5A5-45F3-A81E-4DD39559FECA}" dt="2021-08-17T21:50:47.329" v="409" actId="26606"/>
          <ac:spMkLst>
            <pc:docMk/>
            <pc:sldMk cId="4144903964" sldId="264"/>
            <ac:spMk id="10" creationId="{BA2EA6A6-CD0C-4CFD-8EC2-AA44F9870331}"/>
          </ac:spMkLst>
        </pc:spChg>
        <pc:picChg chg="add del mod">
          <ac:chgData name="Vanessa Oliveira Lyra" userId="c304595972b57492" providerId="LiveId" clId="{18CE5F37-D5A5-45F3-A81E-4DD39559FECA}" dt="2021-08-17T21:51:09.185" v="415" actId="21"/>
          <ac:picMkLst>
            <pc:docMk/>
            <pc:sldMk cId="4144903964" sldId="264"/>
            <ac:picMk id="5" creationId="{01C6DA99-B8B2-43A0-A087-11B6D2333DEC}"/>
          </ac:picMkLst>
        </pc:picChg>
      </pc:sldChg>
      <pc:sldChg chg="del">
        <pc:chgData name="Vanessa Oliveira Lyra" userId="c304595972b57492" providerId="LiveId" clId="{18CE5F37-D5A5-45F3-A81E-4DD39559FECA}" dt="2021-08-17T21:41:54.539" v="278" actId="2696"/>
        <pc:sldMkLst>
          <pc:docMk/>
          <pc:sldMk cId="1679135860" sldId="265"/>
        </pc:sldMkLst>
      </pc:sldChg>
      <pc:sldChg chg="modSp mod">
        <pc:chgData name="Vanessa Oliveira Lyra" userId="c304595972b57492" providerId="LiveId" clId="{18CE5F37-D5A5-45F3-A81E-4DD39559FECA}" dt="2021-08-17T21:55:39.062" v="463"/>
        <pc:sldMkLst>
          <pc:docMk/>
          <pc:sldMk cId="905357068" sldId="266"/>
        </pc:sldMkLst>
        <pc:spChg chg="mod">
          <ac:chgData name="Vanessa Oliveira Lyra" userId="c304595972b57492" providerId="LiveId" clId="{18CE5F37-D5A5-45F3-A81E-4DD39559FECA}" dt="2021-08-17T21:55:39.062" v="463"/>
          <ac:spMkLst>
            <pc:docMk/>
            <pc:sldMk cId="905357068" sldId="266"/>
            <ac:spMk id="2" creationId="{00000000-0000-0000-0000-000000000000}"/>
          </ac:spMkLst>
        </pc:spChg>
        <pc:spChg chg="mod">
          <ac:chgData name="Vanessa Oliveira Lyra" userId="c304595972b57492" providerId="LiveId" clId="{18CE5F37-D5A5-45F3-A81E-4DD39559FECA}" dt="2021-08-17T21:55:19.322" v="461" actId="20577"/>
          <ac:spMkLst>
            <pc:docMk/>
            <pc:sldMk cId="905357068" sldId="266"/>
            <ac:spMk id="3" creationId="{00000000-0000-0000-0000-000000000000}"/>
          </ac:spMkLst>
        </pc:spChg>
      </pc:sldChg>
      <pc:sldChg chg="addSp delSp modSp new mod">
        <pc:chgData name="Vanessa Oliveira Lyra" userId="c304595972b57492" providerId="LiveId" clId="{18CE5F37-D5A5-45F3-A81E-4DD39559FECA}" dt="2021-08-17T21:51:37.610" v="428"/>
        <pc:sldMkLst>
          <pc:docMk/>
          <pc:sldMk cId="2251910177" sldId="267"/>
        </pc:sldMkLst>
        <pc:spChg chg="mod">
          <ac:chgData name="Vanessa Oliveira Lyra" userId="c304595972b57492" providerId="LiveId" clId="{18CE5F37-D5A5-45F3-A81E-4DD39559FECA}" dt="2021-08-17T21:51:37.610" v="428"/>
          <ac:spMkLst>
            <pc:docMk/>
            <pc:sldMk cId="2251910177" sldId="267"/>
            <ac:spMk id="2" creationId="{0E88EFA7-0C8C-4754-ADD3-6AE626E79915}"/>
          </ac:spMkLst>
        </pc:spChg>
        <pc:spChg chg="del">
          <ac:chgData name="Vanessa Oliveira Lyra" userId="c304595972b57492" providerId="LiveId" clId="{18CE5F37-D5A5-45F3-A81E-4DD39559FECA}" dt="2021-08-17T21:51:12.478" v="416"/>
          <ac:spMkLst>
            <pc:docMk/>
            <pc:sldMk cId="2251910177" sldId="267"/>
            <ac:spMk id="3" creationId="{E09E40B4-BD83-46D9-A6EA-F80F2F6D756F}"/>
          </ac:spMkLst>
        </pc:spChg>
        <pc:picChg chg="add mod">
          <ac:chgData name="Vanessa Oliveira Lyra" userId="c304595972b57492" providerId="LiveId" clId="{18CE5F37-D5A5-45F3-A81E-4DD39559FECA}" dt="2021-08-17T21:51:12.478" v="416"/>
          <ac:picMkLst>
            <pc:docMk/>
            <pc:sldMk cId="2251910177" sldId="267"/>
            <ac:picMk id="4" creationId="{347B177E-403A-4F52-80C1-0CF2A6D78D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6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0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8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5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7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2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8218" y="659955"/>
            <a:ext cx="9966960" cy="2926080"/>
          </a:xfrm>
        </p:spPr>
        <p:txBody>
          <a:bodyPr/>
          <a:lstStyle/>
          <a:p>
            <a:r>
              <a:rPr lang="en-IE" dirty="0" err="1"/>
              <a:t>EASYPub</a:t>
            </a:r>
            <a:r>
              <a:rPr lang="en-IE" dirty="0"/>
              <a:t> – Stock Management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768" y="4660466"/>
            <a:ext cx="8767860" cy="1388165"/>
          </a:xfrm>
        </p:spPr>
        <p:txBody>
          <a:bodyPr/>
          <a:lstStyle/>
          <a:p>
            <a:r>
              <a:rPr lang="en-IE" dirty="0"/>
              <a:t>Vanessa de Oliveira Lyra</a:t>
            </a:r>
          </a:p>
          <a:p>
            <a:r>
              <a:rPr lang="en-IE" dirty="0"/>
              <a:t>22/08/2021</a:t>
            </a:r>
          </a:p>
        </p:txBody>
      </p:sp>
    </p:spTree>
    <p:extLst>
      <p:ext uri="{BB962C8B-B14F-4D97-AF65-F5344CB8AC3E}">
        <p14:creationId xmlns:p14="http://schemas.microsoft.com/office/powerpoint/2010/main" val="399232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Stock Management System for Pubs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E" dirty="0"/>
              <a:t>Background</a:t>
            </a:r>
          </a:p>
          <a:p>
            <a:r>
              <a:rPr lang="en-IE" dirty="0"/>
              <a:t>Work Experience</a:t>
            </a:r>
          </a:p>
          <a:p>
            <a:pPr lvl="1"/>
            <a:r>
              <a:rPr lang="en-IE" dirty="0"/>
              <a:t>Supply Chain</a:t>
            </a:r>
          </a:p>
          <a:p>
            <a:pPr lvl="1"/>
            <a:r>
              <a:rPr lang="en-IE" dirty="0"/>
              <a:t>Small chain pubs </a:t>
            </a:r>
          </a:p>
          <a:p>
            <a:endParaRPr lang="en-IE" dirty="0"/>
          </a:p>
          <a:p>
            <a:r>
              <a:rPr lang="en-US" dirty="0"/>
              <a:t>Why did you do this project ?</a:t>
            </a:r>
            <a:endParaRPr lang="en-IE" dirty="0"/>
          </a:p>
          <a:p>
            <a:pPr lvl="1"/>
            <a:r>
              <a:rPr lang="en-IE" dirty="0"/>
              <a:t>Problems experienced</a:t>
            </a:r>
          </a:p>
          <a:p>
            <a:pPr lvl="1"/>
            <a:r>
              <a:rPr lang="en-IE" dirty="0"/>
              <a:t>Importance of the correct stock level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912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Stock Management System for Pubs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What are the aims of the project?</a:t>
            </a:r>
          </a:p>
          <a:p>
            <a:endParaRPr lang="en-IE" dirty="0"/>
          </a:p>
          <a:p>
            <a:r>
              <a:rPr lang="en-IE" dirty="0"/>
              <a:t>What did you try to achieve?</a:t>
            </a:r>
          </a:p>
          <a:p>
            <a:endParaRPr lang="en-IE" dirty="0"/>
          </a:p>
          <a:p>
            <a:r>
              <a:rPr lang="en-IE" dirty="0"/>
              <a:t>Identify the problem</a:t>
            </a:r>
          </a:p>
          <a:p>
            <a:endParaRPr lang="en-IE" dirty="0"/>
          </a:p>
          <a:p>
            <a:r>
              <a:rPr lang="en-IE" dirty="0"/>
              <a:t>How did you solve the problem?</a:t>
            </a:r>
          </a:p>
          <a:p>
            <a:endParaRPr lang="en-IE" dirty="0"/>
          </a:p>
          <a:p>
            <a:r>
              <a:rPr lang="en-IE" dirty="0"/>
              <a:t>Identify the customer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783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Stock Management System for Pubs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Theoretical Background – brief description of technologies used in project.</a:t>
            </a:r>
          </a:p>
          <a:p>
            <a:pPr lvl="1"/>
            <a:r>
              <a:rPr lang="en-IE" dirty="0"/>
              <a:t>MySQL</a:t>
            </a:r>
          </a:p>
          <a:p>
            <a:pPr lvl="1"/>
            <a:r>
              <a:rPr lang="en-IE" dirty="0"/>
              <a:t>Java</a:t>
            </a:r>
          </a:p>
          <a:p>
            <a:endParaRPr lang="en-IE" dirty="0"/>
          </a:p>
          <a:p>
            <a:r>
              <a:rPr lang="en-US" dirty="0"/>
              <a:t>What was the most challenging part of the project?</a:t>
            </a:r>
            <a:endParaRPr lang="en-IE" dirty="0"/>
          </a:p>
          <a:p>
            <a:pPr lvl="1"/>
            <a:r>
              <a:rPr lang="en-IE" dirty="0"/>
              <a:t>Statements </a:t>
            </a:r>
          </a:p>
          <a:p>
            <a:pPr lvl="1"/>
            <a:r>
              <a:rPr lang="en-IE" dirty="0"/>
              <a:t>Time</a:t>
            </a:r>
          </a:p>
          <a:p>
            <a:pPr lvl="1"/>
            <a:r>
              <a:rPr lang="en-IE" dirty="0"/>
              <a:t>Validations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463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Stock Management System for Pubs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IE" sz="3900" b="1" dirty="0"/>
              <a:t>Code &amp; Testing</a:t>
            </a:r>
          </a:p>
          <a:p>
            <a:pPr marL="45720" indent="0">
              <a:buNone/>
            </a:pPr>
            <a:endParaRPr lang="en-IE" sz="1200" b="1" dirty="0"/>
          </a:p>
          <a:p>
            <a:r>
              <a:rPr lang="en-US" sz="2800" dirty="0"/>
              <a:t>If you were to do the project again, what would you do differently ?</a:t>
            </a:r>
            <a:endParaRPr lang="en-IE" sz="2800" dirty="0"/>
          </a:p>
          <a:p>
            <a:pPr marL="45720" indent="0">
              <a:buNone/>
            </a:pPr>
            <a:endParaRPr lang="en-IE" sz="2800" dirty="0"/>
          </a:p>
          <a:p>
            <a:pPr>
              <a:spcBef>
                <a:spcPts val="600"/>
              </a:spcBef>
            </a:pPr>
            <a:r>
              <a:rPr lang="en-IE" sz="2800" dirty="0"/>
              <a:t>Graphical User Interface (GUI) Layout</a:t>
            </a:r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490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EFA7-0C8C-4754-ADD3-6AE626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Stock Management System for Pubs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347B177E-403A-4F52-80C1-0CF2A6D7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393" y="2057400"/>
            <a:ext cx="653387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1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IE"/>
              <a:t>Stock Management System for Pubs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IE" sz="3900" b="1" dirty="0"/>
              <a:t>Advantages &amp; Limitations</a:t>
            </a:r>
            <a:endParaRPr lang="en-IE" dirty="0"/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sz="2800" dirty="0"/>
              <a:t>Describe the opportunities for the project and its future prospects.</a:t>
            </a:r>
          </a:p>
          <a:p>
            <a:pPr>
              <a:spcBef>
                <a:spcPts val="600"/>
              </a:spcBef>
            </a:pPr>
            <a:endParaRPr lang="en-IE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How have you changed over the course of the project ?</a:t>
            </a:r>
            <a:endParaRPr lang="en-IE" sz="2800" dirty="0"/>
          </a:p>
          <a:p>
            <a:pPr>
              <a:spcBef>
                <a:spcPts val="600"/>
              </a:spcBef>
            </a:pPr>
            <a:endParaRPr lang="en-IE" sz="2800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53570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166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EASYPub – Stock Management </vt:lpstr>
      <vt:lpstr>Stock Management System for Pubs</vt:lpstr>
      <vt:lpstr>Stock Management System for Pubs</vt:lpstr>
      <vt:lpstr>Stock Management System for Pubs</vt:lpstr>
      <vt:lpstr>Stock Management System for Pubs</vt:lpstr>
      <vt:lpstr>Stock Management System for Pubs</vt:lpstr>
      <vt:lpstr>Stock Management System for Pubs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Project Name</dc:title>
  <dc:creator>Liam McCabe</dc:creator>
  <cp:lastModifiedBy>Vanessa Oliveira Lyra</cp:lastModifiedBy>
  <cp:revision>2</cp:revision>
  <dcterms:created xsi:type="dcterms:W3CDTF">2018-07-16T10:45:39Z</dcterms:created>
  <dcterms:modified xsi:type="dcterms:W3CDTF">2021-08-17T21:55:49Z</dcterms:modified>
</cp:coreProperties>
</file>