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s-ES"/>
    </a:defPPr>
    <a:lvl1pPr marL="0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1pPr>
    <a:lvl2pPr marL="311033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2pPr>
    <a:lvl3pPr marL="622066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3pPr>
    <a:lvl4pPr marL="933099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4pPr>
    <a:lvl5pPr marL="1244133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5pPr>
    <a:lvl6pPr marL="1555166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6pPr>
    <a:lvl7pPr marL="1866199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7pPr>
    <a:lvl8pPr marL="2177232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8pPr>
    <a:lvl9pPr marL="2488265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8F70-B5A1-40B6-8FDE-8A7C35BED591}" type="datetimeFigureOut">
              <a:rPr lang="es-ES" smtClean="0"/>
              <a:t>17/07/2021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795D-D614-408A-A826-818766E4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17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8F70-B5A1-40B6-8FDE-8A7C35BED591}" type="datetimeFigureOut">
              <a:rPr lang="es-ES" smtClean="0"/>
              <a:t>17/07/2021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795D-D614-408A-A826-818766E4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2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8F70-B5A1-40B6-8FDE-8A7C35BED591}" type="datetimeFigureOut">
              <a:rPr lang="es-ES" smtClean="0"/>
              <a:t>17/07/2021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795D-D614-408A-A826-818766E4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429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8F70-B5A1-40B6-8FDE-8A7C35BED591}" type="datetimeFigureOut">
              <a:rPr lang="es-ES" smtClean="0"/>
              <a:t>17/07/2021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795D-D614-408A-A826-818766E4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060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8F70-B5A1-40B6-8FDE-8A7C35BED591}" type="datetimeFigureOut">
              <a:rPr lang="es-ES" smtClean="0"/>
              <a:t>17/07/2021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795D-D614-408A-A826-818766E4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55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8F70-B5A1-40B6-8FDE-8A7C35BED591}" type="datetimeFigureOut">
              <a:rPr lang="es-ES" smtClean="0"/>
              <a:t>17/07/2021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795D-D614-408A-A826-818766E4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027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8F70-B5A1-40B6-8FDE-8A7C35BED591}" type="datetimeFigureOut">
              <a:rPr lang="es-ES" smtClean="0"/>
              <a:t>17/07/2021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795D-D614-408A-A826-818766E4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39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8F70-B5A1-40B6-8FDE-8A7C35BED591}" type="datetimeFigureOut">
              <a:rPr lang="es-ES" smtClean="0"/>
              <a:t>17/07/2021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795D-D614-408A-A826-818766E4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14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8F70-B5A1-40B6-8FDE-8A7C35BED591}" type="datetimeFigureOut">
              <a:rPr lang="es-ES" smtClean="0"/>
              <a:t>17/07/2021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795D-D614-408A-A826-818766E4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325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8F70-B5A1-40B6-8FDE-8A7C35BED591}" type="datetimeFigureOut">
              <a:rPr lang="es-ES" smtClean="0"/>
              <a:t>17/07/2021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795D-D614-408A-A826-818766E4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92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8F70-B5A1-40B6-8FDE-8A7C35BED591}" type="datetimeFigureOut">
              <a:rPr lang="es-ES" smtClean="0"/>
              <a:t>17/07/2021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795D-D614-408A-A826-818766E4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38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88F70-B5A1-40B6-8FDE-8A7C35BED591}" type="datetimeFigureOut">
              <a:rPr lang="es-ES" smtClean="0"/>
              <a:t>17/07/2021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B795D-D614-408A-A826-818766E4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97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9594"/>
            <a:ext cx="6480174" cy="638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216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vanesa manzanelli</dc:creator>
  <cp:lastModifiedBy>vanesa manzanelli</cp:lastModifiedBy>
  <cp:revision>1</cp:revision>
  <dcterms:created xsi:type="dcterms:W3CDTF">2021-07-18T01:25:10Z</dcterms:created>
  <dcterms:modified xsi:type="dcterms:W3CDTF">2021-07-18T01:27:13Z</dcterms:modified>
</cp:coreProperties>
</file>