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Serie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2192775"/>
            <a:ext cx="5783400" cy="22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        </a:t>
            </a:r>
            <a:r>
              <a:rPr lang="es"/>
              <a:t>Problema 3.28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                                             </a:t>
            </a:r>
            <a:r>
              <a:rPr lang="es" sz="800"/>
              <a:t> </a:t>
            </a:r>
            <a:r>
              <a:rPr lang="es" sz="800"/>
              <a:t>Laura Doce</a:t>
            </a:r>
            <a:r>
              <a:rPr lang="es" sz="800"/>
              <a:t> </a:t>
            </a:r>
            <a:r>
              <a:rPr lang="es"/>
              <a:t>                                      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s"/>
              <a:t>que un átomo de Ar tiene 18 p+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s"/>
              <a:t>si hablamos de un átomo nos referimos a una partícula neutra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rPr lang="es"/>
              <a:t>por lo tanto también tiene 18 e</a:t>
            </a:r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265500" y="954675"/>
            <a:ext cx="4045200" cy="22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El </a:t>
            </a:r>
            <a:r>
              <a:rPr b="1" lang="es" sz="3200">
                <a:solidFill>
                  <a:srgbClr val="FF0000"/>
                </a:solidFill>
              </a:rPr>
              <a:t>Ar </a:t>
            </a:r>
            <a:r>
              <a:rPr lang="es" sz="2700"/>
              <a:t>es un gas noble su número átomico es 18, 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esto quiere decir ….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146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M</a:t>
            </a:r>
            <a:r>
              <a:rPr baseline="30000" lang="es"/>
              <a:t>2+ es un catión divalente del cual no conocemos Z ni A, pero sabemos que es isoeletrónico con el Ar por lotanto podemos asegurar que tiene 18e</a:t>
            </a:r>
            <a:endParaRPr baseline="30000"/>
          </a:p>
        </p:txBody>
      </p:sp>
      <p:sp>
        <p:nvSpPr>
          <p:cNvPr id="76" name="Google Shape;76;p15"/>
          <p:cNvSpPr txBox="1"/>
          <p:nvPr/>
        </p:nvSpPr>
        <p:spPr>
          <a:xfrm>
            <a:off x="641425" y="2341950"/>
            <a:ext cx="5190900" cy="25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Si tiene 18e pero su carga es 2+</a:t>
            </a:r>
            <a:endParaRPr sz="2100">
              <a:solidFill>
                <a:srgbClr val="FFD9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 El Nºp+ es mayor que el Nº de e por dos unidades… entonces el catión tiene 20p+</a:t>
            </a:r>
            <a:endParaRPr sz="2100">
              <a:solidFill>
                <a:srgbClr val="FFD9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2100">
              <a:solidFill>
                <a:srgbClr val="FFD9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Esto indica que su Z= 20  </a:t>
            </a:r>
            <a:r>
              <a:rPr b="1" lang="es" sz="27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 es Calcio</a:t>
            </a:r>
            <a:endParaRPr b="1" sz="27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7050" y="2076525"/>
            <a:ext cx="2088349" cy="217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83" name="Google Shape;83;p16"/>
          <p:cNvSpPr txBox="1"/>
          <p:nvPr>
            <p:ph idx="4294967295" type="body"/>
          </p:nvPr>
        </p:nvSpPr>
        <p:spPr>
          <a:xfrm>
            <a:off x="311700" y="1195200"/>
            <a:ext cx="8101500" cy="12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5"/>
                </a:solidFill>
              </a:rPr>
              <a:t>Si el problema indica que este ión de calcio tiene 22 neutrones y sabiendo que A(Nº másico)= Nºp+ + Nº n 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chemeClr val="accent5"/>
                </a:solidFill>
              </a:rPr>
              <a:t>A= 20+22= 42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84" name="Google Shape;84;p16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16"/>
          <p:cNvSpPr txBox="1"/>
          <p:nvPr>
            <p:ph idx="4294967295" type="body"/>
          </p:nvPr>
        </p:nvSpPr>
        <p:spPr>
          <a:xfrm>
            <a:off x="5384950" y="2819300"/>
            <a:ext cx="2760300" cy="19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 </a:t>
            </a:r>
            <a:r>
              <a:rPr baseline="-25000" lang="es" sz="2600"/>
              <a:t> 42</a:t>
            </a:r>
            <a:endParaRPr baseline="-25000" sz="2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3500"/>
              <a:t> </a:t>
            </a:r>
            <a:r>
              <a:rPr baseline="-25000" lang="es" sz="2500"/>
              <a:t>20</a:t>
            </a:r>
            <a:r>
              <a:rPr lang="es" sz="3500"/>
              <a:t>Ca</a:t>
            </a:r>
            <a:r>
              <a:rPr baseline="30000" lang="es" sz="3500"/>
              <a:t>2+</a:t>
            </a:r>
            <a:endParaRPr baseline="30000" sz="3500"/>
          </a:p>
        </p:txBody>
      </p:sp>
      <p:cxnSp>
        <p:nvCxnSpPr>
          <p:cNvPr id="86" name="Google Shape;86;p16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16"/>
          <p:cNvSpPr txBox="1"/>
          <p:nvPr/>
        </p:nvSpPr>
        <p:spPr>
          <a:xfrm>
            <a:off x="208825" y="3192200"/>
            <a:ext cx="4460100" cy="14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Rta: Notación completa del ión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