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41" r:id="rId5"/>
    <p:sldMasterId id="2147483757" r:id="rId6"/>
  </p:sldMasterIdLst>
  <p:notesMasterIdLst>
    <p:notesMasterId r:id="rId9"/>
  </p:notesMasterIdLst>
  <p:sldIdLst>
    <p:sldId id="2145706481" r:id="rId7"/>
    <p:sldId id="2145706475" r:id="rId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938C1F-0325-4C92-8200-638D4337F736}">
          <p14:sldIdLst>
            <p14:sldId id="2145706481"/>
            <p14:sldId id="21457064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3EDC06-8D93-3A96-EFF8-D0D18117AD8A}" name="Shad, Adam" initials="SA" userId="S::ashad@kforce.com::0da121ce-c4bf-4304-a5df-2cceb5455d3a" providerId="AD"/>
  <p188:author id="{57821929-EFBA-9FBE-15C6-E7E59BA18D73}" name="Weber, Jason" initials="WJ" userId="S::jweber@kforce.com::0456d3a2-6746-4a2d-81c4-e2df18ca914c" providerId="AD"/>
  <p188:author id="{3E5BAF6C-F263-56E8-BFB8-E1F95F2E7274}" name="Weber, Jason" initials="WJ" userId="S::JWeber@kforce.com::0456d3a2-6746-4a2d-81c4-e2df18ca914c" providerId="AD"/>
  <p188:author id="{8412EF9A-6C55-8BFE-8309-D237D55B70EA}" name="Vitrano, Bobby" initials="VB" userId="S::RVitrano@kforce.com::e3cf47fd-9d19-444b-9854-3bc9ad90dc2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oriarty, Kevin" initials="MK" lastIdx="12" clrIdx="6">
    <p:extLst>
      <p:ext uri="{19B8F6BF-5375-455C-9EA6-DF929625EA0E}">
        <p15:presenceInfo xmlns:p15="http://schemas.microsoft.com/office/powerpoint/2012/main" userId="S::KMoriarty2@kforce.com::3812dfbe-4e6b-4037-9132-13c5eafcc39d" providerId="AD"/>
      </p:ext>
    </p:extLst>
  </p:cmAuthor>
  <p:cmAuthor id="1" name="Vitrano, Bobby" initials="VB" lastIdx="74" clrIdx="0">
    <p:extLst>
      <p:ext uri="{19B8F6BF-5375-455C-9EA6-DF929625EA0E}">
        <p15:presenceInfo xmlns:p15="http://schemas.microsoft.com/office/powerpoint/2012/main" userId="S::RVitrano@kforce.com::e3cf47fd-9d19-444b-9854-3bc9ad90dc2c" providerId="AD"/>
      </p:ext>
    </p:extLst>
  </p:cmAuthor>
  <p:cmAuthor id="8" name="Orth, Shane" initials="OS" lastIdx="25" clrIdx="7">
    <p:extLst>
      <p:ext uri="{19B8F6BF-5375-455C-9EA6-DF929625EA0E}">
        <p15:presenceInfo xmlns:p15="http://schemas.microsoft.com/office/powerpoint/2012/main" userId="S::SOrth@kforce.com::917f320a-56a7-4bc7-b5ed-1ea3cc75663a" providerId="AD"/>
      </p:ext>
    </p:extLst>
  </p:cmAuthor>
  <p:cmAuthor id="2" name="Sean Kampas" initials="SK" lastIdx="48" clrIdx="1">
    <p:extLst>
      <p:ext uri="{19B8F6BF-5375-455C-9EA6-DF929625EA0E}">
        <p15:presenceInfo xmlns:p15="http://schemas.microsoft.com/office/powerpoint/2012/main" userId="Sean Kampas" providerId="None"/>
      </p:ext>
    </p:extLst>
  </p:cmAuthor>
  <p:cmAuthor id="3" name="Delgado, Jill" initials="DJ" lastIdx="85" clrIdx="2">
    <p:extLst>
      <p:ext uri="{19B8F6BF-5375-455C-9EA6-DF929625EA0E}">
        <p15:presenceInfo xmlns:p15="http://schemas.microsoft.com/office/powerpoint/2012/main" userId="S::JDelgado@kforce.com::8c759c56-3434-430a-a4ae-e5fb35798b94" providerId="AD"/>
      </p:ext>
    </p:extLst>
  </p:cmAuthor>
  <p:cmAuthor id="4" name="McMullen-Magdovitz, Kristen" initials="MK" lastIdx="176" clrIdx="3">
    <p:extLst>
      <p:ext uri="{19B8F6BF-5375-455C-9EA6-DF929625EA0E}">
        <p15:presenceInfo xmlns:p15="http://schemas.microsoft.com/office/powerpoint/2012/main" userId="S::KMcMullen@kforce.com::6dbb1cbc-35b6-4471-a3ff-c185d935efdc" providerId="AD"/>
      </p:ext>
    </p:extLst>
  </p:cmAuthor>
  <p:cmAuthor id="5" name="Simon, Tyson" initials="ST" lastIdx="8" clrIdx="4">
    <p:extLst>
      <p:ext uri="{19B8F6BF-5375-455C-9EA6-DF929625EA0E}">
        <p15:presenceInfo xmlns:p15="http://schemas.microsoft.com/office/powerpoint/2012/main" userId="S::JSIMON@kforce.com::e11fdc81-1b8e-4eea-9793-676b018c0d9c" providerId="AD"/>
      </p:ext>
    </p:extLst>
  </p:cmAuthor>
  <p:cmAuthor id="6" name="Eubanks, Leslie" initials="EL" lastIdx="11" clrIdx="5">
    <p:extLst>
      <p:ext uri="{19B8F6BF-5375-455C-9EA6-DF929625EA0E}">
        <p15:presenceInfo xmlns:p15="http://schemas.microsoft.com/office/powerpoint/2012/main" userId="S::leubanks@kforce.com::a7565b28-026d-4cc6-a48f-c1574a7ca3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B00"/>
    <a:srgbClr val="5CC000"/>
    <a:srgbClr val="D9D9D9"/>
    <a:srgbClr val="FF9999"/>
    <a:srgbClr val="FF0000"/>
    <a:srgbClr val="DF946F"/>
    <a:srgbClr val="FF4E1A"/>
    <a:srgbClr val="00A6F3"/>
    <a:srgbClr val="CEEDFA"/>
    <a:srgbClr val="FF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my" userId="15b2fe6a-daff-449e-bed5-224f5c799157" providerId="ADAL" clId="{B2B5B33C-3817-40F9-805F-0A8FA8B6F34D}"/>
    <pc:docChg chg="delSld delMainMaster modSection">
      <pc:chgData name="Jackson, Amy" userId="15b2fe6a-daff-449e-bed5-224f5c799157" providerId="ADAL" clId="{B2B5B33C-3817-40F9-805F-0A8FA8B6F34D}" dt="2022-07-11T13:48:05.804" v="0" actId="47"/>
      <pc:docMkLst>
        <pc:docMk/>
      </pc:docMkLst>
      <pc:sldChg chg="del">
        <pc:chgData name="Jackson, Amy" userId="15b2fe6a-daff-449e-bed5-224f5c799157" providerId="ADAL" clId="{B2B5B33C-3817-40F9-805F-0A8FA8B6F34D}" dt="2022-07-11T13:48:05.804" v="0" actId="47"/>
        <pc:sldMkLst>
          <pc:docMk/>
          <pc:sldMk cId="0" sldId="2145706419"/>
        </pc:sldMkLst>
      </pc:sldChg>
      <pc:sldChg chg="del">
        <pc:chgData name="Jackson, Amy" userId="15b2fe6a-daff-449e-bed5-224f5c799157" providerId="ADAL" clId="{B2B5B33C-3817-40F9-805F-0A8FA8B6F34D}" dt="2022-07-11T13:48:05.804" v="0" actId="47"/>
        <pc:sldMkLst>
          <pc:docMk/>
          <pc:sldMk cId="21189568" sldId="2145706477"/>
        </pc:sldMkLst>
      </pc:sldChg>
      <pc:sldChg chg="del">
        <pc:chgData name="Jackson, Amy" userId="15b2fe6a-daff-449e-bed5-224f5c799157" providerId="ADAL" clId="{B2B5B33C-3817-40F9-805F-0A8FA8B6F34D}" dt="2022-07-11T13:48:05.804" v="0" actId="47"/>
        <pc:sldMkLst>
          <pc:docMk/>
          <pc:sldMk cId="1043533729" sldId="2145706478"/>
        </pc:sldMkLst>
      </pc:sldChg>
      <pc:sldChg chg="del">
        <pc:chgData name="Jackson, Amy" userId="15b2fe6a-daff-449e-bed5-224f5c799157" providerId="ADAL" clId="{B2B5B33C-3817-40F9-805F-0A8FA8B6F34D}" dt="2022-07-11T13:48:05.804" v="0" actId="47"/>
        <pc:sldMkLst>
          <pc:docMk/>
          <pc:sldMk cId="3787714213" sldId="2145706479"/>
        </pc:sldMkLst>
      </pc:sldChg>
      <pc:sldChg chg="del">
        <pc:chgData name="Jackson, Amy" userId="15b2fe6a-daff-449e-bed5-224f5c799157" providerId="ADAL" clId="{B2B5B33C-3817-40F9-805F-0A8FA8B6F34D}" dt="2022-07-11T13:48:05.804" v="0" actId="47"/>
        <pc:sldMkLst>
          <pc:docMk/>
          <pc:sldMk cId="581930079" sldId="2145706480"/>
        </pc:sldMkLst>
      </pc:sldChg>
      <pc:sldMasterChg chg="delSldLayout">
        <pc:chgData name="Jackson, Amy" userId="15b2fe6a-daff-449e-bed5-224f5c799157" providerId="ADAL" clId="{B2B5B33C-3817-40F9-805F-0A8FA8B6F34D}" dt="2022-07-11T13:48:05.804" v="0" actId="47"/>
        <pc:sldMasterMkLst>
          <pc:docMk/>
          <pc:sldMasterMk cId="2979606734" sldId="2147483662"/>
        </pc:sldMasterMkLst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2979606734" sldId="2147483662"/>
            <pc:sldLayoutMk cId="3843761650" sldId="2147483785"/>
          </pc:sldLayoutMkLst>
        </pc:sldLayoutChg>
      </pc:sldMasterChg>
      <pc:sldMasterChg chg="del delSldLayout">
        <pc:chgData name="Jackson, Amy" userId="15b2fe6a-daff-449e-bed5-224f5c799157" providerId="ADAL" clId="{B2B5B33C-3817-40F9-805F-0A8FA8B6F34D}" dt="2022-07-11T13:48:05.804" v="0" actId="47"/>
        <pc:sldMasterMkLst>
          <pc:docMk/>
          <pc:sldMasterMk cId="1512642938" sldId="2147483771"/>
        </pc:sldMasterMkLst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96369827" sldId="2147483772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267884641" sldId="2147483773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512549818" sldId="2147483774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706238566" sldId="2147483776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25250151" sldId="2147483777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3772608574" sldId="2147483778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4190786024" sldId="2147483779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3969216931" sldId="2147483780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2976531624" sldId="2147483781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842105689" sldId="2147483782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440868802" sldId="2147483783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2455010297" sldId="2147483784"/>
          </pc:sldLayoutMkLst>
        </pc:sldLayoutChg>
        <pc:sldLayoutChg chg="del">
          <pc:chgData name="Jackson, Amy" userId="15b2fe6a-daff-449e-bed5-224f5c799157" providerId="ADAL" clId="{B2B5B33C-3817-40F9-805F-0A8FA8B6F34D}" dt="2022-07-11T13:48:05.804" v="0" actId="47"/>
          <pc:sldLayoutMkLst>
            <pc:docMk/>
            <pc:sldMasterMk cId="1512642938" sldId="2147483771"/>
            <pc:sldLayoutMk cId="1955495552" sldId="21474837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8CEA498-E28C-4469-A3BC-39F94AEE29F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B1725B8-B4E4-4AA0-9803-74157CBA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text">
            <a:extLst>
              <a:ext uri="{FF2B5EF4-FFF2-40B4-BE49-F238E27FC236}">
                <a16:creationId xmlns:a16="http://schemas.microsoft.com/office/drawing/2014/main" id="{7B652CDC-4991-4950-B7B1-0B58653F8A2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-1359012" y="417305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49F548E6-0E0E-4BB5-986E-9FD506428810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37DA602-89A9-41F8-8657-53C996F5479D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5D68B-E43D-4B3B-AE2D-15B993129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25208" y="6246681"/>
            <a:ext cx="439310" cy="4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 userDrawn="1"/>
        </p:nvSpPr>
        <p:spPr>
          <a:xfrm>
            <a:off x="10994593" y="6504252"/>
            <a:ext cx="435407" cy="0"/>
          </a:xfrm>
          <a:prstGeom prst="line">
            <a:avLst/>
          </a:prstGeom>
          <a:ln w="25400">
            <a:solidFill>
              <a:srgbClr val="1C1F2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BB80982-E60C-4F8A-91A4-6F3C444B1348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F5EE5150-7E5C-47D5-86B1-19F5F4A3C21D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FD8A0D-5F39-4D06-9A3A-9940A0229FE3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99A5E-963C-424F-A208-F3B4327F69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734" y="213938"/>
            <a:ext cx="442259" cy="442259"/>
          </a:xfrm>
          <a:prstGeom prst="rect">
            <a:avLst/>
          </a:prstGeom>
        </p:spPr>
      </p:pic>
      <p:sp>
        <p:nvSpPr>
          <p:cNvPr id="9" name="Title text">
            <a:extLst>
              <a:ext uri="{FF2B5EF4-FFF2-40B4-BE49-F238E27FC236}">
                <a16:creationId xmlns:a16="http://schemas.microsoft.com/office/drawing/2014/main" id="{00CCEB37-BE9D-470E-B4BB-3A39AF8E204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802117" y="34273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KFORCE + BRAND TOOLKIT</a:t>
            </a:r>
          </a:p>
        </p:txBody>
      </p:sp>
    </p:spTree>
    <p:extLst>
      <p:ext uri="{BB962C8B-B14F-4D97-AF65-F5344CB8AC3E}">
        <p14:creationId xmlns:p14="http://schemas.microsoft.com/office/powerpoint/2010/main" val="18194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Right w/ Gray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45F224-1CAD-4D0D-A5FA-971A5E3B636D}"/>
              </a:ext>
            </a:extLst>
          </p:cNvPr>
          <p:cNvSpPr/>
          <p:nvPr userDrawn="1"/>
        </p:nvSpPr>
        <p:spPr>
          <a:xfrm>
            <a:off x="11197779" y="0"/>
            <a:ext cx="994221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69FF81-CED5-4327-9C5F-47F7E7EA70EE}"/>
              </a:ext>
            </a:extLst>
          </p:cNvPr>
          <p:cNvGrpSpPr/>
          <p:nvPr userDrawn="1"/>
        </p:nvGrpSpPr>
        <p:grpSpPr>
          <a:xfrm rot="16200000">
            <a:off x="11468662" y="5850440"/>
            <a:ext cx="442259" cy="442259"/>
            <a:chOff x="223734" y="213938"/>
            <a:chExt cx="442259" cy="4422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98FB94-C890-490E-95E0-F38D99EFD765}"/>
                </a:ext>
              </a:extLst>
            </p:cNvPr>
            <p:cNvSpPr/>
            <p:nvPr userDrawn="1"/>
          </p:nvSpPr>
          <p:spPr>
            <a:xfrm>
              <a:off x="223734" y="213938"/>
              <a:ext cx="442259" cy="442259"/>
            </a:xfrm>
            <a:prstGeom prst="rect">
              <a:avLst/>
            </a:prstGeom>
            <a:solidFill>
              <a:srgbClr val="A7A9A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DEA075-925D-474D-B1B0-356721CD9CA3}"/>
                </a:ext>
              </a:extLst>
            </p:cNvPr>
            <p:cNvGrpSpPr/>
            <p:nvPr userDrawn="1"/>
          </p:nvGrpSpPr>
          <p:grpSpPr>
            <a:xfrm>
              <a:off x="326808" y="289643"/>
              <a:ext cx="236109" cy="290848"/>
              <a:chOff x="3801702" y="1919696"/>
              <a:chExt cx="458787" cy="565151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5FD4D821-0EF7-4794-B60E-414547B15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702" y="1919696"/>
                <a:ext cx="180975" cy="449263"/>
              </a:xfrm>
              <a:custGeom>
                <a:avLst/>
                <a:gdLst>
                  <a:gd name="T0" fmla="*/ 21 w 32"/>
                  <a:gd name="T1" fmla="*/ 61 h 78"/>
                  <a:gd name="T2" fmla="*/ 32 w 32"/>
                  <a:gd name="T3" fmla="*/ 75 h 78"/>
                  <a:gd name="T4" fmla="*/ 32 w 32"/>
                  <a:gd name="T5" fmla="*/ 78 h 78"/>
                  <a:gd name="T6" fmla="*/ 0 w 32"/>
                  <a:gd name="T7" fmla="*/ 78 h 78"/>
                  <a:gd name="T8" fmla="*/ 0 w 32"/>
                  <a:gd name="T9" fmla="*/ 75 h 78"/>
                  <a:gd name="T10" fmla="*/ 11 w 32"/>
                  <a:gd name="T11" fmla="*/ 61 h 78"/>
                  <a:gd name="T12" fmla="*/ 11 w 32"/>
                  <a:gd name="T13" fmla="*/ 17 h 78"/>
                  <a:gd name="T14" fmla="*/ 0 w 32"/>
                  <a:gd name="T15" fmla="*/ 2 h 78"/>
                  <a:gd name="T16" fmla="*/ 0 w 32"/>
                  <a:gd name="T17" fmla="*/ 0 h 78"/>
                  <a:gd name="T18" fmla="*/ 31 w 32"/>
                  <a:gd name="T19" fmla="*/ 0 h 78"/>
                  <a:gd name="T20" fmla="*/ 31 w 32"/>
                  <a:gd name="T21" fmla="*/ 2 h 78"/>
                  <a:gd name="T22" fmla="*/ 21 w 32"/>
                  <a:gd name="T23" fmla="*/ 17 h 78"/>
                  <a:gd name="T24" fmla="*/ 21 w 32"/>
                  <a:gd name="T2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78">
                    <a:moveTo>
                      <a:pt x="21" y="61"/>
                    </a:moveTo>
                    <a:cubicBezTo>
                      <a:pt x="21" y="74"/>
                      <a:pt x="22" y="75"/>
                      <a:pt x="32" y="75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0" y="75"/>
                      <a:pt x="11" y="74"/>
                      <a:pt x="11" y="61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4"/>
                      <a:pt x="1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2" y="3"/>
                      <a:pt x="21" y="4"/>
                      <a:pt x="21" y="17"/>
                    </a:cubicBezTo>
                    <a:lnTo>
                      <a:pt x="2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0F612EEC-B40D-4C91-8BAB-910EC1CA0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102" y="1919696"/>
                <a:ext cx="300037" cy="449263"/>
              </a:xfrm>
              <a:custGeom>
                <a:avLst/>
                <a:gdLst>
                  <a:gd name="T0" fmla="*/ 29 w 53"/>
                  <a:gd name="T1" fmla="*/ 7 h 78"/>
                  <a:gd name="T2" fmla="*/ 27 w 53"/>
                  <a:gd name="T3" fmla="*/ 3 h 78"/>
                  <a:gd name="T4" fmla="*/ 22 w 53"/>
                  <a:gd name="T5" fmla="*/ 2 h 78"/>
                  <a:gd name="T6" fmla="*/ 22 w 53"/>
                  <a:gd name="T7" fmla="*/ 0 h 78"/>
                  <a:gd name="T8" fmla="*/ 51 w 53"/>
                  <a:gd name="T9" fmla="*/ 0 h 78"/>
                  <a:gd name="T10" fmla="*/ 51 w 53"/>
                  <a:gd name="T11" fmla="*/ 2 h 78"/>
                  <a:gd name="T12" fmla="*/ 33 w 53"/>
                  <a:gd name="T13" fmla="*/ 11 h 78"/>
                  <a:gd name="T14" fmla="*/ 10 w 53"/>
                  <a:gd name="T15" fmla="*/ 34 h 78"/>
                  <a:gd name="T16" fmla="*/ 39 w 53"/>
                  <a:gd name="T17" fmla="*/ 66 h 78"/>
                  <a:gd name="T18" fmla="*/ 53 w 53"/>
                  <a:gd name="T19" fmla="*/ 75 h 78"/>
                  <a:gd name="T20" fmla="*/ 53 w 53"/>
                  <a:gd name="T21" fmla="*/ 78 h 78"/>
                  <a:gd name="T22" fmla="*/ 35 w 53"/>
                  <a:gd name="T23" fmla="*/ 78 h 78"/>
                  <a:gd name="T24" fmla="*/ 0 w 53"/>
                  <a:gd name="T25" fmla="*/ 38 h 78"/>
                  <a:gd name="T26" fmla="*/ 29 w 53"/>
                  <a:gd name="T27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78">
                    <a:moveTo>
                      <a:pt x="29" y="7"/>
                    </a:moveTo>
                    <a:cubicBezTo>
                      <a:pt x="31" y="5"/>
                      <a:pt x="30" y="3"/>
                      <a:pt x="27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44" y="3"/>
                      <a:pt x="41" y="4"/>
                      <a:pt x="33" y="11"/>
                    </a:cubicBezTo>
                    <a:cubicBezTo>
                      <a:pt x="28" y="15"/>
                      <a:pt x="19" y="24"/>
                      <a:pt x="10" y="34"/>
                    </a:cubicBezTo>
                    <a:cubicBezTo>
                      <a:pt x="20" y="46"/>
                      <a:pt x="34" y="61"/>
                      <a:pt x="39" y="66"/>
                    </a:cubicBezTo>
                    <a:cubicBezTo>
                      <a:pt x="45" y="73"/>
                      <a:pt x="48" y="75"/>
                      <a:pt x="53" y="75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0" y="72"/>
                      <a:pt x="8" y="46"/>
                      <a:pt x="0" y="38"/>
                    </a:cubicBezTo>
                    <a:lnTo>
                      <a:pt x="29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FE3C8C93-0A49-4EE6-A67D-BCE87EEBF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702" y="2438809"/>
                <a:ext cx="458787" cy="46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</p:grpSp>
      <p:sp>
        <p:nvSpPr>
          <p:cNvPr id="16" name="Title text">
            <a:extLst>
              <a:ext uri="{FF2B5EF4-FFF2-40B4-BE49-F238E27FC236}">
                <a16:creationId xmlns:a16="http://schemas.microsoft.com/office/drawing/2014/main" id="{EAC580B1-89C5-4BF9-9D09-60CAC2BB4425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9885916" y="377681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358EBD2-E813-4AFC-8C1D-CB9AE8BB2C19}"/>
              </a:ext>
            </a:extLst>
          </p:cNvPr>
          <p:cNvSpPr txBox="1">
            <a:spLocks/>
          </p:cNvSpPr>
          <p:nvPr userDrawn="1"/>
        </p:nvSpPr>
        <p:spPr>
          <a:xfrm>
            <a:off x="11496347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275320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y K - Side Right w/ Gray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80E4FA-C103-496A-87E0-B24A0103910B}"/>
              </a:ext>
            </a:extLst>
          </p:cNvPr>
          <p:cNvSpPr/>
          <p:nvPr userDrawn="1"/>
        </p:nvSpPr>
        <p:spPr>
          <a:xfrm>
            <a:off x="11197779" y="0"/>
            <a:ext cx="994221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7B652CDC-4991-4950-B7B1-0B58653F8A2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9884443" y="377681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37DA602-89A9-41F8-8657-53C996F5479D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5D68B-E43D-4B3B-AE2D-15B993129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468662" y="5850441"/>
            <a:ext cx="439310" cy="4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02BDA06D-B0FC-47D5-8C5F-EFAEAA93851C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2260449" y="4804207"/>
            <a:ext cx="7581949" cy="7387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lang="en-US" sz="1400" b="0" kern="1200" dirty="0" smtClean="0">
                <a:solidFill>
                  <a:prstClr val="white">
                    <a:lumMod val="95000"/>
                  </a:prst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Roboto Light"/>
              </a:defRPr>
            </a:lvl1pPr>
          </a:lstStyle>
          <a:p>
            <a:pPr lvl="0"/>
            <a:r>
              <a:rPr lang="en-US"/>
              <a:t>Use this space to provide supplementary text or content if needed. Use this space to provide supplementary text or content if needed.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B2EFF7D-8A88-4494-BF0D-2D0560BA5D82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2438752" y="2483338"/>
            <a:ext cx="7314496" cy="10156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kumimoji="0" lang="en-US" sz="6600" b="0" i="0" u="none" strike="noStrike" kern="1200" cap="none" spc="0" normalizeH="0" baseline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/>
              <a:t>Section Break Title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9E0B6382-F880-4303-B1F1-4BD6AC4FBA8D}"/>
              </a:ext>
            </a:extLst>
          </p:cNvPr>
          <p:cNvSpPr/>
          <p:nvPr userDrawn="1"/>
        </p:nvSpPr>
        <p:spPr>
          <a:xfrm>
            <a:off x="5861995" y="2257425"/>
            <a:ext cx="468010" cy="0"/>
          </a:xfrm>
          <a:prstGeom prst="line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06AA5FC8-AF54-4212-850D-2F2A14C43DE8}"/>
              </a:ext>
            </a:extLst>
          </p:cNvPr>
          <p:cNvSpPr/>
          <p:nvPr userDrawn="1"/>
        </p:nvSpPr>
        <p:spPr>
          <a:xfrm>
            <a:off x="10994593" y="6504252"/>
            <a:ext cx="435407" cy="0"/>
          </a:xfrm>
          <a:prstGeom prst="line">
            <a:avLst/>
          </a:prstGeom>
          <a:ln w="254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43C1C4"/>
              </a:solidFill>
              <a:effectLst/>
              <a:uLnTx/>
              <a:uFillTx/>
              <a:latin typeface="Segoe UI Historic"/>
              <a:sym typeface="Helvetica Neue Medium"/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E2973BD-84A6-4EA5-A340-1D0F47520379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Historic"/>
              <a:sym typeface="Helvetica Neue Medium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71B7E37-E5FF-43ED-947A-A34B754B56B3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239743-6760-48DF-A931-E9C538742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734" y="213938"/>
            <a:ext cx="442259" cy="442259"/>
          </a:xfrm>
          <a:prstGeom prst="rect">
            <a:avLst/>
          </a:prstGeom>
        </p:spPr>
      </p:pic>
      <p:sp>
        <p:nvSpPr>
          <p:cNvPr id="18" name="Title text">
            <a:extLst>
              <a:ext uri="{FF2B5EF4-FFF2-40B4-BE49-F238E27FC236}">
                <a16:creationId xmlns:a16="http://schemas.microsoft.com/office/drawing/2014/main" id="{E5AFB887-E29A-4F11-ABF7-A703EB8BB2E9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802117" y="34273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</p:spTree>
    <p:extLst>
      <p:ext uri="{BB962C8B-B14F-4D97-AF65-F5344CB8AC3E}">
        <p14:creationId xmlns:p14="http://schemas.microsoft.com/office/powerpoint/2010/main" val="191182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Gray K -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 userDrawn="1"/>
        </p:nvSpPr>
        <p:spPr>
          <a:xfrm>
            <a:off x="10994593" y="6504252"/>
            <a:ext cx="435407" cy="0"/>
          </a:xfrm>
          <a:prstGeom prst="line">
            <a:avLst/>
          </a:prstGeom>
          <a:ln w="25400">
            <a:solidFill>
              <a:srgbClr val="1C1F2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BB80982-E60C-4F8A-91A4-6F3C444B1348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F5EE5150-7E5C-47D5-86B1-19F5F4A3C21D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99A5E-963C-424F-A208-F3B4327F69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734" y="213938"/>
            <a:ext cx="442259" cy="442259"/>
          </a:xfrm>
          <a:prstGeom prst="rect">
            <a:avLst/>
          </a:prstGeom>
        </p:spPr>
      </p:pic>
      <p:sp>
        <p:nvSpPr>
          <p:cNvPr id="9" name="Title text">
            <a:extLst>
              <a:ext uri="{FF2B5EF4-FFF2-40B4-BE49-F238E27FC236}">
                <a16:creationId xmlns:a16="http://schemas.microsoft.com/office/drawing/2014/main" id="{00CCEB37-BE9D-470E-B4BB-3A39AF8E204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802117" y="34273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</p:spTree>
    <p:extLst>
      <p:ext uri="{BB962C8B-B14F-4D97-AF65-F5344CB8AC3E}">
        <p14:creationId xmlns:p14="http://schemas.microsoft.com/office/powerpoint/2010/main" val="33016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66AB3018-F91C-46E6-B3E1-2698894DB406}"/>
              </a:ext>
            </a:extLst>
          </p:cNvPr>
          <p:cNvSpPr/>
          <p:nvPr userDrawn="1"/>
        </p:nvSpPr>
        <p:spPr>
          <a:xfrm>
            <a:off x="-1" y="2238375"/>
            <a:ext cx="12192001" cy="2381250"/>
          </a:xfrm>
          <a:prstGeom prst="rect">
            <a:avLst/>
          </a:prstGeom>
          <a:solidFill>
            <a:srgbClr val="F7F9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858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FFFFFF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  <p:pic>
        <p:nvPicPr>
          <p:cNvPr id="4" name="Picture 3" descr="A metal fence&#10;&#10;Description automatically generated">
            <a:extLst>
              <a:ext uri="{FF2B5EF4-FFF2-40B4-BE49-F238E27FC236}">
                <a16:creationId xmlns:a16="http://schemas.microsoft.com/office/drawing/2014/main" id="{CD9A24E3-8A0B-4B93-8E1C-73E830FA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19626"/>
            <a:ext cx="12192000" cy="1381125"/>
          </a:xfrm>
          <a:prstGeom prst="rect">
            <a:avLst/>
          </a:prstGeom>
        </p:spPr>
      </p:pic>
      <p:pic>
        <p:nvPicPr>
          <p:cNvPr id="5" name="Picture 4" descr="A picture containing man, riding, trick, jumping&#10;&#10;Description automatically generated">
            <a:extLst>
              <a:ext uri="{FF2B5EF4-FFF2-40B4-BE49-F238E27FC236}">
                <a16:creationId xmlns:a16="http://schemas.microsoft.com/office/drawing/2014/main" id="{1BEC9D50-7F2E-4A79-BFE0-29ED0E202F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857251"/>
            <a:ext cx="12192000" cy="151939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37892-7FB1-4D51-AC48-4394D9432A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3390" y="3139680"/>
            <a:ext cx="6165215" cy="4039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625" b="0" kern="1200" dirty="0">
                <a:solidFill>
                  <a:srgbClr val="92929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3BC1DDE2-8E70-445B-BEB9-D7DDCF5F76C5}"/>
              </a:ext>
            </a:extLst>
          </p:cNvPr>
          <p:cNvSpPr/>
          <p:nvPr userDrawn="1"/>
        </p:nvSpPr>
        <p:spPr>
          <a:xfrm>
            <a:off x="5869370" y="2937272"/>
            <a:ext cx="453263" cy="0"/>
          </a:xfrm>
          <a:prstGeom prst="line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defTabSz="6858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FFFFFF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6306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02CE65-42C0-4D55-9F3C-3AA8BACF3F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9857" y="4466264"/>
            <a:ext cx="5992283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kern="1200" dirty="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pic>
        <p:nvPicPr>
          <p:cNvPr id="3" name="Picture 2" descr="A person riding a skateboard down the side of a ramp&#10;&#10;Description automatically generated">
            <a:extLst>
              <a:ext uri="{FF2B5EF4-FFF2-40B4-BE49-F238E27FC236}">
                <a16:creationId xmlns:a16="http://schemas.microsoft.com/office/drawing/2014/main" id="{5FE1F232-3BF8-4FC1-916E-25E2D4D88A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3"/>
            <a:ext cx="12191999" cy="3132355"/>
          </a:xfrm>
          <a:prstGeom prst="rect">
            <a:avLst/>
          </a:prstGeom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7471C814-3F18-4A22-96EF-DD800302FF67}"/>
              </a:ext>
            </a:extLst>
          </p:cNvPr>
          <p:cNvSpPr/>
          <p:nvPr userDrawn="1"/>
        </p:nvSpPr>
        <p:spPr>
          <a:xfrm>
            <a:off x="5793827" y="4201846"/>
            <a:ext cx="604351" cy="0"/>
          </a:xfrm>
          <a:prstGeom prst="line">
            <a:avLst/>
          </a:prstGeom>
          <a:ln w="63500">
            <a:solidFill>
              <a:srgbClr val="034A90"/>
            </a:solidFill>
            <a:miter lim="400000"/>
          </a:ln>
        </p:spPr>
        <p:txBody>
          <a:bodyPr lIns="0" tIns="0" rIns="0" bIns="0" anchor="ctr"/>
          <a:lstStyle/>
          <a:p>
            <a:pPr defTabSz="914377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0679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1AD7657-B50D-410E-A3DB-2295CF0E7C13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2349601" y="4442055"/>
            <a:ext cx="7492799" cy="61302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lang="en-US" sz="1050" b="0" kern="1200" dirty="0" smtClean="0">
                <a:solidFill>
                  <a:prstClr val="white">
                    <a:lumMod val="95000"/>
                  </a:prst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Roboto Light"/>
              </a:defRPr>
            </a:lvl1pPr>
          </a:lstStyle>
          <a:p>
            <a:pPr lvl="0"/>
            <a:r>
              <a:rPr lang="en-US"/>
              <a:t>Use this space to provide supplementary text or content if needed. Use this space to provide supplementary text or content if needed.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0A20886-03FF-48B8-9B14-219A53C859C3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2001050" y="2719769"/>
            <a:ext cx="8189903" cy="76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950" b="0" kern="1200" dirty="0">
                <a:solidFill>
                  <a:prstClr val="white">
                    <a:lumMod val="95000"/>
                  </a:prst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/>
              <a:t>Section Break Title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7B238775-1E89-43C7-9F0D-EC344C2DD561}"/>
              </a:ext>
            </a:extLst>
          </p:cNvPr>
          <p:cNvSpPr/>
          <p:nvPr userDrawn="1"/>
        </p:nvSpPr>
        <p:spPr>
          <a:xfrm>
            <a:off x="5861995" y="2550319"/>
            <a:ext cx="468011" cy="0"/>
          </a:xfrm>
          <a:prstGeom prst="line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defTabSz="68580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FFFFFF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175526EC-0142-4231-8DFC-7F03A5AE9AAD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204CC9F2-F707-4342-8D71-6A0DD36BC01C}"/>
              </a:ext>
            </a:extLst>
          </p:cNvPr>
          <p:cNvSpPr txBox="1">
            <a:spLocks/>
          </p:cNvSpPr>
          <p:nvPr userDrawn="1"/>
        </p:nvSpPr>
        <p:spPr>
          <a:xfrm>
            <a:off x="11478731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1"/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1"/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sp>
        <p:nvSpPr>
          <p:cNvPr id="19" name="Title text">
            <a:extLst>
              <a:ext uri="{FF2B5EF4-FFF2-40B4-BE49-F238E27FC236}">
                <a16:creationId xmlns:a16="http://schemas.microsoft.com/office/drawing/2014/main" id="{C0CA681C-1C35-49A2-B76A-4B52C3398495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979671" y="342735"/>
            <a:ext cx="3607751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DA4D7BCD-D15B-44F5-8377-C3ECEF67EE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3" y="213938"/>
            <a:ext cx="589679" cy="4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71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763898C-4C81-414B-B233-B678B4648CAC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979671" y="342735"/>
            <a:ext cx="3607751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DD3F4B6-4ABD-42C4-8A0C-C519A539EF3D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60AB7C5-AC3C-4E3E-9490-B009B488951F}"/>
              </a:ext>
            </a:extLst>
          </p:cNvPr>
          <p:cNvSpPr txBox="1">
            <a:spLocks/>
          </p:cNvSpPr>
          <p:nvPr userDrawn="1"/>
        </p:nvSpPr>
        <p:spPr>
          <a:xfrm>
            <a:off x="11478731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F14913-9498-4D09-BC5F-78713AED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3" y="213938"/>
            <a:ext cx="589679" cy="4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K -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>
            <a:extLst>
              <a:ext uri="{FF2B5EF4-FFF2-40B4-BE49-F238E27FC236}">
                <a16:creationId xmlns:a16="http://schemas.microsoft.com/office/drawing/2014/main" id="{0D887CC5-52D5-42E0-86AC-05F9A43B38E8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979671" y="342735"/>
            <a:ext cx="3607751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98C7112E-5239-4020-BDA3-7570E6690B23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6B8AE7-0169-4847-8EC8-804451087B8C}"/>
              </a:ext>
            </a:extLst>
          </p:cNvPr>
          <p:cNvSpPr txBox="1">
            <a:spLocks/>
          </p:cNvSpPr>
          <p:nvPr userDrawn="1"/>
        </p:nvSpPr>
        <p:spPr>
          <a:xfrm>
            <a:off x="11478731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640B2F8-966E-4242-AF9F-019E78FA2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3" y="213938"/>
            <a:ext cx="589679" cy="4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 userDrawn="1"/>
        </p:nvSpPr>
        <p:spPr>
          <a:xfrm>
            <a:off x="10994593" y="6504252"/>
            <a:ext cx="435407" cy="0"/>
          </a:xfrm>
          <a:prstGeom prst="line">
            <a:avLst/>
          </a:prstGeom>
          <a:ln w="25400">
            <a:solidFill>
              <a:srgbClr val="1C1F25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BB80982-E60C-4F8A-91A4-6F3C444B1348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F5EE5150-7E5C-47D5-86B1-19F5F4A3C21D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FD8A0D-5F39-4D06-9A3A-9940A0229FE3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99A5E-963C-424F-A208-F3B4327F69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734" y="213938"/>
            <a:ext cx="442259" cy="442259"/>
          </a:xfrm>
          <a:prstGeom prst="rect">
            <a:avLst/>
          </a:prstGeom>
        </p:spPr>
      </p:pic>
      <p:sp>
        <p:nvSpPr>
          <p:cNvPr id="9" name="Title text">
            <a:extLst>
              <a:ext uri="{FF2B5EF4-FFF2-40B4-BE49-F238E27FC236}">
                <a16:creationId xmlns:a16="http://schemas.microsoft.com/office/drawing/2014/main" id="{00CCEB37-BE9D-470E-B4BB-3A39AF8E204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802117" y="34273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KFORCE + BRAND TOOLKIT</a:t>
            </a:r>
          </a:p>
        </p:txBody>
      </p:sp>
    </p:spTree>
    <p:extLst>
      <p:ext uri="{BB962C8B-B14F-4D97-AF65-F5344CB8AC3E}">
        <p14:creationId xmlns:p14="http://schemas.microsoft.com/office/powerpoint/2010/main" val="4145344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7AE48F0D-9287-496C-ABDC-FCCC3D734072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-1214906" y="4141779"/>
            <a:ext cx="3607750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1EB941DF-CBAA-4B72-BE33-A94B17F8E746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A61B50-002C-4B5A-A7A6-9E9FB13DA017}"/>
              </a:ext>
            </a:extLst>
          </p:cNvPr>
          <p:cNvSpPr txBox="1">
            <a:spLocks/>
          </p:cNvSpPr>
          <p:nvPr userDrawn="1"/>
        </p:nvSpPr>
        <p:spPr>
          <a:xfrm>
            <a:off x="11478731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52E94E7-F4EE-4166-B29E-E44871F57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055" y="6172972"/>
            <a:ext cx="442259" cy="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0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K - S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text">
            <a:extLst>
              <a:ext uri="{FF2B5EF4-FFF2-40B4-BE49-F238E27FC236}">
                <a16:creationId xmlns:a16="http://schemas.microsoft.com/office/drawing/2014/main" id="{7B652CDC-4991-4950-B7B1-0B58653F8A2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-1214906" y="4141779"/>
            <a:ext cx="3607750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49F548E6-0E0E-4BB5-986E-9FD506428810}"/>
              </a:ext>
            </a:extLst>
          </p:cNvPr>
          <p:cNvSpPr/>
          <p:nvPr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F239B0A-1A0C-444C-A865-675C6E1AF54B}"/>
              </a:ext>
            </a:extLst>
          </p:cNvPr>
          <p:cNvSpPr txBox="1">
            <a:spLocks/>
          </p:cNvSpPr>
          <p:nvPr userDrawn="1"/>
        </p:nvSpPr>
        <p:spPr>
          <a:xfrm>
            <a:off x="11478731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1CEE551-2C5E-47FB-A8C6-B8C86D6F2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020" y="6172972"/>
            <a:ext cx="442259" cy="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B0E931C0-C4A7-4673-94F8-E050F0F2DB9D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 rot="16200000">
            <a:off x="9868444" y="3793121"/>
            <a:ext cx="3607750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D31109A-4ACB-4475-8876-AEEFA75059FB}"/>
              </a:ext>
            </a:extLst>
          </p:cNvPr>
          <p:cNvSpPr txBox="1">
            <a:spLocks/>
          </p:cNvSpPr>
          <p:nvPr userDrawn="1"/>
        </p:nvSpPr>
        <p:spPr>
          <a:xfrm>
            <a:off x="11478875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71CA07B-EC4F-45DD-B36B-2861B24FC9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51191" y="5767006"/>
            <a:ext cx="442259" cy="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35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K - S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20CB7E79-C379-4F18-8ED7-6159331136F1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 rot="16200000">
            <a:off x="9868445" y="3793121"/>
            <a:ext cx="3607750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66AF3B0-59C7-4E08-9913-CCBAA289BAA5}"/>
              </a:ext>
            </a:extLst>
          </p:cNvPr>
          <p:cNvSpPr txBox="1">
            <a:spLocks/>
          </p:cNvSpPr>
          <p:nvPr userDrawn="1"/>
        </p:nvSpPr>
        <p:spPr>
          <a:xfrm>
            <a:off x="11478876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514472A-F03D-40A2-A860-D57280469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51191" y="5767006"/>
            <a:ext cx="442259" cy="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7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Right w/ Gr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CE1B58-0D5A-4FC4-85BC-01060CCE8C27}"/>
              </a:ext>
            </a:extLst>
          </p:cNvPr>
          <p:cNvSpPr/>
          <p:nvPr userDrawn="1"/>
        </p:nvSpPr>
        <p:spPr>
          <a:xfrm>
            <a:off x="11103007" y="0"/>
            <a:ext cx="1088995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C4015057-9539-479C-B081-627AEBCF0EF5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 rot="16200000">
            <a:off x="9868444" y="3793121"/>
            <a:ext cx="3607750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51B04CAA-E495-4E58-90FA-04335BF2BCC9}"/>
              </a:ext>
            </a:extLst>
          </p:cNvPr>
          <p:cNvSpPr txBox="1">
            <a:spLocks/>
          </p:cNvSpPr>
          <p:nvPr userDrawn="1"/>
        </p:nvSpPr>
        <p:spPr>
          <a:xfrm>
            <a:off x="11478875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60CAFB4-350A-474D-884D-1A7A3B0C1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51191" y="5767006"/>
            <a:ext cx="442259" cy="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9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K - Side Right w/ Gr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05945D-677A-492B-94D7-4DFA8B136A44}"/>
              </a:ext>
            </a:extLst>
          </p:cNvPr>
          <p:cNvSpPr/>
          <p:nvPr userDrawn="1"/>
        </p:nvSpPr>
        <p:spPr>
          <a:xfrm>
            <a:off x="11103007" y="0"/>
            <a:ext cx="1088995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text">
            <a:extLst>
              <a:ext uri="{FF2B5EF4-FFF2-40B4-BE49-F238E27FC236}">
                <a16:creationId xmlns:a16="http://schemas.microsoft.com/office/drawing/2014/main" id="{B0BB8BDB-C2B3-48D7-9294-A46D53F18D68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 rot="16200000">
            <a:off x="9868444" y="3793121"/>
            <a:ext cx="3607750" cy="1384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5DF881F1-2EEC-4C65-B24A-1ED5BDA3CD3C}"/>
              </a:ext>
            </a:extLst>
          </p:cNvPr>
          <p:cNvSpPr txBox="1">
            <a:spLocks/>
          </p:cNvSpPr>
          <p:nvPr userDrawn="1"/>
        </p:nvSpPr>
        <p:spPr>
          <a:xfrm>
            <a:off x="11478875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BBA6A9-A61C-4273-9568-376E1A477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51191" y="5767006"/>
            <a:ext cx="442259" cy="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">
            <a:extLst>
              <a:ext uri="{FF2B5EF4-FFF2-40B4-BE49-F238E27FC236}">
                <a16:creationId xmlns:a16="http://schemas.microsoft.com/office/drawing/2014/main" id="{9CF1A793-5130-4975-91BE-BBF0FE78D92C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49E20F5-229F-4727-8A98-95F84CD468B5}"/>
              </a:ext>
            </a:extLst>
          </p:cNvPr>
          <p:cNvSpPr txBox="1">
            <a:spLocks/>
          </p:cNvSpPr>
          <p:nvPr userDrawn="1"/>
        </p:nvSpPr>
        <p:spPr>
          <a:xfrm>
            <a:off x="11478731" y="6440773"/>
            <a:ext cx="386888" cy="1269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825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825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3578064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Right w/ Gray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45F224-1CAD-4D0D-A5FA-971A5E3B636D}"/>
              </a:ext>
            </a:extLst>
          </p:cNvPr>
          <p:cNvSpPr/>
          <p:nvPr userDrawn="1"/>
        </p:nvSpPr>
        <p:spPr>
          <a:xfrm>
            <a:off x="11197779" y="0"/>
            <a:ext cx="994221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69FF81-CED5-4327-9C5F-47F7E7EA70EE}"/>
              </a:ext>
            </a:extLst>
          </p:cNvPr>
          <p:cNvGrpSpPr/>
          <p:nvPr userDrawn="1"/>
        </p:nvGrpSpPr>
        <p:grpSpPr>
          <a:xfrm rot="16200000">
            <a:off x="11468662" y="5850440"/>
            <a:ext cx="442259" cy="442259"/>
            <a:chOff x="223734" y="213938"/>
            <a:chExt cx="442259" cy="4422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98FB94-C890-490E-95E0-F38D99EFD765}"/>
                </a:ext>
              </a:extLst>
            </p:cNvPr>
            <p:cNvSpPr/>
            <p:nvPr userDrawn="1"/>
          </p:nvSpPr>
          <p:spPr>
            <a:xfrm>
              <a:off x="223734" y="213938"/>
              <a:ext cx="442259" cy="442259"/>
            </a:xfrm>
            <a:prstGeom prst="rect">
              <a:avLst/>
            </a:prstGeom>
            <a:solidFill>
              <a:srgbClr val="A7A9A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DEA075-925D-474D-B1B0-356721CD9CA3}"/>
                </a:ext>
              </a:extLst>
            </p:cNvPr>
            <p:cNvGrpSpPr/>
            <p:nvPr userDrawn="1"/>
          </p:nvGrpSpPr>
          <p:grpSpPr>
            <a:xfrm>
              <a:off x="326808" y="289643"/>
              <a:ext cx="236109" cy="290848"/>
              <a:chOff x="3801702" y="1919696"/>
              <a:chExt cx="458787" cy="565151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5FD4D821-0EF7-4794-B60E-414547B15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702" y="1919696"/>
                <a:ext cx="180975" cy="449263"/>
              </a:xfrm>
              <a:custGeom>
                <a:avLst/>
                <a:gdLst>
                  <a:gd name="T0" fmla="*/ 21 w 32"/>
                  <a:gd name="T1" fmla="*/ 61 h 78"/>
                  <a:gd name="T2" fmla="*/ 32 w 32"/>
                  <a:gd name="T3" fmla="*/ 75 h 78"/>
                  <a:gd name="T4" fmla="*/ 32 w 32"/>
                  <a:gd name="T5" fmla="*/ 78 h 78"/>
                  <a:gd name="T6" fmla="*/ 0 w 32"/>
                  <a:gd name="T7" fmla="*/ 78 h 78"/>
                  <a:gd name="T8" fmla="*/ 0 w 32"/>
                  <a:gd name="T9" fmla="*/ 75 h 78"/>
                  <a:gd name="T10" fmla="*/ 11 w 32"/>
                  <a:gd name="T11" fmla="*/ 61 h 78"/>
                  <a:gd name="T12" fmla="*/ 11 w 32"/>
                  <a:gd name="T13" fmla="*/ 17 h 78"/>
                  <a:gd name="T14" fmla="*/ 0 w 32"/>
                  <a:gd name="T15" fmla="*/ 2 h 78"/>
                  <a:gd name="T16" fmla="*/ 0 w 32"/>
                  <a:gd name="T17" fmla="*/ 0 h 78"/>
                  <a:gd name="T18" fmla="*/ 31 w 32"/>
                  <a:gd name="T19" fmla="*/ 0 h 78"/>
                  <a:gd name="T20" fmla="*/ 31 w 32"/>
                  <a:gd name="T21" fmla="*/ 2 h 78"/>
                  <a:gd name="T22" fmla="*/ 21 w 32"/>
                  <a:gd name="T23" fmla="*/ 17 h 78"/>
                  <a:gd name="T24" fmla="*/ 21 w 32"/>
                  <a:gd name="T25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78">
                    <a:moveTo>
                      <a:pt x="21" y="61"/>
                    </a:moveTo>
                    <a:cubicBezTo>
                      <a:pt x="21" y="74"/>
                      <a:pt x="22" y="75"/>
                      <a:pt x="32" y="75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0" y="75"/>
                      <a:pt x="11" y="74"/>
                      <a:pt x="11" y="61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4"/>
                      <a:pt x="1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2" y="3"/>
                      <a:pt x="21" y="4"/>
                      <a:pt x="21" y="17"/>
                    </a:cubicBezTo>
                    <a:lnTo>
                      <a:pt x="2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0F612EEC-B40D-4C91-8BAB-910EC1CA0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102" y="1919696"/>
                <a:ext cx="300037" cy="449263"/>
              </a:xfrm>
              <a:custGeom>
                <a:avLst/>
                <a:gdLst>
                  <a:gd name="T0" fmla="*/ 29 w 53"/>
                  <a:gd name="T1" fmla="*/ 7 h 78"/>
                  <a:gd name="T2" fmla="*/ 27 w 53"/>
                  <a:gd name="T3" fmla="*/ 3 h 78"/>
                  <a:gd name="T4" fmla="*/ 22 w 53"/>
                  <a:gd name="T5" fmla="*/ 2 h 78"/>
                  <a:gd name="T6" fmla="*/ 22 w 53"/>
                  <a:gd name="T7" fmla="*/ 0 h 78"/>
                  <a:gd name="T8" fmla="*/ 51 w 53"/>
                  <a:gd name="T9" fmla="*/ 0 h 78"/>
                  <a:gd name="T10" fmla="*/ 51 w 53"/>
                  <a:gd name="T11" fmla="*/ 2 h 78"/>
                  <a:gd name="T12" fmla="*/ 33 w 53"/>
                  <a:gd name="T13" fmla="*/ 11 h 78"/>
                  <a:gd name="T14" fmla="*/ 10 w 53"/>
                  <a:gd name="T15" fmla="*/ 34 h 78"/>
                  <a:gd name="T16" fmla="*/ 39 w 53"/>
                  <a:gd name="T17" fmla="*/ 66 h 78"/>
                  <a:gd name="T18" fmla="*/ 53 w 53"/>
                  <a:gd name="T19" fmla="*/ 75 h 78"/>
                  <a:gd name="T20" fmla="*/ 53 w 53"/>
                  <a:gd name="T21" fmla="*/ 78 h 78"/>
                  <a:gd name="T22" fmla="*/ 35 w 53"/>
                  <a:gd name="T23" fmla="*/ 78 h 78"/>
                  <a:gd name="T24" fmla="*/ 0 w 53"/>
                  <a:gd name="T25" fmla="*/ 38 h 78"/>
                  <a:gd name="T26" fmla="*/ 29 w 53"/>
                  <a:gd name="T27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78">
                    <a:moveTo>
                      <a:pt x="29" y="7"/>
                    </a:moveTo>
                    <a:cubicBezTo>
                      <a:pt x="31" y="5"/>
                      <a:pt x="30" y="3"/>
                      <a:pt x="27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44" y="3"/>
                      <a:pt x="41" y="4"/>
                      <a:pt x="33" y="11"/>
                    </a:cubicBezTo>
                    <a:cubicBezTo>
                      <a:pt x="28" y="15"/>
                      <a:pt x="19" y="24"/>
                      <a:pt x="10" y="34"/>
                    </a:cubicBezTo>
                    <a:cubicBezTo>
                      <a:pt x="20" y="46"/>
                      <a:pt x="34" y="61"/>
                      <a:pt x="39" y="66"/>
                    </a:cubicBezTo>
                    <a:cubicBezTo>
                      <a:pt x="45" y="73"/>
                      <a:pt x="48" y="75"/>
                      <a:pt x="53" y="75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0" y="72"/>
                      <a:pt x="8" y="46"/>
                      <a:pt x="0" y="38"/>
                    </a:cubicBezTo>
                    <a:lnTo>
                      <a:pt x="29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FE3C8C93-0A49-4EE6-A67D-BCE87EEBF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702" y="2438809"/>
                <a:ext cx="458787" cy="46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</p:grpSp>
      <p:sp>
        <p:nvSpPr>
          <p:cNvPr id="16" name="Title text">
            <a:extLst>
              <a:ext uri="{FF2B5EF4-FFF2-40B4-BE49-F238E27FC236}">
                <a16:creationId xmlns:a16="http://schemas.microsoft.com/office/drawing/2014/main" id="{EAC580B1-89C5-4BF9-9D09-60CAC2BB4425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9885916" y="377681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358EBD2-E813-4AFC-8C1D-CB9AE8BB2C19}"/>
              </a:ext>
            </a:extLst>
          </p:cNvPr>
          <p:cNvSpPr txBox="1">
            <a:spLocks/>
          </p:cNvSpPr>
          <p:nvPr userDrawn="1"/>
        </p:nvSpPr>
        <p:spPr>
          <a:xfrm>
            <a:off x="11496347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29075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y K - Side Right w/ Gray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80E4FA-C103-496A-87E0-B24A0103910B}"/>
              </a:ext>
            </a:extLst>
          </p:cNvPr>
          <p:cNvSpPr/>
          <p:nvPr userDrawn="1"/>
        </p:nvSpPr>
        <p:spPr>
          <a:xfrm>
            <a:off x="11197779" y="0"/>
            <a:ext cx="994221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7B652CDC-4991-4950-B7B1-0B58653F8A2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9884443" y="377681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37DA602-89A9-41F8-8657-53C996F5479D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5D68B-E43D-4B3B-AE2D-15B993129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468662" y="5850441"/>
            <a:ext cx="439310" cy="4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02BDA06D-B0FC-47D5-8C5F-EFAEAA93851C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2260449" y="4804207"/>
            <a:ext cx="7581949" cy="7387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lang="en-US" sz="1400" b="0" kern="1200" dirty="0" smtClean="0">
                <a:solidFill>
                  <a:prstClr val="white">
                    <a:lumMod val="95000"/>
                  </a:prst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Roboto Light"/>
              </a:defRPr>
            </a:lvl1pPr>
          </a:lstStyle>
          <a:p>
            <a:pPr lvl="0"/>
            <a:r>
              <a:rPr lang="en-US"/>
              <a:t>Use this space to provide supplementary text or content if needed. Use this space to provide supplementary text or content if needed.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B2EFF7D-8A88-4494-BF0D-2D0560BA5D82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2438752" y="2483338"/>
            <a:ext cx="7314496" cy="10156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kumimoji="0" lang="en-US" sz="6600" b="0" i="0" u="none" strike="noStrike" kern="1200" cap="none" spc="0" normalizeH="0" baseline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pPr lvl="0"/>
            <a:r>
              <a:rPr lang="en-US"/>
              <a:t>Section Break Title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9E0B6382-F880-4303-B1F1-4BD6AC4FBA8D}"/>
              </a:ext>
            </a:extLst>
          </p:cNvPr>
          <p:cNvSpPr/>
          <p:nvPr userDrawn="1"/>
        </p:nvSpPr>
        <p:spPr>
          <a:xfrm>
            <a:off x="5861995" y="2257425"/>
            <a:ext cx="468010" cy="0"/>
          </a:xfrm>
          <a:prstGeom prst="line">
            <a:avLst/>
          </a:prstGeom>
          <a:ln w="63500">
            <a:solidFill>
              <a:schemeClr val="accent6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06AA5FC8-AF54-4212-850D-2F2A14C43DE8}"/>
              </a:ext>
            </a:extLst>
          </p:cNvPr>
          <p:cNvSpPr/>
          <p:nvPr userDrawn="1"/>
        </p:nvSpPr>
        <p:spPr>
          <a:xfrm>
            <a:off x="10994593" y="6504252"/>
            <a:ext cx="435407" cy="0"/>
          </a:xfrm>
          <a:prstGeom prst="line">
            <a:avLst/>
          </a:prstGeom>
          <a:ln w="254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43C1C4"/>
              </a:solidFill>
              <a:effectLst/>
              <a:uLnTx/>
              <a:uFillTx/>
              <a:latin typeface="Segoe UI Historic"/>
              <a:sym typeface="Helvetica Neue Medium"/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E2973BD-84A6-4EA5-A340-1D0F47520379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Historic"/>
              <a:sym typeface="Helvetica Neue Medium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71B7E37-E5FF-43ED-947A-A34B754B56B3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239743-6760-48DF-A931-E9C538742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734" y="213938"/>
            <a:ext cx="442259" cy="442259"/>
          </a:xfrm>
          <a:prstGeom prst="rect">
            <a:avLst/>
          </a:prstGeom>
        </p:spPr>
      </p:pic>
      <p:sp>
        <p:nvSpPr>
          <p:cNvPr id="18" name="Title text">
            <a:extLst>
              <a:ext uri="{FF2B5EF4-FFF2-40B4-BE49-F238E27FC236}">
                <a16:creationId xmlns:a16="http://schemas.microsoft.com/office/drawing/2014/main" id="{E5AFB887-E29A-4F11-ABF7-A703EB8BB2E9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802117" y="34273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</p:spTree>
    <p:extLst>
      <p:ext uri="{BB962C8B-B14F-4D97-AF65-F5344CB8AC3E}">
        <p14:creationId xmlns:p14="http://schemas.microsoft.com/office/powerpoint/2010/main" val="13603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K -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>
            <a:extLst>
              <a:ext uri="{FF2B5EF4-FFF2-40B4-BE49-F238E27FC236}">
                <a16:creationId xmlns:a16="http://schemas.microsoft.com/office/drawing/2014/main" id="{7001E3A0-3940-48C0-A8C8-EB2F8CAFE525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802117" y="34273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10086A5-659E-4B1E-B9C5-BA70757BD7D4}"/>
              </a:ext>
            </a:extLst>
          </p:cNvPr>
          <p:cNvSpPr/>
          <p:nvPr userDrawn="1"/>
        </p:nvSpPr>
        <p:spPr>
          <a:xfrm>
            <a:off x="11020784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A2F2765-113D-41EA-B412-8A8AD200BAC2}"/>
              </a:ext>
            </a:extLst>
          </p:cNvPr>
          <p:cNvSpPr txBox="1">
            <a:spLocks/>
          </p:cNvSpPr>
          <p:nvPr userDrawn="1"/>
        </p:nvSpPr>
        <p:spPr>
          <a:xfrm>
            <a:off x="11494853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chemeClr val="bg2">
                    <a:lumMod val="50000"/>
                  </a:schemeClr>
                </a:solidFill>
                <a:latin typeface="+mj-lt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 dirty="0">
              <a:solidFill>
                <a:schemeClr val="bg2">
                  <a:lumMod val="50000"/>
                </a:schemeClr>
              </a:solidFill>
              <a:latin typeface="+mj-lt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7BD67E8-878D-4DB8-8716-2BD483F34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" y="213937"/>
            <a:ext cx="442259" cy="4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9BC8-C606-4317-AB0F-5CC1166F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60A87-1E9D-4727-8874-09641F36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F524-094A-4D17-ADD9-EB54D9DB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5567-DDF2-4E11-9DCD-1B52923B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9_Blank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text">
            <a:extLst>
              <a:ext uri="{FF2B5EF4-FFF2-40B4-BE49-F238E27FC236}">
                <a16:creationId xmlns:a16="http://schemas.microsoft.com/office/drawing/2014/main" id="{7B652CDC-4991-4950-B7B1-0B58653F8A2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9884443" y="377681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Roboto Bold" panose="02000000000000000000" pitchFamily="2" charset="0"/>
                <a:cs typeface="Roboto Bold" panose="02000000000000000000" pitchFamily="2" charset="0"/>
                <a:sym typeface="Helvetica Neue"/>
              </a:defRPr>
            </a:lvl1pPr>
          </a:lstStyle>
          <a:p>
            <a:pPr lvl="0"/>
            <a:r>
              <a:rPr lang="en-US"/>
              <a:t>KFORCE + BRAND TOOLKIT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37DA602-89A9-41F8-8657-53C996F5479D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5D68B-E43D-4B3B-AE2D-15B993129A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1468662" y="5850441"/>
            <a:ext cx="439310" cy="4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K - S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text">
            <a:extLst>
              <a:ext uri="{FF2B5EF4-FFF2-40B4-BE49-F238E27FC236}">
                <a16:creationId xmlns:a16="http://schemas.microsoft.com/office/drawing/2014/main" id="{7B652CDC-4991-4950-B7B1-0B58653F8A2D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 rot="16200000">
            <a:off x="-1359012" y="4173054"/>
            <a:ext cx="360775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Helvetica Neue"/>
              </a:defRPr>
            </a:lvl1pPr>
          </a:lstStyle>
          <a:p>
            <a:pPr lvl="0"/>
            <a:r>
              <a:rPr lang="en-US"/>
              <a:t>&lt;&lt;CLIENT&gt;&gt; + KFORCE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49F548E6-0E0E-4BB5-986E-9FD506428810}"/>
              </a:ext>
            </a:extLst>
          </p:cNvPr>
          <p:cNvSpPr/>
          <p:nvPr userDrawn="1"/>
        </p:nvSpPr>
        <p:spPr>
          <a:xfrm>
            <a:off x="10994593" y="6504252"/>
            <a:ext cx="44604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37DA602-89A9-41F8-8657-53C996F5479D}"/>
              </a:ext>
            </a:extLst>
          </p:cNvPr>
          <p:cNvSpPr txBox="1">
            <a:spLocks/>
          </p:cNvSpPr>
          <p:nvPr userDrawn="1"/>
        </p:nvSpPr>
        <p:spPr>
          <a:xfrm>
            <a:off x="11468662" y="6412177"/>
            <a:ext cx="386888" cy="16927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r">
              <a:defRPr sz="2000" b="0">
                <a:solidFill>
                  <a:srgbClr val="6A6E77"/>
                </a:solidFill>
                <a:latin typeface="Roboto Black"/>
                <a:ea typeface="Roboto Light" pitchFamily="2" charset="0"/>
                <a:cs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 algn="ctr"/>
            <a:fld id="{86CB4B4D-7CA3-9044-876B-883B54F8677D}" type="slidenum">
              <a:rPr lang="en-US" sz="1100" b="0" smtClean="0">
                <a:solidFill>
                  <a:srgbClr val="000000"/>
                </a:solidFill>
                <a:latin typeface="Roboto Bold" panose="02000000000000000000" pitchFamily="2" charset="0"/>
                <a:ea typeface="Roboto Bold" panose="02000000000000000000" pitchFamily="2" charset="0"/>
                <a:sym typeface="Roboto Bold"/>
              </a:rPr>
              <a:pPr lvl="0" algn="ctr"/>
              <a:t>‹#›</a:t>
            </a:fld>
            <a:endParaRPr lang="en-US" sz="1100" b="0">
              <a:solidFill>
                <a:srgbClr val="000000"/>
              </a:solidFill>
              <a:latin typeface="Roboto Bold" panose="02000000000000000000" pitchFamily="2" charset="0"/>
              <a:ea typeface="Roboto Bold" panose="02000000000000000000" pitchFamily="2" charset="0"/>
              <a:sym typeface="Roboto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5D68B-E43D-4B3B-AE2D-15B993129A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25208" y="6246681"/>
            <a:ext cx="439310" cy="4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6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8" r:id="rId2"/>
    <p:sldLayoutId id="2147483739" r:id="rId3"/>
    <p:sldLayoutId id="2147483669" r:id="rId4"/>
    <p:sldLayoutId id="2147483677" r:id="rId5"/>
    <p:sldLayoutId id="21474837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4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45" r:id="rId3"/>
    <p:sldLayoutId id="2147483748" r:id="rId4"/>
    <p:sldLayoutId id="2147483749" r:id="rId5"/>
    <p:sldLayoutId id="2147483750" r:id="rId6"/>
    <p:sldLayoutId id="2147483751" r:id="rId7"/>
    <p:sldLayoutId id="214748375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Historic" panose="020B0502040204020203" pitchFamily="34" charset="0"/>
          <a:ea typeface="Segoe UI Historic" panose="020B0502040204020203" pitchFamily="34" charset="0"/>
          <a:cs typeface="Segoe UI Historic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27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961C80-3289-4D49-8751-B2F9AD93AEE4}"/>
              </a:ext>
            </a:extLst>
          </p:cNvPr>
          <p:cNvSpPr/>
          <p:nvPr/>
        </p:nvSpPr>
        <p:spPr>
          <a:xfrm>
            <a:off x="733322" y="1565800"/>
            <a:ext cx="9711577" cy="34612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C#/Razor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</a:rPr>
              <a:t>You have a model that is a car. You want to define its make, model, year, doors, colors, price. Build a simple service that contains some basic CRUD operations against a list of cars: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private List&lt;Car&gt; cars = new (){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      new Car { Id = 1, Make = "Audi", Model = "R8", Year = 2018, Doors = 2, Color = "Red", Price = 79995 },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      new Car { Id = 2, Make = “Tesla", Model = “3", Year = 2018, Doors = 4, Color = "Black", Price = 54995 },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      new Car { Id = 3, Make = "Porsche", Model = " 911 991", Year = 2020, Doors = 2, Color = "White", Price = 155000 },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      new Car { Id = 4, Make = "Mercedes-Benz", Model = "GLE 63S", Year = 2021, Doors = 5, Color = "Blue", Price = 83995 },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      new Car { Id = 5, Make = "BMW", Model = "X6 M", Year = 2020, Doors = 5, Color = "Silver", Price = 62995 },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  };</a:t>
            </a: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endParaRPr lang="en-US" sz="105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R="0" lvl="0">
              <a:lnSpc>
                <a:spcPct val="130000"/>
              </a:lnSpc>
              <a:spcBef>
                <a:spcPts val="0"/>
              </a:spcBef>
            </a:pPr>
            <a:r>
              <a:rPr lang="en-US" sz="105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Build a simple page markup with where you display the car information and allow the user to guess the price. If within 5,000 of the guess, display a great job message in green. </a:t>
            </a:r>
            <a:endParaRPr lang="en-US" sz="105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Make things as…">
            <a:extLst>
              <a:ext uri="{FF2B5EF4-FFF2-40B4-BE49-F238E27FC236}">
                <a16:creationId xmlns:a16="http://schemas.microsoft.com/office/drawing/2014/main" id="{2E74ACBE-6339-43E1-846F-1B4C291202EF}"/>
              </a:ext>
            </a:extLst>
          </p:cNvPr>
          <p:cNvSpPr txBox="1"/>
          <p:nvPr/>
        </p:nvSpPr>
        <p:spPr>
          <a:xfrm>
            <a:off x="3204121" y="868174"/>
            <a:ext cx="54960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>
                <a:solidFill>
                  <a:srgbClr val="1C1F25"/>
                </a:solidFill>
                <a:latin typeface="Raleway Heavy"/>
                <a:ea typeface="Raleway Heavy"/>
                <a:cs typeface="Raleway Heavy"/>
                <a:sym typeface="Raleway Heavy"/>
              </a:defRPr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1B3F6F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Raleway Heavy"/>
              </a:rPr>
              <a:t>Coding Assessment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FAACD437-C56B-40CD-9C4E-C32495D7D432}"/>
              </a:ext>
            </a:extLst>
          </p:cNvPr>
          <p:cNvSpPr/>
          <p:nvPr/>
        </p:nvSpPr>
        <p:spPr>
          <a:xfrm>
            <a:off x="5651985" y="842142"/>
            <a:ext cx="457718" cy="0"/>
          </a:xfrm>
          <a:prstGeom prst="line">
            <a:avLst/>
          </a:prstGeom>
          <a:ln w="63500">
            <a:solidFill>
              <a:srgbClr val="00A6F3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AB2857B-77E1-4179-B402-C87D60577D83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733322" y="360594"/>
            <a:ext cx="3608387" cy="184150"/>
          </a:xfrm>
        </p:spPr>
        <p:txBody>
          <a:bodyPr/>
          <a:lstStyle/>
          <a:p>
            <a:r>
              <a:rPr lang="en-US" dirty="0"/>
              <a:t>Health</a:t>
            </a:r>
            <a:r>
              <a:rPr lang="en-US" b="1" dirty="0"/>
              <a:t>Equity</a:t>
            </a:r>
            <a:r>
              <a:rPr lang="en-US" dirty="0"/>
              <a:t> 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 KFORCE</a:t>
            </a:r>
          </a:p>
        </p:txBody>
      </p:sp>
    </p:spTree>
    <p:extLst>
      <p:ext uri="{BB962C8B-B14F-4D97-AF65-F5344CB8AC3E}">
        <p14:creationId xmlns:p14="http://schemas.microsoft.com/office/powerpoint/2010/main" val="318153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CD6E7C-1DF2-47D7-A903-7EA4FC80EAF7}"/>
              </a:ext>
            </a:extLst>
          </p:cNvPr>
          <p:cNvSpPr/>
          <p:nvPr/>
        </p:nvSpPr>
        <p:spPr>
          <a:xfrm>
            <a:off x="1340145" y="1645373"/>
            <a:ext cx="8897365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SQL</a:t>
            </a:r>
          </a:p>
          <a:p>
            <a:pPr algn="l"/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You have three different tables</a:t>
            </a:r>
          </a:p>
          <a:p>
            <a:pPr algn="l"/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 Customer Table with FirstName,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LastName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Age, Occupation,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MartialStatus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PersonID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An Orders Table with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PersonID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DateCreated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MethodofPurchase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200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1200" dirty="0">
                <a:solidFill>
                  <a:srgbClr val="242424"/>
                </a:solidFill>
                <a:latin typeface="Segoe UI" panose="020B0502040204020203" pitchFamily="34" charset="0"/>
              </a:rPr>
              <a:t>A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 Orders Details table with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OrderDetailID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ProductNumber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ProductID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ProductOrigin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200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l"/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Please return a result of the customers who ordered product ID = 1112222333 and return</a:t>
            </a:r>
          </a:p>
          <a:p>
            <a:pPr algn="l"/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FirstName and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LastName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as full name, age,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datecreated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MethodOfPurchase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as Purchase Method,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ProductNumber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ProductOrigin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Make things as…">
            <a:extLst>
              <a:ext uri="{FF2B5EF4-FFF2-40B4-BE49-F238E27FC236}">
                <a16:creationId xmlns:a16="http://schemas.microsoft.com/office/drawing/2014/main" id="{2E74ACBE-6339-43E1-846F-1B4C291202EF}"/>
              </a:ext>
            </a:extLst>
          </p:cNvPr>
          <p:cNvSpPr txBox="1"/>
          <p:nvPr/>
        </p:nvSpPr>
        <p:spPr>
          <a:xfrm>
            <a:off x="3204121" y="868174"/>
            <a:ext cx="549601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>
                <a:solidFill>
                  <a:srgbClr val="1C1F25"/>
                </a:solidFill>
                <a:latin typeface="Raleway Heavy"/>
                <a:ea typeface="Raleway Heavy"/>
                <a:cs typeface="Raleway Heavy"/>
                <a:sym typeface="Raleway Heavy"/>
              </a:defRPr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1B3F6F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Raleway Heavy"/>
              </a:rPr>
              <a:t>Coding Assessment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FAACD437-C56B-40CD-9C4E-C32495D7D432}"/>
              </a:ext>
            </a:extLst>
          </p:cNvPr>
          <p:cNvSpPr/>
          <p:nvPr/>
        </p:nvSpPr>
        <p:spPr>
          <a:xfrm>
            <a:off x="5651985" y="842142"/>
            <a:ext cx="457718" cy="0"/>
          </a:xfrm>
          <a:prstGeom prst="line">
            <a:avLst/>
          </a:prstGeom>
          <a:ln w="63500">
            <a:solidFill>
              <a:srgbClr val="00A6F3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  <a:sym typeface="Helvetica Neue Medium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AB2857B-77E1-4179-B402-C87D60577D83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733322" y="360594"/>
            <a:ext cx="3608387" cy="184150"/>
          </a:xfrm>
        </p:spPr>
        <p:txBody>
          <a:bodyPr/>
          <a:lstStyle/>
          <a:p>
            <a:r>
              <a:rPr lang="en-US" dirty="0"/>
              <a:t>Health</a:t>
            </a:r>
            <a:r>
              <a:rPr lang="en-US" b="1" dirty="0"/>
              <a:t>Equity</a:t>
            </a:r>
            <a:r>
              <a:rPr lang="en-US" dirty="0"/>
              <a:t> 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 KFORCE</a:t>
            </a:r>
          </a:p>
        </p:txBody>
      </p:sp>
    </p:spTree>
    <p:extLst>
      <p:ext uri="{BB962C8B-B14F-4D97-AF65-F5344CB8AC3E}">
        <p14:creationId xmlns:p14="http://schemas.microsoft.com/office/powerpoint/2010/main" val="14073450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rgbClr val="262626"/>
      </a:dk1>
      <a:lt1>
        <a:sysClr val="window" lastClr="FFFFFF"/>
      </a:lt1>
      <a:dk2>
        <a:srgbClr val="929292"/>
      </a:dk2>
      <a:lt2>
        <a:srgbClr val="BFBFBF"/>
      </a:lt2>
      <a:accent1>
        <a:srgbClr val="1B3F6F"/>
      </a:accent1>
      <a:accent2>
        <a:srgbClr val="3159A8"/>
      </a:accent2>
      <a:accent3>
        <a:srgbClr val="14A2DC"/>
      </a:accent3>
      <a:accent4>
        <a:srgbClr val="329DA0"/>
      </a:accent4>
      <a:accent5>
        <a:srgbClr val="43C1C4"/>
      </a:accent5>
      <a:accent6>
        <a:srgbClr val="84D6D8"/>
      </a:accent6>
      <a:hlink>
        <a:srgbClr val="85D0F5"/>
      </a:hlink>
      <a:folHlink>
        <a:srgbClr val="262626"/>
      </a:folHlink>
    </a:clrScheme>
    <a:fontScheme name="2020 Kforce PPT Font Style">
      <a:majorFont>
        <a:latin typeface="Microsoft JhengHei"/>
        <a:ea typeface="Helvetica Neue Medium"/>
        <a:cs typeface="Helvetica Neue Medium"/>
      </a:majorFont>
      <a:minorFont>
        <a:latin typeface="Microsoft JhengHei"/>
        <a:ea typeface="Helvetica Neue Medium"/>
        <a:cs typeface="Helvetica Neue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62626"/>
      </a:dk1>
      <a:lt1>
        <a:sysClr val="window" lastClr="FFFFFF"/>
      </a:lt1>
      <a:dk2>
        <a:srgbClr val="929292"/>
      </a:dk2>
      <a:lt2>
        <a:srgbClr val="BFBFBF"/>
      </a:lt2>
      <a:accent1>
        <a:srgbClr val="1B3F6F"/>
      </a:accent1>
      <a:accent2>
        <a:srgbClr val="3159A8"/>
      </a:accent2>
      <a:accent3>
        <a:srgbClr val="14A2DC"/>
      </a:accent3>
      <a:accent4>
        <a:srgbClr val="329DA0"/>
      </a:accent4>
      <a:accent5>
        <a:srgbClr val="43C1C4"/>
      </a:accent5>
      <a:accent6>
        <a:srgbClr val="84D6D8"/>
      </a:accent6>
      <a:hlink>
        <a:srgbClr val="85D0F5"/>
      </a:hlink>
      <a:folHlink>
        <a:srgbClr val="262626"/>
      </a:folHlink>
    </a:clrScheme>
    <a:fontScheme name="2020 Kforce PPT Font Style">
      <a:majorFont>
        <a:latin typeface="Microsoft JhengHei"/>
        <a:ea typeface="Helvetica Neue Medium"/>
        <a:cs typeface="Helvetica Neue Medium"/>
      </a:majorFont>
      <a:minorFont>
        <a:latin typeface="Microsoft JhengHei"/>
        <a:ea typeface="Helvetica Neue Medium"/>
        <a:cs typeface="Helvetica Neue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force NEW">
  <a:themeElements>
    <a:clrScheme name="Custom 1">
      <a:dk1>
        <a:srgbClr val="262626"/>
      </a:dk1>
      <a:lt1>
        <a:sysClr val="window" lastClr="FFFFFF"/>
      </a:lt1>
      <a:dk2>
        <a:srgbClr val="929292"/>
      </a:dk2>
      <a:lt2>
        <a:srgbClr val="BFBFBF"/>
      </a:lt2>
      <a:accent1>
        <a:srgbClr val="1B3F6F"/>
      </a:accent1>
      <a:accent2>
        <a:srgbClr val="3159A8"/>
      </a:accent2>
      <a:accent3>
        <a:srgbClr val="14A2DC"/>
      </a:accent3>
      <a:accent4>
        <a:srgbClr val="329DA0"/>
      </a:accent4>
      <a:accent5>
        <a:srgbClr val="43C1C4"/>
      </a:accent5>
      <a:accent6>
        <a:srgbClr val="84D6D8"/>
      </a:accent6>
      <a:hlink>
        <a:srgbClr val="85D0F5"/>
      </a:hlink>
      <a:folHlink>
        <a:srgbClr val="262626"/>
      </a:folHlink>
    </a:clrScheme>
    <a:fontScheme name="Kforce Font">
      <a:majorFont>
        <a:latin typeface="Segoe UI Historic"/>
        <a:ea typeface="Helvetica Neue Medium"/>
        <a:cs typeface="Helvetica Neue Medium"/>
      </a:majorFont>
      <a:minorFont>
        <a:latin typeface="Segoe UI Historic"/>
        <a:ea typeface="Helvetica Neue Medium"/>
        <a:cs typeface="Helvetica Neue Mediu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force NEW" id="{2C61233E-7D3D-4A58-B830-8AE53508D830}" vid="{6F204A36-3343-4FAF-B527-69AB477B9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D0993E1976B41BDEFCB7A9E696EFC" ma:contentTypeVersion="13" ma:contentTypeDescription="Create a new document." ma:contentTypeScope="" ma:versionID="cd71d28d77b8ec3d27dbdb12775b49d8">
  <xsd:schema xmlns:xsd="http://www.w3.org/2001/XMLSchema" xmlns:xs="http://www.w3.org/2001/XMLSchema" xmlns:p="http://schemas.microsoft.com/office/2006/metadata/properties" xmlns:ns2="0fb5b556-bfbc-44c0-b0ec-ba22dd36c429" xmlns:ns3="75902178-705a-4566-a97b-f06141fde7b5" targetNamespace="http://schemas.microsoft.com/office/2006/metadata/properties" ma:root="true" ma:fieldsID="967ab7aaeeebf66dfc6b997c3e1adafa" ns2:_="" ns3:_="">
    <xsd:import namespace="0fb5b556-bfbc-44c0-b0ec-ba22dd36c429"/>
    <xsd:import namespace="75902178-705a-4566-a97b-f06141fde7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5b556-bfbc-44c0-b0ec-ba22dd36c4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965be0b-535c-4b35-9c65-9de9c6024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02178-705a-4566-a97b-f06141fde7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3f2880f-f853-4d42-81ec-3e58a549f04e}" ma:internalName="TaxCatchAll" ma:showField="CatchAllData" ma:web="75902178-705a-4566-a97b-f06141fde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5902178-705a-4566-a97b-f06141fde7b5">
      <UserInfo>
        <DisplayName>Wagner, Brian</DisplayName>
        <AccountId>23</AccountId>
        <AccountType/>
      </UserInfo>
    </SharedWithUsers>
    <lcf76f155ced4ddcb4097134ff3c332f xmlns="0fb5b556-bfbc-44c0-b0ec-ba22dd36c429">
      <Terms xmlns="http://schemas.microsoft.com/office/infopath/2007/PartnerControls"/>
    </lcf76f155ced4ddcb4097134ff3c332f>
    <TaxCatchAll xmlns="75902178-705a-4566-a97b-f06141fde7b5" xsi:nil="true"/>
  </documentManagement>
</p:properties>
</file>

<file path=customXml/itemProps1.xml><?xml version="1.0" encoding="utf-8"?>
<ds:datastoreItem xmlns:ds="http://schemas.openxmlformats.org/officeDocument/2006/customXml" ds:itemID="{5ADE76A0-F8DC-4418-B062-2691323993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6D9CD3-B5D0-443A-BD05-09921C222D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5b556-bfbc-44c0-b0ec-ba22dd36c429"/>
    <ds:schemaRef ds:uri="75902178-705a-4566-a97b-f06141fde7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26EB9B-318B-4CF7-A3D6-505C277F2CA4}">
  <ds:schemaRefs>
    <ds:schemaRef ds:uri="http://schemas.microsoft.com/office/2006/documentManagement/types"/>
    <ds:schemaRef ds:uri="0fb5b556-bfbc-44c0-b0ec-ba22dd36c429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5902178-705a-4566-a97b-f06141fde7b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Microsoft JhengHei</vt:lpstr>
      <vt:lpstr>Arial</vt:lpstr>
      <vt:lpstr>Calibri</vt:lpstr>
      <vt:lpstr>Roboto Bold</vt:lpstr>
      <vt:lpstr>Segoe UI</vt:lpstr>
      <vt:lpstr>Segoe UI Historic</vt:lpstr>
      <vt:lpstr>2_Office Theme</vt:lpstr>
      <vt:lpstr>3_Office Theme</vt:lpstr>
      <vt:lpstr>Kforce NEW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Vitrano, Bobby</dc:creator>
  <cp:lastModifiedBy>Jackson, Amy</cp:lastModifiedBy>
  <cp:revision>1</cp:revision>
  <cp:lastPrinted>2021-05-07T00:33:53Z</cp:lastPrinted>
  <dcterms:created xsi:type="dcterms:W3CDTF">2021-02-10T16:33:43Z</dcterms:created>
  <dcterms:modified xsi:type="dcterms:W3CDTF">2022-07-11T13:48:07Z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0x0101001CDD0993E1976B41BDEFCB7A9E696EFC</vt:lpwstr>
  </property>
  <property fmtid="{D5CDD505-2E9C-101B-9397-08002B2CF9AE}" pid="3" name="_ExtendedDescription">
    <vt:lpwstr/>
  </property>
  <property fmtid="{D5CDD505-2E9C-101B-9397-08002B2CF9AE}" pid="4" name="MediaServiceImageTags">
    <vt:lpwstr/>
  </property>
</Properties>
</file>