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0"/>
  </p:notesMasterIdLst>
  <p:handoutMasterIdLst>
    <p:handoutMasterId r:id="rId11"/>
  </p:handoutMasterIdLst>
  <p:sldIdLst>
    <p:sldId id="323" r:id="rId2"/>
    <p:sldId id="337" r:id="rId3"/>
    <p:sldId id="325" r:id="rId4"/>
    <p:sldId id="331" r:id="rId5"/>
    <p:sldId id="336" r:id="rId6"/>
    <p:sldId id="333" r:id="rId7"/>
    <p:sldId id="334" r:id="rId8"/>
    <p:sldId id="335" r:id="rId9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93" autoAdjust="0"/>
  </p:normalViewPr>
  <p:slideViewPr>
    <p:cSldViewPr snapToGrid="0" snapToObjects="1">
      <p:cViewPr varScale="1">
        <p:scale>
          <a:sx n="58" d="100"/>
          <a:sy n="58" d="100"/>
        </p:scale>
        <p:origin x="174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3/04/2019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3/04/2019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3686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emf"/><Relationship Id="rId4" Type="http://schemas.openxmlformats.org/officeDocument/2006/relationships/image" Target="../media/image10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emf"/><Relationship Id="rId4" Type="http://schemas.openxmlformats.org/officeDocument/2006/relationships/image" Target="../media/image14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emf"/><Relationship Id="rId4" Type="http://schemas.openxmlformats.org/officeDocument/2006/relationships/image" Target="../media/image18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7.emf"/><Relationship Id="rId4" Type="http://schemas.openxmlformats.org/officeDocument/2006/relationships/image" Target="../media/image10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emf"/><Relationship Id="rId4" Type="http://schemas.openxmlformats.org/officeDocument/2006/relationships/image" Target="../media/image14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emf"/><Relationship Id="rId4" Type="http://schemas.openxmlformats.org/officeDocument/2006/relationships/image" Target="../media/image18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06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066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3897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773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726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619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813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451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6263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239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555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7082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03/04/2019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03/04/2019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03/04/2019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288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520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39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4673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485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810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37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3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387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50" r:id="rId20"/>
    <p:sldLayoutId id="2147483658" r:id="rId21"/>
    <p:sldLayoutId id="2147483660" r:id="rId22"/>
    <p:sldLayoutId id="2147483661" r:id="rId23"/>
    <p:sldLayoutId id="2147483662" r:id="rId24"/>
    <p:sldLayoutId id="2147483663" r:id="rId25"/>
    <p:sldLayoutId id="2147483664" r:id="rId26"/>
    <p:sldLayoutId id="2147483665" r:id="rId27"/>
    <p:sldLayoutId id="2147483666" r:id="rId28"/>
    <p:sldLayoutId id="2147483667" r:id="rId2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bg1">
                <a:tint val="90000"/>
                <a:lumMod val="110000"/>
              </a:schemeClr>
            </a:gs>
            <a:gs pos="86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2" y="362599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 smtClean="0">
                <a:solidFill>
                  <a:schemeClr val="accent5">
                    <a:lumMod val="75000"/>
                  </a:schemeClr>
                </a:solidFill>
              </a:rPr>
              <a:t>Proyecto </a:t>
            </a:r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Primer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915682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Trimestre </a:t>
            </a:r>
            <a:r>
              <a:rPr lang="es-CO" sz="4800" b="1" dirty="0" smtClean="0">
                <a:solidFill>
                  <a:schemeClr val="bg1">
                    <a:lumMod val="75000"/>
                  </a:schemeClr>
                </a:solidFill>
              </a:rPr>
              <a:t>ADSI</a:t>
            </a:r>
            <a:endParaRPr lang="es-CO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49629" y="1313411"/>
            <a:ext cx="9143999" cy="286673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sz="23900" dirty="0" smtClean="0"/>
              <a:t>VIJEIVI</a:t>
            </a:r>
            <a:endParaRPr lang="es-419" sz="23900" dirty="0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378229" y="4767953"/>
            <a:ext cx="8915399" cy="112628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Karen Vanesa Cely Gutiérrez</a:t>
            </a:r>
          </a:p>
          <a:p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Vanesa Duitama Rodríguez</a:t>
            </a:r>
          </a:p>
          <a:p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Juany  Andrea Sierra Baldovino </a:t>
            </a:r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713" y="4378462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1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Planteamiento del</a:t>
            </a:r>
            <a:r>
              <a:rPr lang="es-CO" sz="5400" b="1" dirty="0" smtClean="0">
                <a:solidFill>
                  <a:schemeClr val="bg1"/>
                </a:solidFill>
              </a:rPr>
              <a:t> </a:t>
            </a:r>
            <a:endParaRPr lang="es-CO" sz="5400" b="1" dirty="0">
              <a:solidFill>
                <a:schemeClr val="bg1"/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problema</a:t>
            </a:r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467284" y="2559695"/>
            <a:ext cx="5503295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Nombre proyecto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Planteamiento </a:t>
            </a: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 problema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Alcance del proyecto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específicos</a:t>
            </a: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992" y="2559695"/>
            <a:ext cx="1973249" cy="275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630017" y="2559695"/>
            <a:ext cx="7340562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Mapa de procesos </a:t>
            </a:r>
          </a:p>
          <a:p>
            <a:pPr marL="0" indent="0">
              <a:buNone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-BPMN o diagrama de flujo de 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proceso</a:t>
            </a: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Informe </a:t>
            </a: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Requerimientos(Estándar IEEE 830)</a:t>
            </a:r>
          </a:p>
          <a:p>
            <a:pPr marL="457200" lvl="1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-Requerimientos funcionales </a:t>
            </a:r>
          </a:p>
          <a:p>
            <a:pPr marL="457200" lvl="1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-Requerimientos No funcionales</a:t>
            </a:r>
          </a:p>
          <a:p>
            <a:pPr marL="457200" lvl="1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15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630017" y="2559695"/>
            <a:ext cx="7340562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Sistema control de versiones</a:t>
            </a: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60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630017" y="2559695"/>
            <a:ext cx="7340562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Entidad Relación</a:t>
            </a:r>
          </a:p>
          <a:p>
            <a:pPr marL="0" indent="0">
              <a:buNone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 MER </a:t>
            </a:r>
          </a:p>
          <a:p>
            <a:pPr marL="0" indent="0">
              <a:buNone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-Normalización del MER</a:t>
            </a: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Diccionario de datos</a:t>
            </a: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1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Gantt</a:t>
            </a:r>
          </a:p>
          <a:p>
            <a:pPr marL="457200" lvl="1" indent="0"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-Cronograma</a:t>
            </a:r>
          </a:p>
          <a:p>
            <a:pPr marL="457200" lvl="1" indent="0"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-Presupuesto</a:t>
            </a:r>
          </a:p>
          <a:p>
            <a:pPr marL="457200" lvl="1" indent="0"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-Selección del personal</a:t>
            </a:r>
          </a:p>
          <a:p>
            <a:pPr marL="457200" lvl="1" indent="0"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-Informes de uso de recursos</a:t>
            </a:r>
          </a:p>
          <a:p>
            <a:pPr marL="457200" lvl="1" indent="0">
              <a:buNone/>
            </a:pPr>
            <a:r>
              <a:rPr lang="es-CO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s-ES" i="1" dirty="0"/>
              <a:t>se recomienda usar </a:t>
            </a:r>
            <a:r>
              <a:rPr lang="es-ES" i="1" dirty="0" err="1"/>
              <a:t>project</a:t>
            </a:r>
            <a:r>
              <a:rPr lang="es-ES" i="1" dirty="0"/>
              <a:t> para realizar esta actividad diagrama de </a:t>
            </a:r>
            <a:r>
              <a:rPr lang="es-ES" i="1" dirty="0" err="1"/>
              <a:t>gantt</a:t>
            </a:r>
            <a:r>
              <a:rPr lang="es-ES" i="1" dirty="0"/>
              <a:t>, informes de uso de recursos y presupuestos) </a:t>
            </a:r>
          </a:p>
          <a:p>
            <a:pPr marL="457200" lvl="1" indent="0">
              <a:buNone/>
            </a:pPr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877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14475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clases (Estándar UML 2,4,1 o superior)</a:t>
            </a: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774218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1193</TotalTime>
  <Words>129</Words>
  <Application>Microsoft Office PowerPoint</Application>
  <PresentationFormat>Presentación en pantalla (4:3)</PresentationFormat>
  <Paragraphs>58</Paragraphs>
  <Slides>8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Tw Cen MT</vt:lpstr>
      <vt:lpstr>Wingdings</vt:lpstr>
      <vt:lpstr>Gota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APRENDIZ</cp:lastModifiedBy>
  <cp:revision>163</cp:revision>
  <dcterms:created xsi:type="dcterms:W3CDTF">2014-06-25T16:18:26Z</dcterms:created>
  <dcterms:modified xsi:type="dcterms:W3CDTF">2019-04-03T16:49:08Z</dcterms:modified>
</cp:coreProperties>
</file>