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858" r:id="rId2"/>
    <p:sldMasterId id="2147483894" r:id="rId3"/>
    <p:sldMasterId id="214748390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2" r:id="rId13"/>
    <p:sldId id="263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968EE-0B32-4A2B-9EC4-9C00B5BD5776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9E5EF9D9-4AEF-4655-B785-F58CA7F1071F}">
      <dgm:prSet phldrT="[Texto]" custT="1"/>
      <dgm:spPr/>
      <dgm:t>
        <a:bodyPr/>
        <a:lstStyle/>
        <a:p>
          <a:r>
            <a: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Acessibilidade/</a:t>
          </a:r>
        </a:p>
        <a:p>
          <a:r>
            <a: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Partilha</a:t>
          </a:r>
          <a:endParaRPr lang="pt-PT" sz="1600" dirty="0"/>
        </a:p>
      </dgm:t>
    </dgm:pt>
    <dgm:pt modelId="{0D94524A-58CD-4CAE-B184-D51FE7A2F25C}" type="parTrans" cxnId="{400159E8-56CF-4B79-BC83-1DBE3D11D45B}">
      <dgm:prSet/>
      <dgm:spPr/>
      <dgm:t>
        <a:bodyPr/>
        <a:lstStyle/>
        <a:p>
          <a:endParaRPr lang="pt-PT"/>
        </a:p>
      </dgm:t>
    </dgm:pt>
    <dgm:pt modelId="{060A5D46-96D5-4C96-A64A-F41F1E94F115}" type="sibTrans" cxnId="{400159E8-56CF-4B79-BC83-1DBE3D11D45B}">
      <dgm:prSet/>
      <dgm:spPr/>
      <dgm:t>
        <a:bodyPr/>
        <a:lstStyle/>
        <a:p>
          <a:endParaRPr lang="pt-PT"/>
        </a:p>
      </dgm:t>
    </dgm:pt>
    <dgm:pt modelId="{AB3B6B90-DC8D-4ACA-9472-04117DD174EE}">
      <dgm:prSet phldrT="[Texto]" custT="1"/>
      <dgm:spPr/>
      <dgm:t>
        <a:bodyPr/>
        <a:lstStyle/>
        <a:p>
          <a:r>
            <a:rPr lang="pt-PT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Conﬁdencialidade</a:t>
          </a:r>
          <a:endParaRPr lang="pt-PT" sz="1800" dirty="0"/>
        </a:p>
      </dgm:t>
    </dgm:pt>
    <dgm:pt modelId="{BF6F0E3C-99C3-47BB-A6E6-4E3DC9BF9674}" type="parTrans" cxnId="{098B0330-B1F3-45C0-B68E-1871CEFF47BB}">
      <dgm:prSet/>
      <dgm:spPr/>
      <dgm:t>
        <a:bodyPr/>
        <a:lstStyle/>
        <a:p>
          <a:endParaRPr lang="pt-PT"/>
        </a:p>
      </dgm:t>
    </dgm:pt>
    <dgm:pt modelId="{C971971B-F4F2-4B45-B4F0-57FF9A2C2EDC}" type="sibTrans" cxnId="{098B0330-B1F3-45C0-B68E-1871CEFF47BB}">
      <dgm:prSet/>
      <dgm:spPr/>
      <dgm:t>
        <a:bodyPr/>
        <a:lstStyle/>
        <a:p>
          <a:endParaRPr lang="pt-PT"/>
        </a:p>
      </dgm:t>
    </dgm:pt>
    <dgm:pt modelId="{E084517F-2AA8-4166-A6A8-E1AD8F1A016C}">
      <dgm:prSet phldrT="[Texto]" custT="1"/>
      <dgm:spPr/>
      <dgm:t>
        <a:bodyPr/>
        <a:lstStyle/>
        <a:p>
          <a:r>
            <a:rPr lang="pt-PT" sz="1600" dirty="0"/>
            <a:t>Prevenir a ocorrência de acessos não autorizados</a:t>
          </a:r>
        </a:p>
      </dgm:t>
    </dgm:pt>
    <dgm:pt modelId="{F21413E8-D594-4BD1-8C77-F91BE42B2C82}" type="parTrans" cxnId="{D4B17468-0BBD-4877-86B6-130093C745E1}">
      <dgm:prSet/>
      <dgm:spPr/>
      <dgm:t>
        <a:bodyPr/>
        <a:lstStyle/>
        <a:p>
          <a:endParaRPr lang="pt-PT"/>
        </a:p>
      </dgm:t>
    </dgm:pt>
    <dgm:pt modelId="{ADA08F33-A1CD-41EB-9132-578D2CFC0335}" type="sibTrans" cxnId="{D4B17468-0BBD-4877-86B6-130093C745E1}">
      <dgm:prSet/>
      <dgm:spPr/>
      <dgm:t>
        <a:bodyPr/>
        <a:lstStyle/>
        <a:p>
          <a:endParaRPr lang="pt-PT"/>
        </a:p>
      </dgm:t>
    </dgm:pt>
    <dgm:pt modelId="{530FC5A4-1074-4CDA-BF56-006A09E6F6FD}">
      <dgm:prSet phldrT="[Texto]" custT="1"/>
      <dgm:spPr/>
      <dgm:t>
        <a:bodyPr/>
        <a:lstStyle/>
        <a:p>
          <a:r>
            <a:rPr lang="pt-PT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Controlar acesso</a:t>
          </a:r>
          <a:r>
            <a:rPr lang="pt-PT" sz="1800" kern="1200"/>
            <a:t>; </a:t>
          </a:r>
          <a:r>
            <a:rPr lang="pt-PT" sz="1800" b="1" kern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Autenticação</a:t>
          </a:r>
          <a:r>
            <a:rPr lang="pt-PT" sz="1800" kern="1200"/>
            <a:t>; </a:t>
          </a:r>
          <a:r>
            <a:rPr lang="pt-PT" sz="1800" b="1" kern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Encriptação</a:t>
          </a:r>
          <a:r>
            <a:rPr lang="pt-PT" sz="1800" kern="1200"/>
            <a:t>;</a:t>
          </a:r>
          <a:endParaRPr lang="pt-PT" sz="1800" kern="1200" dirty="0"/>
        </a:p>
      </dgm:t>
    </dgm:pt>
    <dgm:pt modelId="{E1345FA2-65D2-4B79-9254-06447E0726A5}" type="parTrans" cxnId="{4E6C4512-D11A-4FC8-B8BF-CE28928F6CB5}">
      <dgm:prSet/>
      <dgm:spPr/>
      <dgm:t>
        <a:bodyPr/>
        <a:lstStyle/>
        <a:p>
          <a:endParaRPr lang="pt-PT"/>
        </a:p>
      </dgm:t>
    </dgm:pt>
    <dgm:pt modelId="{0211D2AE-FA08-43F0-81AE-EF0FB2B9254F}" type="sibTrans" cxnId="{4E6C4512-D11A-4FC8-B8BF-CE28928F6CB5}">
      <dgm:prSet/>
      <dgm:spPr/>
      <dgm:t>
        <a:bodyPr/>
        <a:lstStyle/>
        <a:p>
          <a:endParaRPr lang="pt-PT"/>
        </a:p>
      </dgm:t>
    </dgm:pt>
    <dgm:pt modelId="{DD02F229-024B-4B65-87D5-FF805312936A}" type="pres">
      <dgm:prSet presAssocID="{C28968EE-0B32-4A2B-9EC4-9C00B5BD5776}" presName="Name0" presStyleCnt="0">
        <dgm:presLayoutVars>
          <dgm:dir/>
          <dgm:resizeHandles val="exact"/>
        </dgm:presLayoutVars>
      </dgm:prSet>
      <dgm:spPr/>
    </dgm:pt>
    <dgm:pt modelId="{08B5959F-089C-4B9B-9E57-84094ACB5941}" type="pres">
      <dgm:prSet presAssocID="{9E5EF9D9-4AEF-4655-B785-F58CA7F1071F}" presName="node" presStyleLbl="node1" presStyleIdx="0" presStyleCnt="4">
        <dgm:presLayoutVars>
          <dgm:bulletEnabled val="1"/>
        </dgm:presLayoutVars>
      </dgm:prSet>
      <dgm:spPr/>
    </dgm:pt>
    <dgm:pt modelId="{119322D2-3E3B-494A-99B4-DA76A49D6449}" type="pres">
      <dgm:prSet presAssocID="{060A5D46-96D5-4C96-A64A-F41F1E94F115}" presName="sibTrans" presStyleLbl="sibTrans2D1" presStyleIdx="0" presStyleCnt="3"/>
      <dgm:spPr/>
    </dgm:pt>
    <dgm:pt modelId="{C7B488CD-1FA4-47DF-BE87-A4538178709F}" type="pres">
      <dgm:prSet presAssocID="{060A5D46-96D5-4C96-A64A-F41F1E94F115}" presName="connectorText" presStyleLbl="sibTrans2D1" presStyleIdx="0" presStyleCnt="3"/>
      <dgm:spPr/>
    </dgm:pt>
    <dgm:pt modelId="{7037C2AE-1E1B-49D3-ABC3-77481657009F}" type="pres">
      <dgm:prSet presAssocID="{AB3B6B90-DC8D-4ACA-9472-04117DD174EE}" presName="node" presStyleLbl="node1" presStyleIdx="1" presStyleCnt="4">
        <dgm:presLayoutVars>
          <dgm:bulletEnabled val="1"/>
        </dgm:presLayoutVars>
      </dgm:prSet>
      <dgm:spPr/>
    </dgm:pt>
    <dgm:pt modelId="{07595B49-7DAD-4A1C-BC31-F4EEAC8780D6}" type="pres">
      <dgm:prSet presAssocID="{C971971B-F4F2-4B45-B4F0-57FF9A2C2EDC}" presName="sibTrans" presStyleLbl="sibTrans2D1" presStyleIdx="1" presStyleCnt="3"/>
      <dgm:spPr/>
    </dgm:pt>
    <dgm:pt modelId="{6AF173F6-AFE2-4D36-9489-F4F243C6737D}" type="pres">
      <dgm:prSet presAssocID="{C971971B-F4F2-4B45-B4F0-57FF9A2C2EDC}" presName="connectorText" presStyleLbl="sibTrans2D1" presStyleIdx="1" presStyleCnt="3"/>
      <dgm:spPr/>
    </dgm:pt>
    <dgm:pt modelId="{1AB91214-E1A3-4DCA-B31F-29A32D554743}" type="pres">
      <dgm:prSet presAssocID="{E084517F-2AA8-4166-A6A8-E1AD8F1A016C}" presName="node" presStyleLbl="node1" presStyleIdx="2" presStyleCnt="4">
        <dgm:presLayoutVars>
          <dgm:bulletEnabled val="1"/>
        </dgm:presLayoutVars>
      </dgm:prSet>
      <dgm:spPr/>
    </dgm:pt>
    <dgm:pt modelId="{ECD1252F-F216-4B1F-BFC8-C11ED483466E}" type="pres">
      <dgm:prSet presAssocID="{ADA08F33-A1CD-41EB-9132-578D2CFC0335}" presName="sibTrans" presStyleLbl="sibTrans2D1" presStyleIdx="2" presStyleCnt="3"/>
      <dgm:spPr/>
    </dgm:pt>
    <dgm:pt modelId="{DB885AD2-054A-4587-99F8-C20B8427CCFD}" type="pres">
      <dgm:prSet presAssocID="{ADA08F33-A1CD-41EB-9132-578D2CFC0335}" presName="connectorText" presStyleLbl="sibTrans2D1" presStyleIdx="2" presStyleCnt="3"/>
      <dgm:spPr/>
    </dgm:pt>
    <dgm:pt modelId="{269EBC51-8F93-4395-A81D-3DC724A0AA27}" type="pres">
      <dgm:prSet presAssocID="{530FC5A4-1074-4CDA-BF56-006A09E6F6FD}" presName="node" presStyleLbl="node1" presStyleIdx="3" presStyleCnt="4">
        <dgm:presLayoutVars>
          <dgm:bulletEnabled val="1"/>
        </dgm:presLayoutVars>
      </dgm:prSet>
      <dgm:spPr/>
    </dgm:pt>
  </dgm:ptLst>
  <dgm:cxnLst>
    <dgm:cxn modelId="{DA40ED08-4EDF-4642-B7EC-48438D582E4C}" type="presOf" srcId="{AB3B6B90-DC8D-4ACA-9472-04117DD174EE}" destId="{7037C2AE-1E1B-49D3-ABC3-77481657009F}" srcOrd="0" destOrd="0" presId="urn:microsoft.com/office/officeart/2005/8/layout/process1"/>
    <dgm:cxn modelId="{4E6C4512-D11A-4FC8-B8BF-CE28928F6CB5}" srcId="{C28968EE-0B32-4A2B-9EC4-9C00B5BD5776}" destId="{530FC5A4-1074-4CDA-BF56-006A09E6F6FD}" srcOrd="3" destOrd="0" parTransId="{E1345FA2-65D2-4B79-9254-06447E0726A5}" sibTransId="{0211D2AE-FA08-43F0-81AE-EF0FB2B9254F}"/>
    <dgm:cxn modelId="{3BF53428-7340-4E7F-8531-DD4FDB7D374A}" type="presOf" srcId="{C971971B-F4F2-4B45-B4F0-57FF9A2C2EDC}" destId="{6AF173F6-AFE2-4D36-9489-F4F243C6737D}" srcOrd="1" destOrd="0" presId="urn:microsoft.com/office/officeart/2005/8/layout/process1"/>
    <dgm:cxn modelId="{098B0330-B1F3-45C0-B68E-1871CEFF47BB}" srcId="{C28968EE-0B32-4A2B-9EC4-9C00B5BD5776}" destId="{AB3B6B90-DC8D-4ACA-9472-04117DD174EE}" srcOrd="1" destOrd="0" parTransId="{BF6F0E3C-99C3-47BB-A6E6-4E3DC9BF9674}" sibTransId="{C971971B-F4F2-4B45-B4F0-57FF9A2C2EDC}"/>
    <dgm:cxn modelId="{A9ADED3B-574C-4B8B-ACA7-F376E49FD012}" type="presOf" srcId="{ADA08F33-A1CD-41EB-9132-578D2CFC0335}" destId="{DB885AD2-054A-4587-99F8-C20B8427CCFD}" srcOrd="1" destOrd="0" presId="urn:microsoft.com/office/officeart/2005/8/layout/process1"/>
    <dgm:cxn modelId="{40017440-90DA-497E-A94A-07287F704DBC}" type="presOf" srcId="{530FC5A4-1074-4CDA-BF56-006A09E6F6FD}" destId="{269EBC51-8F93-4395-A81D-3DC724A0AA27}" srcOrd="0" destOrd="0" presId="urn:microsoft.com/office/officeart/2005/8/layout/process1"/>
    <dgm:cxn modelId="{03BFE65C-445F-4D9E-A943-AF6D80755D12}" type="presOf" srcId="{060A5D46-96D5-4C96-A64A-F41F1E94F115}" destId="{C7B488CD-1FA4-47DF-BE87-A4538178709F}" srcOrd="1" destOrd="0" presId="urn:microsoft.com/office/officeart/2005/8/layout/process1"/>
    <dgm:cxn modelId="{D4B17468-0BBD-4877-86B6-130093C745E1}" srcId="{C28968EE-0B32-4A2B-9EC4-9C00B5BD5776}" destId="{E084517F-2AA8-4166-A6A8-E1AD8F1A016C}" srcOrd="2" destOrd="0" parTransId="{F21413E8-D594-4BD1-8C77-F91BE42B2C82}" sibTransId="{ADA08F33-A1CD-41EB-9132-578D2CFC0335}"/>
    <dgm:cxn modelId="{D3874657-A4F8-44DD-8AF5-96A9E7EDB51F}" type="presOf" srcId="{E084517F-2AA8-4166-A6A8-E1AD8F1A016C}" destId="{1AB91214-E1A3-4DCA-B31F-29A32D554743}" srcOrd="0" destOrd="0" presId="urn:microsoft.com/office/officeart/2005/8/layout/process1"/>
    <dgm:cxn modelId="{08994799-F450-4D2D-84A2-D561C0089C88}" type="presOf" srcId="{ADA08F33-A1CD-41EB-9132-578D2CFC0335}" destId="{ECD1252F-F216-4B1F-BFC8-C11ED483466E}" srcOrd="0" destOrd="0" presId="urn:microsoft.com/office/officeart/2005/8/layout/process1"/>
    <dgm:cxn modelId="{4C6E669B-826F-4F86-8928-6126A09CC6C3}" type="presOf" srcId="{9E5EF9D9-4AEF-4655-B785-F58CA7F1071F}" destId="{08B5959F-089C-4B9B-9E57-84094ACB5941}" srcOrd="0" destOrd="0" presId="urn:microsoft.com/office/officeart/2005/8/layout/process1"/>
    <dgm:cxn modelId="{0811049F-DB60-471F-B131-2C746C2D841E}" type="presOf" srcId="{C28968EE-0B32-4A2B-9EC4-9C00B5BD5776}" destId="{DD02F229-024B-4B65-87D5-FF805312936A}" srcOrd="0" destOrd="0" presId="urn:microsoft.com/office/officeart/2005/8/layout/process1"/>
    <dgm:cxn modelId="{6E7DB3D9-95C5-4677-990F-9DFCB294A4AF}" type="presOf" srcId="{060A5D46-96D5-4C96-A64A-F41F1E94F115}" destId="{119322D2-3E3B-494A-99B4-DA76A49D6449}" srcOrd="0" destOrd="0" presId="urn:microsoft.com/office/officeart/2005/8/layout/process1"/>
    <dgm:cxn modelId="{400159E8-56CF-4B79-BC83-1DBE3D11D45B}" srcId="{C28968EE-0B32-4A2B-9EC4-9C00B5BD5776}" destId="{9E5EF9D9-4AEF-4655-B785-F58CA7F1071F}" srcOrd="0" destOrd="0" parTransId="{0D94524A-58CD-4CAE-B184-D51FE7A2F25C}" sibTransId="{060A5D46-96D5-4C96-A64A-F41F1E94F115}"/>
    <dgm:cxn modelId="{66D219FC-5939-4D24-8AB0-8E5F30F16C2B}" type="presOf" srcId="{C971971B-F4F2-4B45-B4F0-57FF9A2C2EDC}" destId="{07595B49-7DAD-4A1C-BC31-F4EEAC8780D6}" srcOrd="0" destOrd="0" presId="urn:microsoft.com/office/officeart/2005/8/layout/process1"/>
    <dgm:cxn modelId="{C5C9459F-5396-43C6-8FFA-2A9C330B1DA3}" type="presParOf" srcId="{DD02F229-024B-4B65-87D5-FF805312936A}" destId="{08B5959F-089C-4B9B-9E57-84094ACB5941}" srcOrd="0" destOrd="0" presId="urn:microsoft.com/office/officeart/2005/8/layout/process1"/>
    <dgm:cxn modelId="{D20E4C08-525D-4B63-A738-2866C2961152}" type="presParOf" srcId="{DD02F229-024B-4B65-87D5-FF805312936A}" destId="{119322D2-3E3B-494A-99B4-DA76A49D6449}" srcOrd="1" destOrd="0" presId="urn:microsoft.com/office/officeart/2005/8/layout/process1"/>
    <dgm:cxn modelId="{699F134F-941D-430C-88CA-216A039E49EA}" type="presParOf" srcId="{119322D2-3E3B-494A-99B4-DA76A49D6449}" destId="{C7B488CD-1FA4-47DF-BE87-A4538178709F}" srcOrd="0" destOrd="0" presId="urn:microsoft.com/office/officeart/2005/8/layout/process1"/>
    <dgm:cxn modelId="{A24BA6DC-2573-4FD7-A529-FF0A21ACAB87}" type="presParOf" srcId="{DD02F229-024B-4B65-87D5-FF805312936A}" destId="{7037C2AE-1E1B-49D3-ABC3-77481657009F}" srcOrd="2" destOrd="0" presId="urn:microsoft.com/office/officeart/2005/8/layout/process1"/>
    <dgm:cxn modelId="{CAB0E914-6307-4A9E-AE65-CAD89F217497}" type="presParOf" srcId="{DD02F229-024B-4B65-87D5-FF805312936A}" destId="{07595B49-7DAD-4A1C-BC31-F4EEAC8780D6}" srcOrd="3" destOrd="0" presId="urn:microsoft.com/office/officeart/2005/8/layout/process1"/>
    <dgm:cxn modelId="{8F902886-4396-4496-9BDA-87DF4760B05D}" type="presParOf" srcId="{07595B49-7DAD-4A1C-BC31-F4EEAC8780D6}" destId="{6AF173F6-AFE2-4D36-9489-F4F243C6737D}" srcOrd="0" destOrd="0" presId="urn:microsoft.com/office/officeart/2005/8/layout/process1"/>
    <dgm:cxn modelId="{CEF36720-A7C5-40A8-9FCE-34A27EA15C54}" type="presParOf" srcId="{DD02F229-024B-4B65-87D5-FF805312936A}" destId="{1AB91214-E1A3-4DCA-B31F-29A32D554743}" srcOrd="4" destOrd="0" presId="urn:microsoft.com/office/officeart/2005/8/layout/process1"/>
    <dgm:cxn modelId="{9F6068CC-2569-492E-A3AD-7933A7881653}" type="presParOf" srcId="{DD02F229-024B-4B65-87D5-FF805312936A}" destId="{ECD1252F-F216-4B1F-BFC8-C11ED483466E}" srcOrd="5" destOrd="0" presId="urn:microsoft.com/office/officeart/2005/8/layout/process1"/>
    <dgm:cxn modelId="{99C0EC2F-5BA3-467C-8277-52BFA24DDB25}" type="presParOf" srcId="{ECD1252F-F216-4B1F-BFC8-C11ED483466E}" destId="{DB885AD2-054A-4587-99F8-C20B8427CCFD}" srcOrd="0" destOrd="0" presId="urn:microsoft.com/office/officeart/2005/8/layout/process1"/>
    <dgm:cxn modelId="{51C9E2A3-E9D4-4FA6-A7A3-C080B4C45123}" type="presParOf" srcId="{DD02F229-024B-4B65-87D5-FF805312936A}" destId="{269EBC51-8F93-4395-A81D-3DC724A0AA2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968EE-0B32-4A2B-9EC4-9C00B5BD5776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9E5EF9D9-4AEF-4655-B785-F58CA7F1071F}">
      <dgm:prSet phldrT="[Texto]" custT="1"/>
      <dgm:spPr/>
      <dgm:t>
        <a:bodyPr/>
        <a:lstStyle/>
        <a:p>
          <a:r>
            <a: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Erros</a:t>
          </a:r>
          <a:r>
            <a:rPr lang="pt-PT" sz="1600" dirty="0"/>
            <a:t> nos dados e no software</a:t>
          </a:r>
        </a:p>
      </dgm:t>
    </dgm:pt>
    <dgm:pt modelId="{0D94524A-58CD-4CAE-B184-D51FE7A2F25C}" type="parTrans" cxnId="{400159E8-56CF-4B79-BC83-1DBE3D11D45B}">
      <dgm:prSet/>
      <dgm:spPr/>
      <dgm:t>
        <a:bodyPr/>
        <a:lstStyle/>
        <a:p>
          <a:endParaRPr lang="pt-PT"/>
        </a:p>
      </dgm:t>
    </dgm:pt>
    <dgm:pt modelId="{060A5D46-96D5-4C96-A64A-F41F1E94F115}" type="sibTrans" cxnId="{400159E8-56CF-4B79-BC83-1DBE3D11D45B}">
      <dgm:prSet/>
      <dgm:spPr/>
      <dgm:t>
        <a:bodyPr/>
        <a:lstStyle/>
        <a:p>
          <a:endParaRPr lang="pt-PT"/>
        </a:p>
      </dgm:t>
    </dgm:pt>
    <dgm:pt modelId="{AB3B6B90-DC8D-4ACA-9472-04117DD174EE}">
      <dgm:prSet phldrT="[Texto]" custT="1"/>
      <dgm:spPr/>
      <dgm:t>
        <a:bodyPr/>
        <a:lstStyle/>
        <a:p>
          <a:r>
            <a:rPr lang="pt-PT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Integridade</a:t>
          </a:r>
          <a:endParaRPr lang="pt-PT" sz="1800" dirty="0"/>
        </a:p>
      </dgm:t>
    </dgm:pt>
    <dgm:pt modelId="{BF6F0E3C-99C3-47BB-A6E6-4E3DC9BF9674}" type="parTrans" cxnId="{098B0330-B1F3-45C0-B68E-1871CEFF47BB}">
      <dgm:prSet/>
      <dgm:spPr/>
      <dgm:t>
        <a:bodyPr/>
        <a:lstStyle/>
        <a:p>
          <a:endParaRPr lang="pt-PT"/>
        </a:p>
      </dgm:t>
    </dgm:pt>
    <dgm:pt modelId="{C971971B-F4F2-4B45-B4F0-57FF9A2C2EDC}" type="sibTrans" cxnId="{098B0330-B1F3-45C0-B68E-1871CEFF47BB}">
      <dgm:prSet/>
      <dgm:spPr/>
      <dgm:t>
        <a:bodyPr/>
        <a:lstStyle/>
        <a:p>
          <a:endParaRPr lang="pt-PT"/>
        </a:p>
      </dgm:t>
    </dgm:pt>
    <dgm:pt modelId="{E084517F-2AA8-4166-A6A8-E1AD8F1A016C}">
      <dgm:prSet phldrT="[Texto]" custT="1"/>
      <dgm:spPr/>
      <dgm:t>
        <a:bodyPr/>
        <a:lstStyle/>
        <a:p>
          <a:r>
            <a:rPr lang="pt-PT" sz="1600" dirty="0"/>
            <a:t>Proteção contra a perda ou corrupção dos dados</a:t>
          </a:r>
        </a:p>
      </dgm:t>
    </dgm:pt>
    <dgm:pt modelId="{F21413E8-D594-4BD1-8C77-F91BE42B2C82}" type="parTrans" cxnId="{D4B17468-0BBD-4877-86B6-130093C745E1}">
      <dgm:prSet/>
      <dgm:spPr/>
      <dgm:t>
        <a:bodyPr/>
        <a:lstStyle/>
        <a:p>
          <a:endParaRPr lang="pt-PT"/>
        </a:p>
      </dgm:t>
    </dgm:pt>
    <dgm:pt modelId="{ADA08F33-A1CD-41EB-9132-578D2CFC0335}" type="sibTrans" cxnId="{D4B17468-0BBD-4877-86B6-130093C745E1}">
      <dgm:prSet/>
      <dgm:spPr/>
      <dgm:t>
        <a:bodyPr/>
        <a:lstStyle/>
        <a:p>
          <a:endParaRPr lang="pt-PT"/>
        </a:p>
      </dgm:t>
    </dgm:pt>
    <dgm:pt modelId="{C7026278-0D23-4F06-A584-C493771D9F00}">
      <dgm:prSet phldrT="[Texto]" custT="1"/>
      <dgm:spPr/>
      <dgm:t>
        <a:bodyPr/>
        <a:lstStyle/>
        <a:p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Assinatura digital</a:t>
          </a:r>
          <a:r>
            <a:rPr lang="pt-PT" sz="1800" kern="1200" dirty="0"/>
            <a:t>; </a:t>
          </a:r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Apoio à introdução de dados</a:t>
          </a:r>
          <a:r>
            <a:rPr lang="pt-PT" sz="1800" kern="1200" dirty="0"/>
            <a:t>; </a:t>
          </a:r>
          <a:r>
            <a:rPr lang="pt-PT" sz="1800" b="1" i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standards</a:t>
          </a:r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e codificações</a:t>
          </a:r>
          <a:r>
            <a:rPr lang="pt-PT" sz="1800" i="0" kern="1200" dirty="0"/>
            <a:t>; </a:t>
          </a:r>
          <a:endParaRPr lang="pt-PT" sz="1800" kern="1200" dirty="0"/>
        </a:p>
      </dgm:t>
    </dgm:pt>
    <dgm:pt modelId="{87D19254-08AC-4010-99B1-A524BB2D00B1}" type="parTrans" cxnId="{0540C6C8-A894-4D16-8AA5-4D82DAD9DF53}">
      <dgm:prSet/>
      <dgm:spPr/>
      <dgm:t>
        <a:bodyPr/>
        <a:lstStyle/>
        <a:p>
          <a:endParaRPr lang="pt-PT"/>
        </a:p>
      </dgm:t>
    </dgm:pt>
    <dgm:pt modelId="{77958FA5-07E7-48A6-9778-F6F5AA2ACE37}" type="sibTrans" cxnId="{0540C6C8-A894-4D16-8AA5-4D82DAD9DF53}">
      <dgm:prSet/>
      <dgm:spPr/>
      <dgm:t>
        <a:bodyPr/>
        <a:lstStyle/>
        <a:p>
          <a:endParaRPr lang="pt-PT"/>
        </a:p>
      </dgm:t>
    </dgm:pt>
    <dgm:pt modelId="{DD02F229-024B-4B65-87D5-FF805312936A}" type="pres">
      <dgm:prSet presAssocID="{C28968EE-0B32-4A2B-9EC4-9C00B5BD5776}" presName="Name0" presStyleCnt="0">
        <dgm:presLayoutVars>
          <dgm:dir/>
          <dgm:resizeHandles val="exact"/>
        </dgm:presLayoutVars>
      </dgm:prSet>
      <dgm:spPr/>
    </dgm:pt>
    <dgm:pt modelId="{08B5959F-089C-4B9B-9E57-84094ACB5941}" type="pres">
      <dgm:prSet presAssocID="{9E5EF9D9-4AEF-4655-B785-F58CA7F1071F}" presName="node" presStyleLbl="node1" presStyleIdx="0" presStyleCnt="4">
        <dgm:presLayoutVars>
          <dgm:bulletEnabled val="1"/>
        </dgm:presLayoutVars>
      </dgm:prSet>
      <dgm:spPr/>
    </dgm:pt>
    <dgm:pt modelId="{119322D2-3E3B-494A-99B4-DA76A49D6449}" type="pres">
      <dgm:prSet presAssocID="{060A5D46-96D5-4C96-A64A-F41F1E94F115}" presName="sibTrans" presStyleLbl="sibTrans2D1" presStyleIdx="0" presStyleCnt="3"/>
      <dgm:spPr/>
    </dgm:pt>
    <dgm:pt modelId="{C7B488CD-1FA4-47DF-BE87-A4538178709F}" type="pres">
      <dgm:prSet presAssocID="{060A5D46-96D5-4C96-A64A-F41F1E94F115}" presName="connectorText" presStyleLbl="sibTrans2D1" presStyleIdx="0" presStyleCnt="3"/>
      <dgm:spPr/>
    </dgm:pt>
    <dgm:pt modelId="{7037C2AE-1E1B-49D3-ABC3-77481657009F}" type="pres">
      <dgm:prSet presAssocID="{AB3B6B90-DC8D-4ACA-9472-04117DD174EE}" presName="node" presStyleLbl="node1" presStyleIdx="1" presStyleCnt="4">
        <dgm:presLayoutVars>
          <dgm:bulletEnabled val="1"/>
        </dgm:presLayoutVars>
      </dgm:prSet>
      <dgm:spPr/>
    </dgm:pt>
    <dgm:pt modelId="{07595B49-7DAD-4A1C-BC31-F4EEAC8780D6}" type="pres">
      <dgm:prSet presAssocID="{C971971B-F4F2-4B45-B4F0-57FF9A2C2EDC}" presName="sibTrans" presStyleLbl="sibTrans2D1" presStyleIdx="1" presStyleCnt="3"/>
      <dgm:spPr/>
    </dgm:pt>
    <dgm:pt modelId="{6AF173F6-AFE2-4D36-9489-F4F243C6737D}" type="pres">
      <dgm:prSet presAssocID="{C971971B-F4F2-4B45-B4F0-57FF9A2C2EDC}" presName="connectorText" presStyleLbl="sibTrans2D1" presStyleIdx="1" presStyleCnt="3"/>
      <dgm:spPr/>
    </dgm:pt>
    <dgm:pt modelId="{1AB91214-E1A3-4DCA-B31F-29A32D554743}" type="pres">
      <dgm:prSet presAssocID="{E084517F-2AA8-4166-A6A8-E1AD8F1A016C}" presName="node" presStyleLbl="node1" presStyleIdx="2" presStyleCnt="4">
        <dgm:presLayoutVars>
          <dgm:bulletEnabled val="1"/>
        </dgm:presLayoutVars>
      </dgm:prSet>
      <dgm:spPr/>
    </dgm:pt>
    <dgm:pt modelId="{39614213-E705-4470-962B-778F9F9EE6D5}" type="pres">
      <dgm:prSet presAssocID="{ADA08F33-A1CD-41EB-9132-578D2CFC0335}" presName="sibTrans" presStyleLbl="sibTrans2D1" presStyleIdx="2" presStyleCnt="3"/>
      <dgm:spPr/>
    </dgm:pt>
    <dgm:pt modelId="{D0B2867D-4480-4718-BA09-1052D38D9FEC}" type="pres">
      <dgm:prSet presAssocID="{ADA08F33-A1CD-41EB-9132-578D2CFC0335}" presName="connectorText" presStyleLbl="sibTrans2D1" presStyleIdx="2" presStyleCnt="3"/>
      <dgm:spPr/>
    </dgm:pt>
    <dgm:pt modelId="{7F4D7EE7-D43E-48D7-B4A4-14BB96AE50A4}" type="pres">
      <dgm:prSet presAssocID="{C7026278-0D23-4F06-A584-C493771D9F00}" presName="node" presStyleLbl="node1" presStyleIdx="3" presStyleCnt="4">
        <dgm:presLayoutVars>
          <dgm:bulletEnabled val="1"/>
        </dgm:presLayoutVars>
      </dgm:prSet>
      <dgm:spPr/>
    </dgm:pt>
  </dgm:ptLst>
  <dgm:cxnLst>
    <dgm:cxn modelId="{DA40ED08-4EDF-4642-B7EC-48438D582E4C}" type="presOf" srcId="{AB3B6B90-DC8D-4ACA-9472-04117DD174EE}" destId="{7037C2AE-1E1B-49D3-ABC3-77481657009F}" srcOrd="0" destOrd="0" presId="urn:microsoft.com/office/officeart/2005/8/layout/process1"/>
    <dgm:cxn modelId="{88FA5413-71C9-452E-817D-006714E60DDE}" type="presOf" srcId="{ADA08F33-A1CD-41EB-9132-578D2CFC0335}" destId="{D0B2867D-4480-4718-BA09-1052D38D9FEC}" srcOrd="1" destOrd="0" presId="urn:microsoft.com/office/officeart/2005/8/layout/process1"/>
    <dgm:cxn modelId="{3BF53428-7340-4E7F-8531-DD4FDB7D374A}" type="presOf" srcId="{C971971B-F4F2-4B45-B4F0-57FF9A2C2EDC}" destId="{6AF173F6-AFE2-4D36-9489-F4F243C6737D}" srcOrd="1" destOrd="0" presId="urn:microsoft.com/office/officeart/2005/8/layout/process1"/>
    <dgm:cxn modelId="{098B0330-B1F3-45C0-B68E-1871CEFF47BB}" srcId="{C28968EE-0B32-4A2B-9EC4-9C00B5BD5776}" destId="{AB3B6B90-DC8D-4ACA-9472-04117DD174EE}" srcOrd="1" destOrd="0" parTransId="{BF6F0E3C-99C3-47BB-A6E6-4E3DC9BF9674}" sibTransId="{C971971B-F4F2-4B45-B4F0-57FF9A2C2EDC}"/>
    <dgm:cxn modelId="{03BFE65C-445F-4D9E-A943-AF6D80755D12}" type="presOf" srcId="{060A5D46-96D5-4C96-A64A-F41F1E94F115}" destId="{C7B488CD-1FA4-47DF-BE87-A4538178709F}" srcOrd="1" destOrd="0" presId="urn:microsoft.com/office/officeart/2005/8/layout/process1"/>
    <dgm:cxn modelId="{D4B17468-0BBD-4877-86B6-130093C745E1}" srcId="{C28968EE-0B32-4A2B-9EC4-9C00B5BD5776}" destId="{E084517F-2AA8-4166-A6A8-E1AD8F1A016C}" srcOrd="2" destOrd="0" parTransId="{F21413E8-D594-4BD1-8C77-F91BE42B2C82}" sibTransId="{ADA08F33-A1CD-41EB-9132-578D2CFC0335}"/>
    <dgm:cxn modelId="{D3874657-A4F8-44DD-8AF5-96A9E7EDB51F}" type="presOf" srcId="{E084517F-2AA8-4166-A6A8-E1AD8F1A016C}" destId="{1AB91214-E1A3-4DCA-B31F-29A32D554743}" srcOrd="0" destOrd="0" presId="urn:microsoft.com/office/officeart/2005/8/layout/process1"/>
    <dgm:cxn modelId="{4C6E669B-826F-4F86-8928-6126A09CC6C3}" type="presOf" srcId="{9E5EF9D9-4AEF-4655-B785-F58CA7F1071F}" destId="{08B5959F-089C-4B9B-9E57-84094ACB5941}" srcOrd="0" destOrd="0" presId="urn:microsoft.com/office/officeart/2005/8/layout/process1"/>
    <dgm:cxn modelId="{0811049F-DB60-471F-B131-2C746C2D841E}" type="presOf" srcId="{C28968EE-0B32-4A2B-9EC4-9C00B5BD5776}" destId="{DD02F229-024B-4B65-87D5-FF805312936A}" srcOrd="0" destOrd="0" presId="urn:microsoft.com/office/officeart/2005/8/layout/process1"/>
    <dgm:cxn modelId="{5E3FA6A7-F2ED-4841-9AA9-88EA0EE1981A}" type="presOf" srcId="{ADA08F33-A1CD-41EB-9132-578D2CFC0335}" destId="{39614213-E705-4470-962B-778F9F9EE6D5}" srcOrd="0" destOrd="0" presId="urn:microsoft.com/office/officeart/2005/8/layout/process1"/>
    <dgm:cxn modelId="{FD4E91BB-BCD4-431D-96A4-25CFA060FECF}" type="presOf" srcId="{C7026278-0D23-4F06-A584-C493771D9F00}" destId="{7F4D7EE7-D43E-48D7-B4A4-14BB96AE50A4}" srcOrd="0" destOrd="0" presId="urn:microsoft.com/office/officeart/2005/8/layout/process1"/>
    <dgm:cxn modelId="{0540C6C8-A894-4D16-8AA5-4D82DAD9DF53}" srcId="{C28968EE-0B32-4A2B-9EC4-9C00B5BD5776}" destId="{C7026278-0D23-4F06-A584-C493771D9F00}" srcOrd="3" destOrd="0" parTransId="{87D19254-08AC-4010-99B1-A524BB2D00B1}" sibTransId="{77958FA5-07E7-48A6-9778-F6F5AA2ACE37}"/>
    <dgm:cxn modelId="{6E7DB3D9-95C5-4677-990F-9DFCB294A4AF}" type="presOf" srcId="{060A5D46-96D5-4C96-A64A-F41F1E94F115}" destId="{119322D2-3E3B-494A-99B4-DA76A49D6449}" srcOrd="0" destOrd="0" presId="urn:microsoft.com/office/officeart/2005/8/layout/process1"/>
    <dgm:cxn modelId="{400159E8-56CF-4B79-BC83-1DBE3D11D45B}" srcId="{C28968EE-0B32-4A2B-9EC4-9C00B5BD5776}" destId="{9E5EF9D9-4AEF-4655-B785-F58CA7F1071F}" srcOrd="0" destOrd="0" parTransId="{0D94524A-58CD-4CAE-B184-D51FE7A2F25C}" sibTransId="{060A5D46-96D5-4C96-A64A-F41F1E94F115}"/>
    <dgm:cxn modelId="{66D219FC-5939-4D24-8AB0-8E5F30F16C2B}" type="presOf" srcId="{C971971B-F4F2-4B45-B4F0-57FF9A2C2EDC}" destId="{07595B49-7DAD-4A1C-BC31-F4EEAC8780D6}" srcOrd="0" destOrd="0" presId="urn:microsoft.com/office/officeart/2005/8/layout/process1"/>
    <dgm:cxn modelId="{C5C9459F-5396-43C6-8FFA-2A9C330B1DA3}" type="presParOf" srcId="{DD02F229-024B-4B65-87D5-FF805312936A}" destId="{08B5959F-089C-4B9B-9E57-84094ACB5941}" srcOrd="0" destOrd="0" presId="urn:microsoft.com/office/officeart/2005/8/layout/process1"/>
    <dgm:cxn modelId="{D20E4C08-525D-4B63-A738-2866C2961152}" type="presParOf" srcId="{DD02F229-024B-4B65-87D5-FF805312936A}" destId="{119322D2-3E3B-494A-99B4-DA76A49D6449}" srcOrd="1" destOrd="0" presId="urn:microsoft.com/office/officeart/2005/8/layout/process1"/>
    <dgm:cxn modelId="{699F134F-941D-430C-88CA-216A039E49EA}" type="presParOf" srcId="{119322D2-3E3B-494A-99B4-DA76A49D6449}" destId="{C7B488CD-1FA4-47DF-BE87-A4538178709F}" srcOrd="0" destOrd="0" presId="urn:microsoft.com/office/officeart/2005/8/layout/process1"/>
    <dgm:cxn modelId="{A24BA6DC-2573-4FD7-A529-FF0A21ACAB87}" type="presParOf" srcId="{DD02F229-024B-4B65-87D5-FF805312936A}" destId="{7037C2AE-1E1B-49D3-ABC3-77481657009F}" srcOrd="2" destOrd="0" presId="urn:microsoft.com/office/officeart/2005/8/layout/process1"/>
    <dgm:cxn modelId="{CAB0E914-6307-4A9E-AE65-CAD89F217497}" type="presParOf" srcId="{DD02F229-024B-4B65-87D5-FF805312936A}" destId="{07595B49-7DAD-4A1C-BC31-F4EEAC8780D6}" srcOrd="3" destOrd="0" presId="urn:microsoft.com/office/officeart/2005/8/layout/process1"/>
    <dgm:cxn modelId="{8F902886-4396-4496-9BDA-87DF4760B05D}" type="presParOf" srcId="{07595B49-7DAD-4A1C-BC31-F4EEAC8780D6}" destId="{6AF173F6-AFE2-4D36-9489-F4F243C6737D}" srcOrd="0" destOrd="0" presId="urn:microsoft.com/office/officeart/2005/8/layout/process1"/>
    <dgm:cxn modelId="{CEF36720-A7C5-40A8-9FCE-34A27EA15C54}" type="presParOf" srcId="{DD02F229-024B-4B65-87D5-FF805312936A}" destId="{1AB91214-E1A3-4DCA-B31F-29A32D554743}" srcOrd="4" destOrd="0" presId="urn:microsoft.com/office/officeart/2005/8/layout/process1"/>
    <dgm:cxn modelId="{D2A96124-A1BD-4267-B950-B0B73FF3643F}" type="presParOf" srcId="{DD02F229-024B-4B65-87D5-FF805312936A}" destId="{39614213-E705-4470-962B-778F9F9EE6D5}" srcOrd="5" destOrd="0" presId="urn:microsoft.com/office/officeart/2005/8/layout/process1"/>
    <dgm:cxn modelId="{E41896AA-E199-4678-A600-585D1244B1DA}" type="presParOf" srcId="{39614213-E705-4470-962B-778F9F9EE6D5}" destId="{D0B2867D-4480-4718-BA09-1052D38D9FEC}" srcOrd="0" destOrd="0" presId="urn:microsoft.com/office/officeart/2005/8/layout/process1"/>
    <dgm:cxn modelId="{F5A29E7B-9D87-47E1-BFB6-740FEE4B6337}" type="presParOf" srcId="{DD02F229-024B-4B65-87D5-FF805312936A}" destId="{7F4D7EE7-D43E-48D7-B4A4-14BB96AE50A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8968EE-0B32-4A2B-9EC4-9C00B5BD5776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9E5EF9D9-4AEF-4655-B785-F58CA7F1071F}">
      <dgm:prSet phldrT="[Texto]" custT="1"/>
      <dgm:spPr/>
      <dgm:t>
        <a:bodyPr/>
        <a:lstStyle/>
        <a:p>
          <a:r>
            <a: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Dependência</a:t>
          </a:r>
          <a:r>
            <a:rPr lang="pt-PT" sz="1600" dirty="0"/>
            <a:t> dos SI</a:t>
          </a:r>
        </a:p>
      </dgm:t>
    </dgm:pt>
    <dgm:pt modelId="{0D94524A-58CD-4CAE-B184-D51FE7A2F25C}" type="parTrans" cxnId="{400159E8-56CF-4B79-BC83-1DBE3D11D45B}">
      <dgm:prSet/>
      <dgm:spPr/>
      <dgm:t>
        <a:bodyPr/>
        <a:lstStyle/>
        <a:p>
          <a:endParaRPr lang="pt-PT"/>
        </a:p>
      </dgm:t>
    </dgm:pt>
    <dgm:pt modelId="{060A5D46-96D5-4C96-A64A-F41F1E94F115}" type="sibTrans" cxnId="{400159E8-56CF-4B79-BC83-1DBE3D11D45B}">
      <dgm:prSet/>
      <dgm:spPr/>
      <dgm:t>
        <a:bodyPr/>
        <a:lstStyle/>
        <a:p>
          <a:endParaRPr lang="pt-PT"/>
        </a:p>
      </dgm:t>
    </dgm:pt>
    <dgm:pt modelId="{AB3B6B90-DC8D-4ACA-9472-04117DD174EE}">
      <dgm:prSet phldrT="[Texto]" custT="1"/>
      <dgm:spPr/>
      <dgm:t>
        <a:bodyPr/>
        <a:lstStyle/>
        <a:p>
          <a:r>
            <a:rPr lang="pt-PT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Disponibilidade</a:t>
          </a:r>
          <a:endParaRPr lang="pt-PT" sz="1600" dirty="0"/>
        </a:p>
      </dgm:t>
    </dgm:pt>
    <dgm:pt modelId="{BF6F0E3C-99C3-47BB-A6E6-4E3DC9BF9674}" type="parTrans" cxnId="{098B0330-B1F3-45C0-B68E-1871CEFF47BB}">
      <dgm:prSet/>
      <dgm:spPr/>
      <dgm:t>
        <a:bodyPr/>
        <a:lstStyle/>
        <a:p>
          <a:endParaRPr lang="pt-PT"/>
        </a:p>
      </dgm:t>
    </dgm:pt>
    <dgm:pt modelId="{C971971B-F4F2-4B45-B4F0-57FF9A2C2EDC}" type="sibTrans" cxnId="{098B0330-B1F3-45C0-B68E-1871CEFF47BB}">
      <dgm:prSet/>
      <dgm:spPr/>
      <dgm:t>
        <a:bodyPr/>
        <a:lstStyle/>
        <a:p>
          <a:endParaRPr lang="pt-PT"/>
        </a:p>
      </dgm:t>
    </dgm:pt>
    <dgm:pt modelId="{E084517F-2AA8-4166-A6A8-E1AD8F1A016C}">
      <dgm:prSet phldrT="[Texto]" custT="1"/>
      <dgm:spPr/>
      <dgm:t>
        <a:bodyPr/>
        <a:lstStyle/>
        <a:p>
          <a:r>
            <a:rPr lang="pt-PT" sz="1600" dirty="0"/>
            <a:t>Acesso autorizado a informação conﬁdencial disponível sempre que necessário</a:t>
          </a:r>
        </a:p>
      </dgm:t>
    </dgm:pt>
    <dgm:pt modelId="{F21413E8-D594-4BD1-8C77-F91BE42B2C82}" type="parTrans" cxnId="{D4B17468-0BBD-4877-86B6-130093C745E1}">
      <dgm:prSet/>
      <dgm:spPr/>
      <dgm:t>
        <a:bodyPr/>
        <a:lstStyle/>
        <a:p>
          <a:endParaRPr lang="pt-PT"/>
        </a:p>
      </dgm:t>
    </dgm:pt>
    <dgm:pt modelId="{ADA08F33-A1CD-41EB-9132-578D2CFC0335}" type="sibTrans" cxnId="{D4B17468-0BBD-4877-86B6-130093C745E1}">
      <dgm:prSet/>
      <dgm:spPr/>
      <dgm:t>
        <a:bodyPr/>
        <a:lstStyle/>
        <a:p>
          <a:endParaRPr lang="pt-PT"/>
        </a:p>
      </dgm:t>
    </dgm:pt>
    <dgm:pt modelId="{34465640-6BA9-4FD6-8509-EDE43E4DCB92}">
      <dgm:prSet phldrT="[Texto]" custT="1"/>
      <dgm:spPr/>
      <dgm:t>
        <a:bodyPr/>
        <a:lstStyle/>
        <a:p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Redundância de equipamento</a:t>
          </a:r>
          <a:r>
            <a:rPr lang="pt-PT" sz="1800" kern="1200" dirty="0"/>
            <a:t>; </a:t>
          </a:r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Sistemas de recuperação automática</a:t>
          </a:r>
          <a:r>
            <a:rPr lang="pt-PT" sz="1800" kern="1200" dirty="0"/>
            <a:t>;</a:t>
          </a:r>
        </a:p>
      </dgm:t>
    </dgm:pt>
    <dgm:pt modelId="{4BFF9E65-5B79-4551-BDA4-0738C7F877FF}" type="parTrans" cxnId="{C05664E0-88E7-4058-8211-01FCBCCCB104}">
      <dgm:prSet/>
      <dgm:spPr/>
      <dgm:t>
        <a:bodyPr/>
        <a:lstStyle/>
        <a:p>
          <a:endParaRPr lang="pt-PT"/>
        </a:p>
      </dgm:t>
    </dgm:pt>
    <dgm:pt modelId="{A52D885B-A851-4521-809C-802E57923F9C}" type="sibTrans" cxnId="{C05664E0-88E7-4058-8211-01FCBCCCB104}">
      <dgm:prSet/>
      <dgm:spPr/>
      <dgm:t>
        <a:bodyPr/>
        <a:lstStyle/>
        <a:p>
          <a:endParaRPr lang="pt-PT"/>
        </a:p>
      </dgm:t>
    </dgm:pt>
    <dgm:pt modelId="{DD02F229-024B-4B65-87D5-FF805312936A}" type="pres">
      <dgm:prSet presAssocID="{C28968EE-0B32-4A2B-9EC4-9C00B5BD5776}" presName="Name0" presStyleCnt="0">
        <dgm:presLayoutVars>
          <dgm:dir/>
          <dgm:resizeHandles val="exact"/>
        </dgm:presLayoutVars>
      </dgm:prSet>
      <dgm:spPr/>
    </dgm:pt>
    <dgm:pt modelId="{08B5959F-089C-4B9B-9E57-84094ACB5941}" type="pres">
      <dgm:prSet presAssocID="{9E5EF9D9-4AEF-4655-B785-F58CA7F1071F}" presName="node" presStyleLbl="node1" presStyleIdx="0" presStyleCnt="4" custLinFactNeighborX="-572" custLinFactNeighborY="-271">
        <dgm:presLayoutVars>
          <dgm:bulletEnabled val="1"/>
        </dgm:presLayoutVars>
      </dgm:prSet>
      <dgm:spPr/>
    </dgm:pt>
    <dgm:pt modelId="{119322D2-3E3B-494A-99B4-DA76A49D6449}" type="pres">
      <dgm:prSet presAssocID="{060A5D46-96D5-4C96-A64A-F41F1E94F115}" presName="sibTrans" presStyleLbl="sibTrans2D1" presStyleIdx="0" presStyleCnt="3"/>
      <dgm:spPr/>
    </dgm:pt>
    <dgm:pt modelId="{C7B488CD-1FA4-47DF-BE87-A4538178709F}" type="pres">
      <dgm:prSet presAssocID="{060A5D46-96D5-4C96-A64A-F41F1E94F115}" presName="connectorText" presStyleLbl="sibTrans2D1" presStyleIdx="0" presStyleCnt="3"/>
      <dgm:spPr/>
    </dgm:pt>
    <dgm:pt modelId="{7037C2AE-1E1B-49D3-ABC3-77481657009F}" type="pres">
      <dgm:prSet presAssocID="{AB3B6B90-DC8D-4ACA-9472-04117DD174EE}" presName="node" presStyleLbl="node1" presStyleIdx="1" presStyleCnt="4">
        <dgm:presLayoutVars>
          <dgm:bulletEnabled val="1"/>
        </dgm:presLayoutVars>
      </dgm:prSet>
      <dgm:spPr/>
    </dgm:pt>
    <dgm:pt modelId="{07595B49-7DAD-4A1C-BC31-F4EEAC8780D6}" type="pres">
      <dgm:prSet presAssocID="{C971971B-F4F2-4B45-B4F0-57FF9A2C2EDC}" presName="sibTrans" presStyleLbl="sibTrans2D1" presStyleIdx="1" presStyleCnt="3"/>
      <dgm:spPr/>
    </dgm:pt>
    <dgm:pt modelId="{6AF173F6-AFE2-4D36-9489-F4F243C6737D}" type="pres">
      <dgm:prSet presAssocID="{C971971B-F4F2-4B45-B4F0-57FF9A2C2EDC}" presName="connectorText" presStyleLbl="sibTrans2D1" presStyleIdx="1" presStyleCnt="3"/>
      <dgm:spPr/>
    </dgm:pt>
    <dgm:pt modelId="{1AB91214-E1A3-4DCA-B31F-29A32D554743}" type="pres">
      <dgm:prSet presAssocID="{E084517F-2AA8-4166-A6A8-E1AD8F1A016C}" presName="node" presStyleLbl="node1" presStyleIdx="2" presStyleCnt="4">
        <dgm:presLayoutVars>
          <dgm:bulletEnabled val="1"/>
        </dgm:presLayoutVars>
      </dgm:prSet>
      <dgm:spPr/>
    </dgm:pt>
    <dgm:pt modelId="{7747DFD5-406A-4F26-957D-FAD9BD842ACF}" type="pres">
      <dgm:prSet presAssocID="{ADA08F33-A1CD-41EB-9132-578D2CFC0335}" presName="sibTrans" presStyleLbl="sibTrans2D1" presStyleIdx="2" presStyleCnt="3"/>
      <dgm:spPr/>
    </dgm:pt>
    <dgm:pt modelId="{F21B3CD3-F1A9-494A-8E33-B0714FD8324F}" type="pres">
      <dgm:prSet presAssocID="{ADA08F33-A1CD-41EB-9132-578D2CFC0335}" presName="connectorText" presStyleLbl="sibTrans2D1" presStyleIdx="2" presStyleCnt="3"/>
      <dgm:spPr/>
    </dgm:pt>
    <dgm:pt modelId="{BA88EC69-67D7-4167-9192-CF2E34977C07}" type="pres">
      <dgm:prSet presAssocID="{34465640-6BA9-4FD6-8509-EDE43E4DCB92}" presName="node" presStyleLbl="node1" presStyleIdx="3" presStyleCnt="4">
        <dgm:presLayoutVars>
          <dgm:bulletEnabled val="1"/>
        </dgm:presLayoutVars>
      </dgm:prSet>
      <dgm:spPr/>
    </dgm:pt>
  </dgm:ptLst>
  <dgm:cxnLst>
    <dgm:cxn modelId="{DA40ED08-4EDF-4642-B7EC-48438D582E4C}" type="presOf" srcId="{AB3B6B90-DC8D-4ACA-9472-04117DD174EE}" destId="{7037C2AE-1E1B-49D3-ABC3-77481657009F}" srcOrd="0" destOrd="0" presId="urn:microsoft.com/office/officeart/2005/8/layout/process1"/>
    <dgm:cxn modelId="{3BF53428-7340-4E7F-8531-DD4FDB7D374A}" type="presOf" srcId="{C971971B-F4F2-4B45-B4F0-57FF9A2C2EDC}" destId="{6AF173F6-AFE2-4D36-9489-F4F243C6737D}" srcOrd="1" destOrd="0" presId="urn:microsoft.com/office/officeart/2005/8/layout/process1"/>
    <dgm:cxn modelId="{098B0330-B1F3-45C0-B68E-1871CEFF47BB}" srcId="{C28968EE-0B32-4A2B-9EC4-9C00B5BD5776}" destId="{AB3B6B90-DC8D-4ACA-9472-04117DD174EE}" srcOrd="1" destOrd="0" parTransId="{BF6F0E3C-99C3-47BB-A6E6-4E3DC9BF9674}" sibTransId="{C971971B-F4F2-4B45-B4F0-57FF9A2C2EDC}"/>
    <dgm:cxn modelId="{03BFE65C-445F-4D9E-A943-AF6D80755D12}" type="presOf" srcId="{060A5D46-96D5-4C96-A64A-F41F1E94F115}" destId="{C7B488CD-1FA4-47DF-BE87-A4538178709F}" srcOrd="1" destOrd="0" presId="urn:microsoft.com/office/officeart/2005/8/layout/process1"/>
    <dgm:cxn modelId="{D4B17468-0BBD-4877-86B6-130093C745E1}" srcId="{C28968EE-0B32-4A2B-9EC4-9C00B5BD5776}" destId="{E084517F-2AA8-4166-A6A8-E1AD8F1A016C}" srcOrd="2" destOrd="0" parTransId="{F21413E8-D594-4BD1-8C77-F91BE42B2C82}" sibTransId="{ADA08F33-A1CD-41EB-9132-578D2CFC0335}"/>
    <dgm:cxn modelId="{D3874657-A4F8-44DD-8AF5-96A9E7EDB51F}" type="presOf" srcId="{E084517F-2AA8-4166-A6A8-E1AD8F1A016C}" destId="{1AB91214-E1A3-4DCA-B31F-29A32D554743}" srcOrd="0" destOrd="0" presId="urn:microsoft.com/office/officeart/2005/8/layout/process1"/>
    <dgm:cxn modelId="{4B8F617E-FC22-4E49-9351-921750B38672}" type="presOf" srcId="{ADA08F33-A1CD-41EB-9132-578D2CFC0335}" destId="{F21B3CD3-F1A9-494A-8E33-B0714FD8324F}" srcOrd="1" destOrd="0" presId="urn:microsoft.com/office/officeart/2005/8/layout/process1"/>
    <dgm:cxn modelId="{21A4CA7E-EF50-403F-9460-D5B66CC670EA}" type="presOf" srcId="{34465640-6BA9-4FD6-8509-EDE43E4DCB92}" destId="{BA88EC69-67D7-4167-9192-CF2E34977C07}" srcOrd="0" destOrd="0" presId="urn:microsoft.com/office/officeart/2005/8/layout/process1"/>
    <dgm:cxn modelId="{FFFBCE9A-5518-4583-8A8E-72D9BD0364F9}" type="presOf" srcId="{ADA08F33-A1CD-41EB-9132-578D2CFC0335}" destId="{7747DFD5-406A-4F26-957D-FAD9BD842ACF}" srcOrd="0" destOrd="0" presId="urn:microsoft.com/office/officeart/2005/8/layout/process1"/>
    <dgm:cxn modelId="{4C6E669B-826F-4F86-8928-6126A09CC6C3}" type="presOf" srcId="{9E5EF9D9-4AEF-4655-B785-F58CA7F1071F}" destId="{08B5959F-089C-4B9B-9E57-84094ACB5941}" srcOrd="0" destOrd="0" presId="urn:microsoft.com/office/officeart/2005/8/layout/process1"/>
    <dgm:cxn modelId="{0811049F-DB60-471F-B131-2C746C2D841E}" type="presOf" srcId="{C28968EE-0B32-4A2B-9EC4-9C00B5BD5776}" destId="{DD02F229-024B-4B65-87D5-FF805312936A}" srcOrd="0" destOrd="0" presId="urn:microsoft.com/office/officeart/2005/8/layout/process1"/>
    <dgm:cxn modelId="{6E7DB3D9-95C5-4677-990F-9DFCB294A4AF}" type="presOf" srcId="{060A5D46-96D5-4C96-A64A-F41F1E94F115}" destId="{119322D2-3E3B-494A-99B4-DA76A49D6449}" srcOrd="0" destOrd="0" presId="urn:microsoft.com/office/officeart/2005/8/layout/process1"/>
    <dgm:cxn modelId="{C05664E0-88E7-4058-8211-01FCBCCCB104}" srcId="{C28968EE-0B32-4A2B-9EC4-9C00B5BD5776}" destId="{34465640-6BA9-4FD6-8509-EDE43E4DCB92}" srcOrd="3" destOrd="0" parTransId="{4BFF9E65-5B79-4551-BDA4-0738C7F877FF}" sibTransId="{A52D885B-A851-4521-809C-802E57923F9C}"/>
    <dgm:cxn modelId="{400159E8-56CF-4B79-BC83-1DBE3D11D45B}" srcId="{C28968EE-0B32-4A2B-9EC4-9C00B5BD5776}" destId="{9E5EF9D9-4AEF-4655-B785-F58CA7F1071F}" srcOrd="0" destOrd="0" parTransId="{0D94524A-58CD-4CAE-B184-D51FE7A2F25C}" sibTransId="{060A5D46-96D5-4C96-A64A-F41F1E94F115}"/>
    <dgm:cxn modelId="{66D219FC-5939-4D24-8AB0-8E5F30F16C2B}" type="presOf" srcId="{C971971B-F4F2-4B45-B4F0-57FF9A2C2EDC}" destId="{07595B49-7DAD-4A1C-BC31-F4EEAC8780D6}" srcOrd="0" destOrd="0" presId="urn:microsoft.com/office/officeart/2005/8/layout/process1"/>
    <dgm:cxn modelId="{C5C9459F-5396-43C6-8FFA-2A9C330B1DA3}" type="presParOf" srcId="{DD02F229-024B-4B65-87D5-FF805312936A}" destId="{08B5959F-089C-4B9B-9E57-84094ACB5941}" srcOrd="0" destOrd="0" presId="urn:microsoft.com/office/officeart/2005/8/layout/process1"/>
    <dgm:cxn modelId="{D20E4C08-525D-4B63-A738-2866C2961152}" type="presParOf" srcId="{DD02F229-024B-4B65-87D5-FF805312936A}" destId="{119322D2-3E3B-494A-99B4-DA76A49D6449}" srcOrd="1" destOrd="0" presId="urn:microsoft.com/office/officeart/2005/8/layout/process1"/>
    <dgm:cxn modelId="{699F134F-941D-430C-88CA-216A039E49EA}" type="presParOf" srcId="{119322D2-3E3B-494A-99B4-DA76A49D6449}" destId="{C7B488CD-1FA4-47DF-BE87-A4538178709F}" srcOrd="0" destOrd="0" presId="urn:microsoft.com/office/officeart/2005/8/layout/process1"/>
    <dgm:cxn modelId="{A24BA6DC-2573-4FD7-A529-FF0A21ACAB87}" type="presParOf" srcId="{DD02F229-024B-4B65-87D5-FF805312936A}" destId="{7037C2AE-1E1B-49D3-ABC3-77481657009F}" srcOrd="2" destOrd="0" presId="urn:microsoft.com/office/officeart/2005/8/layout/process1"/>
    <dgm:cxn modelId="{CAB0E914-6307-4A9E-AE65-CAD89F217497}" type="presParOf" srcId="{DD02F229-024B-4B65-87D5-FF805312936A}" destId="{07595B49-7DAD-4A1C-BC31-F4EEAC8780D6}" srcOrd="3" destOrd="0" presId="urn:microsoft.com/office/officeart/2005/8/layout/process1"/>
    <dgm:cxn modelId="{8F902886-4396-4496-9BDA-87DF4760B05D}" type="presParOf" srcId="{07595B49-7DAD-4A1C-BC31-F4EEAC8780D6}" destId="{6AF173F6-AFE2-4D36-9489-F4F243C6737D}" srcOrd="0" destOrd="0" presId="urn:microsoft.com/office/officeart/2005/8/layout/process1"/>
    <dgm:cxn modelId="{CEF36720-A7C5-40A8-9FCE-34A27EA15C54}" type="presParOf" srcId="{DD02F229-024B-4B65-87D5-FF805312936A}" destId="{1AB91214-E1A3-4DCA-B31F-29A32D554743}" srcOrd="4" destOrd="0" presId="urn:microsoft.com/office/officeart/2005/8/layout/process1"/>
    <dgm:cxn modelId="{9C657FB1-06A6-44D9-B85B-38DF2FBA1A9B}" type="presParOf" srcId="{DD02F229-024B-4B65-87D5-FF805312936A}" destId="{7747DFD5-406A-4F26-957D-FAD9BD842ACF}" srcOrd="5" destOrd="0" presId="urn:microsoft.com/office/officeart/2005/8/layout/process1"/>
    <dgm:cxn modelId="{EA8DABFF-E441-401E-8B75-F9B7C58F65FC}" type="presParOf" srcId="{7747DFD5-406A-4F26-957D-FAD9BD842ACF}" destId="{F21B3CD3-F1A9-494A-8E33-B0714FD8324F}" srcOrd="0" destOrd="0" presId="urn:microsoft.com/office/officeart/2005/8/layout/process1"/>
    <dgm:cxn modelId="{7F93F83A-D903-45A9-8D16-34AD293635CA}" type="presParOf" srcId="{DD02F229-024B-4B65-87D5-FF805312936A}" destId="{BA88EC69-67D7-4167-9192-CF2E34977C0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A391B-6290-49C1-9DFD-8B9DDC140027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A61AD55E-A89D-46BD-B2C6-B05B8AF7B74D}">
      <dgm:prSet phldrT="[Texto]" custT="1"/>
      <dgm:spPr/>
      <dgm:t>
        <a:bodyPr/>
        <a:lstStyle/>
        <a:p>
          <a:r>
            <a:rPr lang="pt-P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Vulnerabilidades dos SI + Proﬁssionais</a:t>
          </a:r>
        </a:p>
      </dgm:t>
    </dgm:pt>
    <dgm:pt modelId="{2CBD9165-30CE-44FE-8691-DD1BD02E9F22}" type="parTrans" cxnId="{B4986B95-BD5E-454C-8737-0A582A1192ED}">
      <dgm:prSet/>
      <dgm:spPr/>
      <dgm:t>
        <a:bodyPr/>
        <a:lstStyle/>
        <a:p>
          <a:endParaRPr lang="pt-PT"/>
        </a:p>
      </dgm:t>
    </dgm:pt>
    <dgm:pt modelId="{3EE466BA-C6CF-4B42-AB38-1065F4A18922}" type="sibTrans" cxnId="{B4986B95-BD5E-454C-8737-0A582A1192ED}">
      <dgm:prSet/>
      <dgm:spPr/>
      <dgm:t>
        <a:bodyPr/>
        <a:lstStyle/>
        <a:p>
          <a:endParaRPr lang="pt-PT"/>
        </a:p>
      </dgm:t>
    </dgm:pt>
    <dgm:pt modelId="{F72A71F2-767D-4AB4-83DF-CDC19110A86A}">
      <dgm:prSet phldrT="[Texto]" custT="1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gm:spPr>
      <dgm:t>
        <a:bodyPr/>
        <a:lstStyle/>
        <a:p>
          <a:pPr algn="just"/>
          <a:r>
            <a:rPr lang="pt-PT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Abuso de Privilégios</a:t>
          </a:r>
          <a:r>
            <a:rPr lang="pt-PT" sz="1800" dirty="0">
              <a:solidFill>
                <a:schemeClr val="tx1"/>
              </a:solidFill>
            </a:rPr>
            <a:t> – utilizador dispõe de mais privilégios do que realmente necessita. </a:t>
          </a:r>
        </a:p>
      </dgm:t>
    </dgm:pt>
    <dgm:pt modelId="{16C98F2C-4C06-495F-A4AB-8BA3BA77E9F4}" type="parTrans" cxnId="{39969092-4431-43E1-BAAF-AE0CDCBF5DA0}">
      <dgm:prSet/>
      <dgm:spPr/>
      <dgm:t>
        <a:bodyPr/>
        <a:lstStyle/>
        <a:p>
          <a:endParaRPr lang="pt-PT"/>
        </a:p>
      </dgm:t>
    </dgm:pt>
    <dgm:pt modelId="{9AAC46A8-173F-4586-A9FD-9BFBCCA63729}" type="sibTrans" cxnId="{39969092-4431-43E1-BAAF-AE0CDCBF5DA0}">
      <dgm:prSet/>
      <dgm:spPr/>
      <dgm:t>
        <a:bodyPr/>
        <a:lstStyle/>
        <a:p>
          <a:endParaRPr lang="pt-PT"/>
        </a:p>
      </dgm:t>
    </dgm:pt>
    <dgm:pt modelId="{ED1637A8-A53C-4C8E-8FA5-3A1462F318ED}">
      <dgm:prSet phldrT="[Texto]" custT="1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gm:spPr>
      <dgm:t>
        <a:bodyPr/>
        <a:lstStyle/>
        <a:p>
          <a:pPr algn="just"/>
          <a:r>
            <a:rPr lang="pt-PT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Abuso Legitimo de Privilégios</a:t>
          </a:r>
          <a:r>
            <a:rPr lang="pt-PT" sz="1800" dirty="0">
              <a:solidFill>
                <a:schemeClr val="tx1"/>
              </a:solidFill>
            </a:rPr>
            <a:t> – utilizador dispõe de privilégios, mas </a:t>
          </a:r>
          <a:r>
            <a:rPr lang="pt-PT" sz="180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intencionalmente</a:t>
          </a:r>
          <a:r>
            <a:rPr lang="pt-PT" sz="1800" dirty="0">
              <a:solidFill>
                <a:schemeClr val="tx1"/>
              </a:solidFill>
            </a:rPr>
            <a:t> explora esses privilégios para aceder a informação de forma maliciosa. </a:t>
          </a:r>
        </a:p>
      </dgm:t>
    </dgm:pt>
    <dgm:pt modelId="{EA5B3026-2D12-4248-8B81-43C826E370AE}" type="parTrans" cxnId="{8727407C-1CFB-423C-BC25-6AA1D40B2503}">
      <dgm:prSet/>
      <dgm:spPr/>
      <dgm:t>
        <a:bodyPr/>
        <a:lstStyle/>
        <a:p>
          <a:endParaRPr lang="pt-PT"/>
        </a:p>
      </dgm:t>
    </dgm:pt>
    <dgm:pt modelId="{823999F5-74E9-401A-B006-9F20F43CD988}" type="sibTrans" cxnId="{8727407C-1CFB-423C-BC25-6AA1D40B2503}">
      <dgm:prSet/>
      <dgm:spPr/>
      <dgm:t>
        <a:bodyPr/>
        <a:lstStyle/>
        <a:p>
          <a:endParaRPr lang="pt-PT"/>
        </a:p>
      </dgm:t>
    </dgm:pt>
    <dgm:pt modelId="{0D3361D9-F9BF-4DF0-BCC0-EB3105B88BD7}">
      <dgm:prSet phldrT="[Texto]" custT="1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gm:spPr>
      <dgm:t>
        <a:bodyPr/>
        <a:lstStyle/>
        <a:p>
          <a:pPr algn="just"/>
          <a:r>
            <a:rPr lang="pt-PT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Promoção de Privilégios</a:t>
          </a:r>
          <a:r>
            <a:rPr lang="pt-PT" sz="1800" dirty="0">
              <a:solidFill>
                <a:schemeClr val="tx1"/>
              </a:solidFill>
            </a:rPr>
            <a:t> – utilizador explora formas de elevar os seus privilégios de forma a aceder a informação para o qual não tem acesso. </a:t>
          </a:r>
        </a:p>
      </dgm:t>
    </dgm:pt>
    <dgm:pt modelId="{DE048E25-2D65-407E-8C21-60005940D32A}" type="parTrans" cxnId="{69AE7238-A89C-474B-B253-DACCEA97F7A3}">
      <dgm:prSet/>
      <dgm:spPr/>
      <dgm:t>
        <a:bodyPr/>
        <a:lstStyle/>
        <a:p>
          <a:endParaRPr lang="pt-PT"/>
        </a:p>
      </dgm:t>
    </dgm:pt>
    <dgm:pt modelId="{BD820318-B35A-4B81-82C0-FFA8154391CE}" type="sibTrans" cxnId="{69AE7238-A89C-474B-B253-DACCEA97F7A3}">
      <dgm:prSet/>
      <dgm:spPr/>
      <dgm:t>
        <a:bodyPr/>
        <a:lstStyle/>
        <a:p>
          <a:endParaRPr lang="pt-PT"/>
        </a:p>
      </dgm:t>
    </dgm:pt>
    <dgm:pt modelId="{004BF1F7-225D-4663-9DA4-0E2C9CC22A86}">
      <dgm:prSet phldrT="[Texto]" custT="1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gm:spPr>
      <dgm:t>
        <a:bodyPr/>
        <a:lstStyle/>
        <a:p>
          <a:pPr algn="just"/>
          <a:r>
            <a:rPr lang="pt-PT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Vulnerabilidades do SO </a:t>
          </a:r>
          <a:r>
            <a:rPr lang="pt-PT" sz="1800" dirty="0">
              <a:solidFill>
                <a:schemeClr val="tx1"/>
              </a:solidFill>
            </a:rPr>
            <a:t>– transgressor exploras certas vulnerabilidades do sistema operativo de forma a ganhar acesso não-autorizado.</a:t>
          </a:r>
        </a:p>
      </dgm:t>
    </dgm:pt>
    <dgm:pt modelId="{A3B34C70-BD4B-4E8C-A7CE-B3C228348488}" type="parTrans" cxnId="{E7BA3C26-9B58-459F-9B0B-6766D2D79614}">
      <dgm:prSet/>
      <dgm:spPr/>
      <dgm:t>
        <a:bodyPr/>
        <a:lstStyle/>
        <a:p>
          <a:endParaRPr lang="pt-PT"/>
        </a:p>
      </dgm:t>
    </dgm:pt>
    <dgm:pt modelId="{002FAF6A-7CC5-479A-A456-174F252EC6DE}" type="sibTrans" cxnId="{E7BA3C26-9B58-459F-9B0B-6766D2D79614}">
      <dgm:prSet/>
      <dgm:spPr/>
      <dgm:t>
        <a:bodyPr/>
        <a:lstStyle/>
        <a:p>
          <a:endParaRPr lang="pt-PT"/>
        </a:p>
      </dgm:t>
    </dgm:pt>
    <dgm:pt modelId="{2D212AA9-4753-41FE-9346-A8BC58051BD9}">
      <dgm:prSet custT="1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gm:spPr>
      <dgm:t>
        <a:bodyPr/>
        <a:lstStyle/>
        <a:p>
          <a:pPr algn="just"/>
          <a:r>
            <a:rPr lang="pt-PT" sz="1800" b="1" i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Phishing</a:t>
          </a:r>
          <a:r>
            <a:rPr lang="pt-PT" sz="1800" i="1" dirty="0">
              <a:solidFill>
                <a:schemeClr val="tx1"/>
              </a:solidFill>
            </a:rPr>
            <a:t> </a:t>
          </a:r>
          <a:r>
            <a:rPr lang="pt-PT" sz="1800" dirty="0">
              <a:solidFill>
                <a:schemeClr val="tx1"/>
              </a:solidFill>
            </a:rPr>
            <a:t>– </a:t>
          </a:r>
          <a:r>
            <a:rPr lang="pt-PT" sz="1800" i="0" dirty="0">
              <a:solidFill>
                <a:schemeClr val="tx1"/>
              </a:solidFill>
            </a:rPr>
            <a:t>email </a:t>
          </a:r>
          <a:r>
            <a:rPr lang="pt-PT" sz="180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fraudulento</a:t>
          </a:r>
          <a:r>
            <a:rPr lang="pt-PT" sz="1800" i="0" dirty="0">
              <a:solidFill>
                <a:schemeClr val="tx1"/>
              </a:solidFill>
            </a:rPr>
            <a:t> com o objetivo de obter dados pessoais ou conﬁdenciais, estes emails são feitos para seres semelhantes às de fontes legítimas.</a:t>
          </a:r>
          <a:endParaRPr lang="pt-PT" sz="1800" i="1" dirty="0">
            <a:solidFill>
              <a:schemeClr val="tx1"/>
            </a:solidFill>
          </a:endParaRPr>
        </a:p>
      </dgm:t>
    </dgm:pt>
    <dgm:pt modelId="{0E1C1949-A083-4C44-9DC4-F3805C1CFAB4}" type="parTrans" cxnId="{6F9D9616-D409-48BD-9B67-C72CB4752672}">
      <dgm:prSet/>
      <dgm:spPr/>
      <dgm:t>
        <a:bodyPr/>
        <a:lstStyle/>
        <a:p>
          <a:endParaRPr lang="pt-PT"/>
        </a:p>
      </dgm:t>
    </dgm:pt>
    <dgm:pt modelId="{A40162BC-0CA8-4CE2-A1CF-36790F4E5305}" type="sibTrans" cxnId="{6F9D9616-D409-48BD-9B67-C72CB4752672}">
      <dgm:prSet/>
      <dgm:spPr/>
      <dgm:t>
        <a:bodyPr/>
        <a:lstStyle/>
        <a:p>
          <a:endParaRPr lang="pt-PT"/>
        </a:p>
      </dgm:t>
    </dgm:pt>
    <dgm:pt modelId="{AB22DF6E-9AAC-43F8-8BAE-F0BF80CE031A}">
      <dgm:prSet custT="1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gm:spPr>
      <dgm:t>
        <a:bodyPr/>
        <a:lstStyle/>
        <a:p>
          <a:pPr algn="just"/>
          <a:r>
            <a:rPr lang="pt-PT" sz="1800" b="1" i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Ransomware</a:t>
          </a:r>
          <a:r>
            <a:rPr lang="pt-PT" sz="1800" i="0" dirty="0">
              <a:solidFill>
                <a:schemeClr val="tx1"/>
              </a:solidFill>
            </a:rPr>
            <a:t> </a:t>
          </a:r>
          <a:r>
            <a:rPr lang="pt-PT" sz="1800" dirty="0">
              <a:solidFill>
                <a:schemeClr val="tx1"/>
              </a:solidFill>
            </a:rPr>
            <a:t>– </a:t>
          </a:r>
          <a:r>
            <a:rPr lang="pt-PT" sz="1800" i="0" dirty="0">
              <a:solidFill>
                <a:schemeClr val="tx1"/>
              </a:solidFill>
            </a:rPr>
            <a:t>software </a:t>
          </a:r>
          <a:r>
            <a:rPr lang="pt-PT" sz="180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malicioso</a:t>
          </a:r>
          <a:r>
            <a:rPr lang="pt-PT" sz="1800" i="0" dirty="0">
              <a:solidFill>
                <a:schemeClr val="tx1"/>
              </a:solidFill>
            </a:rPr>
            <a:t> de encriptação que infecta um computador mostrando alertas que indicam ao utilizador que os sistemas foram bloqueados e/ou que os arquivos foram encriptados, restringindo o acesso até que uma quantia de dinheiro seja paga.</a:t>
          </a:r>
          <a:endParaRPr lang="pt-PT" sz="1800" i="1" dirty="0">
            <a:solidFill>
              <a:schemeClr val="tx1"/>
            </a:solidFill>
          </a:endParaRPr>
        </a:p>
      </dgm:t>
    </dgm:pt>
    <dgm:pt modelId="{4064AE62-A4D6-432E-81D5-14ECDA86A7D4}" type="parTrans" cxnId="{DB90E50C-5120-4B41-AD76-207C58BA96C3}">
      <dgm:prSet/>
      <dgm:spPr/>
      <dgm:t>
        <a:bodyPr/>
        <a:lstStyle/>
        <a:p>
          <a:endParaRPr lang="pt-PT"/>
        </a:p>
      </dgm:t>
    </dgm:pt>
    <dgm:pt modelId="{5A8E8BE4-BEF9-4200-BAC5-D256D17FEB47}" type="sibTrans" cxnId="{DB90E50C-5120-4B41-AD76-207C58BA96C3}">
      <dgm:prSet/>
      <dgm:spPr/>
      <dgm:t>
        <a:bodyPr/>
        <a:lstStyle/>
        <a:p>
          <a:endParaRPr lang="pt-PT"/>
        </a:p>
      </dgm:t>
    </dgm:pt>
    <dgm:pt modelId="{3FFA5AD7-7E53-45E6-8DBF-D3508BE44737}" type="pres">
      <dgm:prSet presAssocID="{A08A391B-6290-49C1-9DFD-8B9DDC1400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F3B511-1C19-4051-8633-7A8EB12764D5}" type="pres">
      <dgm:prSet presAssocID="{A61AD55E-A89D-46BD-B2C6-B05B8AF7B74D}" presName="root1" presStyleCnt="0"/>
      <dgm:spPr/>
    </dgm:pt>
    <dgm:pt modelId="{B2644689-4C16-49D4-8CC8-757B80B6E669}" type="pres">
      <dgm:prSet presAssocID="{A61AD55E-A89D-46BD-B2C6-B05B8AF7B74D}" presName="LevelOneTextNode" presStyleLbl="node0" presStyleIdx="0" presStyleCnt="1" custScaleY="161672">
        <dgm:presLayoutVars>
          <dgm:chPref val="3"/>
        </dgm:presLayoutVars>
      </dgm:prSet>
      <dgm:spPr/>
    </dgm:pt>
    <dgm:pt modelId="{B653A8DF-852B-42A9-8C88-8C7F8A08835D}" type="pres">
      <dgm:prSet presAssocID="{A61AD55E-A89D-46BD-B2C6-B05B8AF7B74D}" presName="level2hierChild" presStyleCnt="0"/>
      <dgm:spPr/>
    </dgm:pt>
    <dgm:pt modelId="{3270019C-D8C3-466E-85D5-B7FA5908CCF3}" type="pres">
      <dgm:prSet presAssocID="{16C98F2C-4C06-495F-A4AB-8BA3BA77E9F4}" presName="conn2-1" presStyleLbl="parChTrans1D2" presStyleIdx="0" presStyleCnt="6"/>
      <dgm:spPr/>
    </dgm:pt>
    <dgm:pt modelId="{765675AE-399A-4145-9FB3-979F0EC72B96}" type="pres">
      <dgm:prSet presAssocID="{16C98F2C-4C06-495F-A4AB-8BA3BA77E9F4}" presName="connTx" presStyleLbl="parChTrans1D2" presStyleIdx="0" presStyleCnt="6"/>
      <dgm:spPr/>
    </dgm:pt>
    <dgm:pt modelId="{817AA79E-CF4F-4AA2-BF05-F043CFA62EF2}" type="pres">
      <dgm:prSet presAssocID="{F72A71F2-767D-4AB4-83DF-CDC19110A86A}" presName="root2" presStyleCnt="0"/>
      <dgm:spPr/>
    </dgm:pt>
    <dgm:pt modelId="{4519A6CF-C18F-4D9D-B9D5-0F5FD5CC510A}" type="pres">
      <dgm:prSet presAssocID="{F72A71F2-767D-4AB4-83DF-CDC19110A86A}" presName="LevelTwoTextNode" presStyleLbl="node2" presStyleIdx="0" presStyleCnt="6" custScaleX="467272">
        <dgm:presLayoutVars>
          <dgm:chPref val="3"/>
        </dgm:presLayoutVars>
      </dgm:prSet>
      <dgm:spPr/>
    </dgm:pt>
    <dgm:pt modelId="{685FF897-BB1E-47A0-A892-13D0AA1794E5}" type="pres">
      <dgm:prSet presAssocID="{F72A71F2-767D-4AB4-83DF-CDC19110A86A}" presName="level3hierChild" presStyleCnt="0"/>
      <dgm:spPr/>
    </dgm:pt>
    <dgm:pt modelId="{1AFACECB-5CE7-46E8-A376-7B9D534CE223}" type="pres">
      <dgm:prSet presAssocID="{EA5B3026-2D12-4248-8B81-43C826E370AE}" presName="conn2-1" presStyleLbl="parChTrans1D2" presStyleIdx="1" presStyleCnt="6"/>
      <dgm:spPr/>
    </dgm:pt>
    <dgm:pt modelId="{D8A160BD-C9FA-4574-B432-DB68C81DBF80}" type="pres">
      <dgm:prSet presAssocID="{EA5B3026-2D12-4248-8B81-43C826E370AE}" presName="connTx" presStyleLbl="parChTrans1D2" presStyleIdx="1" presStyleCnt="6"/>
      <dgm:spPr/>
    </dgm:pt>
    <dgm:pt modelId="{357FCB4F-C482-4EAD-A679-6A2EAF293E4D}" type="pres">
      <dgm:prSet presAssocID="{ED1637A8-A53C-4C8E-8FA5-3A1462F318ED}" presName="root2" presStyleCnt="0"/>
      <dgm:spPr/>
    </dgm:pt>
    <dgm:pt modelId="{FA489966-52B7-4919-88BF-54CF618D07D8}" type="pres">
      <dgm:prSet presAssocID="{ED1637A8-A53C-4C8E-8FA5-3A1462F318ED}" presName="LevelTwoTextNode" presStyleLbl="node2" presStyleIdx="1" presStyleCnt="6" custScaleX="467272" custScaleY="104815">
        <dgm:presLayoutVars>
          <dgm:chPref val="3"/>
        </dgm:presLayoutVars>
      </dgm:prSet>
      <dgm:spPr/>
    </dgm:pt>
    <dgm:pt modelId="{2D2A96AD-E0A9-474A-97A4-E5B4F6EB5424}" type="pres">
      <dgm:prSet presAssocID="{ED1637A8-A53C-4C8E-8FA5-3A1462F318ED}" presName="level3hierChild" presStyleCnt="0"/>
      <dgm:spPr/>
    </dgm:pt>
    <dgm:pt modelId="{1526DD7E-A02C-4766-AFFC-F857B4B0659F}" type="pres">
      <dgm:prSet presAssocID="{DE048E25-2D65-407E-8C21-60005940D32A}" presName="conn2-1" presStyleLbl="parChTrans1D2" presStyleIdx="2" presStyleCnt="6"/>
      <dgm:spPr/>
    </dgm:pt>
    <dgm:pt modelId="{920149E3-FAC1-4F0B-9E98-B7E3B9E46F72}" type="pres">
      <dgm:prSet presAssocID="{DE048E25-2D65-407E-8C21-60005940D32A}" presName="connTx" presStyleLbl="parChTrans1D2" presStyleIdx="2" presStyleCnt="6"/>
      <dgm:spPr/>
    </dgm:pt>
    <dgm:pt modelId="{81EF7F0B-96FE-4AED-BA46-8E9678E1EEC6}" type="pres">
      <dgm:prSet presAssocID="{0D3361D9-F9BF-4DF0-BCC0-EB3105B88BD7}" presName="root2" presStyleCnt="0"/>
      <dgm:spPr/>
    </dgm:pt>
    <dgm:pt modelId="{4A4680A2-606A-4D70-9A30-5D3BD48F271E}" type="pres">
      <dgm:prSet presAssocID="{0D3361D9-F9BF-4DF0-BCC0-EB3105B88BD7}" presName="LevelTwoTextNode" presStyleLbl="node2" presStyleIdx="2" presStyleCnt="6" custScaleX="467272" custScaleY="104797">
        <dgm:presLayoutVars>
          <dgm:chPref val="3"/>
        </dgm:presLayoutVars>
      </dgm:prSet>
      <dgm:spPr/>
    </dgm:pt>
    <dgm:pt modelId="{0303319F-53A9-46FD-BE59-C295EBDEA5E7}" type="pres">
      <dgm:prSet presAssocID="{0D3361D9-F9BF-4DF0-BCC0-EB3105B88BD7}" presName="level3hierChild" presStyleCnt="0"/>
      <dgm:spPr/>
    </dgm:pt>
    <dgm:pt modelId="{4A4A317A-FAFF-449C-8598-36127B86FB2C}" type="pres">
      <dgm:prSet presAssocID="{A3B34C70-BD4B-4E8C-A7CE-B3C228348488}" presName="conn2-1" presStyleLbl="parChTrans1D2" presStyleIdx="3" presStyleCnt="6"/>
      <dgm:spPr/>
    </dgm:pt>
    <dgm:pt modelId="{6D85633B-F512-44DA-8DA6-CC5102810654}" type="pres">
      <dgm:prSet presAssocID="{A3B34C70-BD4B-4E8C-A7CE-B3C228348488}" presName="connTx" presStyleLbl="parChTrans1D2" presStyleIdx="3" presStyleCnt="6"/>
      <dgm:spPr/>
    </dgm:pt>
    <dgm:pt modelId="{BD100C27-0B49-4FCA-83DB-74D4FE0C23C9}" type="pres">
      <dgm:prSet presAssocID="{004BF1F7-225D-4663-9DA4-0E2C9CC22A86}" presName="root2" presStyleCnt="0"/>
      <dgm:spPr/>
    </dgm:pt>
    <dgm:pt modelId="{C902ED65-6E87-495F-AF8C-AA7202DA8370}" type="pres">
      <dgm:prSet presAssocID="{004BF1F7-225D-4663-9DA4-0E2C9CC22A86}" presName="LevelTwoTextNode" presStyleLbl="node2" presStyleIdx="3" presStyleCnt="6" custScaleX="467272" custScaleY="104815">
        <dgm:presLayoutVars>
          <dgm:chPref val="3"/>
        </dgm:presLayoutVars>
      </dgm:prSet>
      <dgm:spPr/>
    </dgm:pt>
    <dgm:pt modelId="{C379CC9A-2951-46D6-B25E-95A38F9E3835}" type="pres">
      <dgm:prSet presAssocID="{004BF1F7-225D-4663-9DA4-0E2C9CC22A86}" presName="level3hierChild" presStyleCnt="0"/>
      <dgm:spPr/>
    </dgm:pt>
    <dgm:pt modelId="{CC6E89F4-9C49-4F1B-BFFA-BB3E817C268C}" type="pres">
      <dgm:prSet presAssocID="{0E1C1949-A083-4C44-9DC4-F3805C1CFAB4}" presName="conn2-1" presStyleLbl="parChTrans1D2" presStyleIdx="4" presStyleCnt="6"/>
      <dgm:spPr/>
    </dgm:pt>
    <dgm:pt modelId="{2C6FE804-FFEA-42AF-A0EC-B27459720424}" type="pres">
      <dgm:prSet presAssocID="{0E1C1949-A083-4C44-9DC4-F3805C1CFAB4}" presName="connTx" presStyleLbl="parChTrans1D2" presStyleIdx="4" presStyleCnt="6"/>
      <dgm:spPr/>
    </dgm:pt>
    <dgm:pt modelId="{2769907B-C4F5-4C32-9FF2-A2699DEDB1C1}" type="pres">
      <dgm:prSet presAssocID="{2D212AA9-4753-41FE-9346-A8BC58051BD9}" presName="root2" presStyleCnt="0"/>
      <dgm:spPr/>
    </dgm:pt>
    <dgm:pt modelId="{07872883-E88B-49EA-AE34-75B8D3C62595}" type="pres">
      <dgm:prSet presAssocID="{2D212AA9-4753-41FE-9346-A8BC58051BD9}" presName="LevelTwoTextNode" presStyleLbl="node2" presStyleIdx="4" presStyleCnt="6" custScaleX="467329" custScaleY="104815">
        <dgm:presLayoutVars>
          <dgm:chPref val="3"/>
        </dgm:presLayoutVars>
      </dgm:prSet>
      <dgm:spPr/>
    </dgm:pt>
    <dgm:pt modelId="{2A535E1E-2E0A-401C-AA62-1530804B5F89}" type="pres">
      <dgm:prSet presAssocID="{2D212AA9-4753-41FE-9346-A8BC58051BD9}" presName="level3hierChild" presStyleCnt="0"/>
      <dgm:spPr/>
    </dgm:pt>
    <dgm:pt modelId="{66CFCAB3-F7B4-4779-BF4F-FFAA86B8FD9A}" type="pres">
      <dgm:prSet presAssocID="{4064AE62-A4D6-432E-81D5-14ECDA86A7D4}" presName="conn2-1" presStyleLbl="parChTrans1D2" presStyleIdx="5" presStyleCnt="6"/>
      <dgm:spPr/>
    </dgm:pt>
    <dgm:pt modelId="{3C82518A-E9E5-48D1-8FBD-D38FB33FD925}" type="pres">
      <dgm:prSet presAssocID="{4064AE62-A4D6-432E-81D5-14ECDA86A7D4}" presName="connTx" presStyleLbl="parChTrans1D2" presStyleIdx="5" presStyleCnt="6"/>
      <dgm:spPr/>
    </dgm:pt>
    <dgm:pt modelId="{16A2AE07-B056-4E21-84D7-BA902183CA3F}" type="pres">
      <dgm:prSet presAssocID="{AB22DF6E-9AAC-43F8-8BAE-F0BF80CE031A}" presName="root2" presStyleCnt="0"/>
      <dgm:spPr/>
    </dgm:pt>
    <dgm:pt modelId="{AB60D7F3-3544-4F72-B817-4D29511C812F}" type="pres">
      <dgm:prSet presAssocID="{AB22DF6E-9AAC-43F8-8BAE-F0BF80CE031A}" presName="LevelTwoTextNode" presStyleLbl="node2" presStyleIdx="5" presStyleCnt="6" custScaleX="467329" custScaleY="159951">
        <dgm:presLayoutVars>
          <dgm:chPref val="3"/>
        </dgm:presLayoutVars>
      </dgm:prSet>
      <dgm:spPr/>
    </dgm:pt>
    <dgm:pt modelId="{264152A6-783A-4488-96FD-46FFC104FC23}" type="pres">
      <dgm:prSet presAssocID="{AB22DF6E-9AAC-43F8-8BAE-F0BF80CE031A}" presName="level3hierChild" presStyleCnt="0"/>
      <dgm:spPr/>
    </dgm:pt>
  </dgm:ptLst>
  <dgm:cxnLst>
    <dgm:cxn modelId="{86B8CB02-0E29-47F1-9A20-028C6BBCFDFF}" type="presOf" srcId="{4064AE62-A4D6-432E-81D5-14ECDA86A7D4}" destId="{66CFCAB3-F7B4-4779-BF4F-FFAA86B8FD9A}" srcOrd="0" destOrd="0" presId="urn:microsoft.com/office/officeart/2008/layout/HorizontalMultiLevelHierarchy"/>
    <dgm:cxn modelId="{DB90E50C-5120-4B41-AD76-207C58BA96C3}" srcId="{A61AD55E-A89D-46BD-B2C6-B05B8AF7B74D}" destId="{AB22DF6E-9AAC-43F8-8BAE-F0BF80CE031A}" srcOrd="5" destOrd="0" parTransId="{4064AE62-A4D6-432E-81D5-14ECDA86A7D4}" sibTransId="{5A8E8BE4-BEF9-4200-BAC5-D256D17FEB47}"/>
    <dgm:cxn modelId="{6F9D9616-D409-48BD-9B67-C72CB4752672}" srcId="{A61AD55E-A89D-46BD-B2C6-B05B8AF7B74D}" destId="{2D212AA9-4753-41FE-9346-A8BC58051BD9}" srcOrd="4" destOrd="0" parTransId="{0E1C1949-A083-4C44-9DC4-F3805C1CFAB4}" sibTransId="{A40162BC-0CA8-4CE2-A1CF-36790F4E5305}"/>
    <dgm:cxn modelId="{806F641B-2538-4B12-9318-577CDEFEE48E}" type="presOf" srcId="{A61AD55E-A89D-46BD-B2C6-B05B8AF7B74D}" destId="{B2644689-4C16-49D4-8CC8-757B80B6E669}" srcOrd="0" destOrd="0" presId="urn:microsoft.com/office/officeart/2008/layout/HorizontalMultiLevelHierarchy"/>
    <dgm:cxn modelId="{99ABE41D-B341-42FC-8425-8356F812991A}" type="presOf" srcId="{A3B34C70-BD4B-4E8C-A7CE-B3C228348488}" destId="{6D85633B-F512-44DA-8DA6-CC5102810654}" srcOrd="1" destOrd="0" presId="urn:microsoft.com/office/officeart/2008/layout/HorizontalMultiLevelHierarchy"/>
    <dgm:cxn modelId="{2A493820-3213-416F-93CC-6DC575B1E8D8}" type="presOf" srcId="{F72A71F2-767D-4AB4-83DF-CDC19110A86A}" destId="{4519A6CF-C18F-4D9D-B9D5-0F5FD5CC510A}" srcOrd="0" destOrd="0" presId="urn:microsoft.com/office/officeart/2008/layout/HorizontalMultiLevelHierarchy"/>
    <dgm:cxn modelId="{E7BA3C26-9B58-459F-9B0B-6766D2D79614}" srcId="{A61AD55E-A89D-46BD-B2C6-B05B8AF7B74D}" destId="{004BF1F7-225D-4663-9DA4-0E2C9CC22A86}" srcOrd="3" destOrd="0" parTransId="{A3B34C70-BD4B-4E8C-A7CE-B3C228348488}" sibTransId="{002FAF6A-7CC5-479A-A456-174F252EC6DE}"/>
    <dgm:cxn modelId="{258A7527-5D0B-4C0A-B7D8-EE8CE9961CA9}" type="presOf" srcId="{0E1C1949-A083-4C44-9DC4-F3805C1CFAB4}" destId="{CC6E89F4-9C49-4F1B-BFFA-BB3E817C268C}" srcOrd="0" destOrd="0" presId="urn:microsoft.com/office/officeart/2008/layout/HorizontalMultiLevelHierarchy"/>
    <dgm:cxn modelId="{AD399033-81A2-42F3-801E-52AF72148B36}" type="presOf" srcId="{16C98F2C-4C06-495F-A4AB-8BA3BA77E9F4}" destId="{3270019C-D8C3-466E-85D5-B7FA5908CCF3}" srcOrd="0" destOrd="0" presId="urn:microsoft.com/office/officeart/2008/layout/HorizontalMultiLevelHierarchy"/>
    <dgm:cxn modelId="{ACE9A836-168A-4EA8-9D25-221332891C99}" type="presOf" srcId="{EA5B3026-2D12-4248-8B81-43C826E370AE}" destId="{D8A160BD-C9FA-4574-B432-DB68C81DBF80}" srcOrd="1" destOrd="0" presId="urn:microsoft.com/office/officeart/2008/layout/HorizontalMultiLevelHierarchy"/>
    <dgm:cxn modelId="{69AE7238-A89C-474B-B253-DACCEA97F7A3}" srcId="{A61AD55E-A89D-46BD-B2C6-B05B8AF7B74D}" destId="{0D3361D9-F9BF-4DF0-BCC0-EB3105B88BD7}" srcOrd="2" destOrd="0" parTransId="{DE048E25-2D65-407E-8C21-60005940D32A}" sibTransId="{BD820318-B35A-4B81-82C0-FFA8154391CE}"/>
    <dgm:cxn modelId="{6A98833D-671C-4B46-99BD-D108670FFEE2}" type="presOf" srcId="{0E1C1949-A083-4C44-9DC4-F3805C1CFAB4}" destId="{2C6FE804-FFEA-42AF-A0EC-B27459720424}" srcOrd="1" destOrd="0" presId="urn:microsoft.com/office/officeart/2008/layout/HorizontalMultiLevelHierarchy"/>
    <dgm:cxn modelId="{00C9DF3E-EF26-4E48-A382-D06AFA3A7588}" type="presOf" srcId="{AB22DF6E-9AAC-43F8-8BAE-F0BF80CE031A}" destId="{AB60D7F3-3544-4F72-B817-4D29511C812F}" srcOrd="0" destOrd="0" presId="urn:microsoft.com/office/officeart/2008/layout/HorizontalMultiLevelHierarchy"/>
    <dgm:cxn modelId="{0A8CC260-33B0-4179-A188-571AEAE7213E}" type="presOf" srcId="{EA5B3026-2D12-4248-8B81-43C826E370AE}" destId="{1AFACECB-5CE7-46E8-A376-7B9D534CE223}" srcOrd="0" destOrd="0" presId="urn:microsoft.com/office/officeart/2008/layout/HorizontalMultiLevelHierarchy"/>
    <dgm:cxn modelId="{0CABA864-9524-4923-ADFD-9F3995154A23}" type="presOf" srcId="{A08A391B-6290-49C1-9DFD-8B9DDC140027}" destId="{3FFA5AD7-7E53-45E6-8DBF-D3508BE44737}" srcOrd="0" destOrd="0" presId="urn:microsoft.com/office/officeart/2008/layout/HorizontalMultiLevelHierarchy"/>
    <dgm:cxn modelId="{3CFCAD4F-AA9D-4395-9FC5-533903304A74}" type="presOf" srcId="{ED1637A8-A53C-4C8E-8FA5-3A1462F318ED}" destId="{FA489966-52B7-4919-88BF-54CF618D07D8}" srcOrd="0" destOrd="0" presId="urn:microsoft.com/office/officeart/2008/layout/HorizontalMultiLevelHierarchy"/>
    <dgm:cxn modelId="{1D921978-51AC-456F-ACEB-BC85E0358989}" type="presOf" srcId="{16C98F2C-4C06-495F-A4AB-8BA3BA77E9F4}" destId="{765675AE-399A-4145-9FB3-979F0EC72B96}" srcOrd="1" destOrd="0" presId="urn:microsoft.com/office/officeart/2008/layout/HorizontalMultiLevelHierarchy"/>
    <dgm:cxn modelId="{8727407C-1CFB-423C-BC25-6AA1D40B2503}" srcId="{A61AD55E-A89D-46BD-B2C6-B05B8AF7B74D}" destId="{ED1637A8-A53C-4C8E-8FA5-3A1462F318ED}" srcOrd="1" destOrd="0" parTransId="{EA5B3026-2D12-4248-8B81-43C826E370AE}" sibTransId="{823999F5-74E9-401A-B006-9F20F43CD988}"/>
    <dgm:cxn modelId="{F21DE283-A94B-44C0-8D53-3EF5E554F87B}" type="presOf" srcId="{4064AE62-A4D6-432E-81D5-14ECDA86A7D4}" destId="{3C82518A-E9E5-48D1-8FBD-D38FB33FD925}" srcOrd="1" destOrd="0" presId="urn:microsoft.com/office/officeart/2008/layout/HorizontalMultiLevelHierarchy"/>
    <dgm:cxn modelId="{39969092-4431-43E1-BAAF-AE0CDCBF5DA0}" srcId="{A61AD55E-A89D-46BD-B2C6-B05B8AF7B74D}" destId="{F72A71F2-767D-4AB4-83DF-CDC19110A86A}" srcOrd="0" destOrd="0" parTransId="{16C98F2C-4C06-495F-A4AB-8BA3BA77E9F4}" sibTransId="{9AAC46A8-173F-4586-A9FD-9BFBCCA63729}"/>
    <dgm:cxn modelId="{B4986B95-BD5E-454C-8737-0A582A1192ED}" srcId="{A08A391B-6290-49C1-9DFD-8B9DDC140027}" destId="{A61AD55E-A89D-46BD-B2C6-B05B8AF7B74D}" srcOrd="0" destOrd="0" parTransId="{2CBD9165-30CE-44FE-8691-DD1BD02E9F22}" sibTransId="{3EE466BA-C6CF-4B42-AB38-1065F4A18922}"/>
    <dgm:cxn modelId="{4D0A87B2-A9F0-4840-A4BF-CA918B1DF1DC}" type="presOf" srcId="{004BF1F7-225D-4663-9DA4-0E2C9CC22A86}" destId="{C902ED65-6E87-495F-AF8C-AA7202DA8370}" srcOrd="0" destOrd="0" presId="urn:microsoft.com/office/officeart/2008/layout/HorizontalMultiLevelHierarchy"/>
    <dgm:cxn modelId="{28CCDAB8-7CEF-4092-A51E-5E2E46ECBA24}" type="presOf" srcId="{A3B34C70-BD4B-4E8C-A7CE-B3C228348488}" destId="{4A4A317A-FAFF-449C-8598-36127B86FB2C}" srcOrd="0" destOrd="0" presId="urn:microsoft.com/office/officeart/2008/layout/HorizontalMultiLevelHierarchy"/>
    <dgm:cxn modelId="{141162C3-A897-43F4-B820-96C552B6ACFA}" type="presOf" srcId="{0D3361D9-F9BF-4DF0-BCC0-EB3105B88BD7}" destId="{4A4680A2-606A-4D70-9A30-5D3BD48F271E}" srcOrd="0" destOrd="0" presId="urn:microsoft.com/office/officeart/2008/layout/HorizontalMultiLevelHierarchy"/>
    <dgm:cxn modelId="{51DF77C7-D84E-4982-9FFB-CA664CF1661D}" type="presOf" srcId="{2D212AA9-4753-41FE-9346-A8BC58051BD9}" destId="{07872883-E88B-49EA-AE34-75B8D3C62595}" srcOrd="0" destOrd="0" presId="urn:microsoft.com/office/officeart/2008/layout/HorizontalMultiLevelHierarchy"/>
    <dgm:cxn modelId="{2F48C3CC-6386-405F-BE23-B2D2E3EE215F}" type="presOf" srcId="{DE048E25-2D65-407E-8C21-60005940D32A}" destId="{920149E3-FAC1-4F0B-9E98-B7E3B9E46F72}" srcOrd="1" destOrd="0" presId="urn:microsoft.com/office/officeart/2008/layout/HorizontalMultiLevelHierarchy"/>
    <dgm:cxn modelId="{46272CE4-B41F-4CB5-A88E-9863F44B8050}" type="presOf" srcId="{DE048E25-2D65-407E-8C21-60005940D32A}" destId="{1526DD7E-A02C-4766-AFFC-F857B4B0659F}" srcOrd="0" destOrd="0" presId="urn:microsoft.com/office/officeart/2008/layout/HorizontalMultiLevelHierarchy"/>
    <dgm:cxn modelId="{A972155B-61B7-4A14-8C15-8E4509AB3340}" type="presParOf" srcId="{3FFA5AD7-7E53-45E6-8DBF-D3508BE44737}" destId="{77F3B511-1C19-4051-8633-7A8EB12764D5}" srcOrd="0" destOrd="0" presId="urn:microsoft.com/office/officeart/2008/layout/HorizontalMultiLevelHierarchy"/>
    <dgm:cxn modelId="{7A41D639-B9B1-4E9D-B469-F73A2C96FB09}" type="presParOf" srcId="{77F3B511-1C19-4051-8633-7A8EB12764D5}" destId="{B2644689-4C16-49D4-8CC8-757B80B6E669}" srcOrd="0" destOrd="0" presId="urn:microsoft.com/office/officeart/2008/layout/HorizontalMultiLevelHierarchy"/>
    <dgm:cxn modelId="{DB2DE214-3815-489E-A323-4C8DEB00C5EC}" type="presParOf" srcId="{77F3B511-1C19-4051-8633-7A8EB12764D5}" destId="{B653A8DF-852B-42A9-8C88-8C7F8A08835D}" srcOrd="1" destOrd="0" presId="urn:microsoft.com/office/officeart/2008/layout/HorizontalMultiLevelHierarchy"/>
    <dgm:cxn modelId="{A406087E-0EF5-4680-A3FB-A1E514B06153}" type="presParOf" srcId="{B653A8DF-852B-42A9-8C88-8C7F8A08835D}" destId="{3270019C-D8C3-466E-85D5-B7FA5908CCF3}" srcOrd="0" destOrd="0" presId="urn:microsoft.com/office/officeart/2008/layout/HorizontalMultiLevelHierarchy"/>
    <dgm:cxn modelId="{47DAA594-9F74-4BEC-A9F9-A155328AA0CC}" type="presParOf" srcId="{3270019C-D8C3-466E-85D5-B7FA5908CCF3}" destId="{765675AE-399A-4145-9FB3-979F0EC72B96}" srcOrd="0" destOrd="0" presId="urn:microsoft.com/office/officeart/2008/layout/HorizontalMultiLevelHierarchy"/>
    <dgm:cxn modelId="{5B1876E2-5F7B-4582-BC0D-915D3E18C555}" type="presParOf" srcId="{B653A8DF-852B-42A9-8C88-8C7F8A08835D}" destId="{817AA79E-CF4F-4AA2-BF05-F043CFA62EF2}" srcOrd="1" destOrd="0" presId="urn:microsoft.com/office/officeart/2008/layout/HorizontalMultiLevelHierarchy"/>
    <dgm:cxn modelId="{E4952CC4-967A-41BA-B7E4-870F09609DD5}" type="presParOf" srcId="{817AA79E-CF4F-4AA2-BF05-F043CFA62EF2}" destId="{4519A6CF-C18F-4D9D-B9D5-0F5FD5CC510A}" srcOrd="0" destOrd="0" presId="urn:microsoft.com/office/officeart/2008/layout/HorizontalMultiLevelHierarchy"/>
    <dgm:cxn modelId="{32481624-4456-4754-9C22-7C68DF0CA22F}" type="presParOf" srcId="{817AA79E-CF4F-4AA2-BF05-F043CFA62EF2}" destId="{685FF897-BB1E-47A0-A892-13D0AA1794E5}" srcOrd="1" destOrd="0" presId="urn:microsoft.com/office/officeart/2008/layout/HorizontalMultiLevelHierarchy"/>
    <dgm:cxn modelId="{4A08D424-0F5E-4A68-AC24-82AFEB7BB4B5}" type="presParOf" srcId="{B653A8DF-852B-42A9-8C88-8C7F8A08835D}" destId="{1AFACECB-5CE7-46E8-A376-7B9D534CE223}" srcOrd="2" destOrd="0" presId="urn:microsoft.com/office/officeart/2008/layout/HorizontalMultiLevelHierarchy"/>
    <dgm:cxn modelId="{F2FDB493-9D5A-4C62-BFED-09309511E5BB}" type="presParOf" srcId="{1AFACECB-5CE7-46E8-A376-7B9D534CE223}" destId="{D8A160BD-C9FA-4574-B432-DB68C81DBF80}" srcOrd="0" destOrd="0" presId="urn:microsoft.com/office/officeart/2008/layout/HorizontalMultiLevelHierarchy"/>
    <dgm:cxn modelId="{C3F37157-1566-4B1B-B3BE-70E8DAEFEC16}" type="presParOf" srcId="{B653A8DF-852B-42A9-8C88-8C7F8A08835D}" destId="{357FCB4F-C482-4EAD-A679-6A2EAF293E4D}" srcOrd="3" destOrd="0" presId="urn:microsoft.com/office/officeart/2008/layout/HorizontalMultiLevelHierarchy"/>
    <dgm:cxn modelId="{5BB5FD81-26A7-4947-B1FD-C257B661944C}" type="presParOf" srcId="{357FCB4F-C482-4EAD-A679-6A2EAF293E4D}" destId="{FA489966-52B7-4919-88BF-54CF618D07D8}" srcOrd="0" destOrd="0" presId="urn:microsoft.com/office/officeart/2008/layout/HorizontalMultiLevelHierarchy"/>
    <dgm:cxn modelId="{853649BF-E3AE-404A-8D6B-445FC6453100}" type="presParOf" srcId="{357FCB4F-C482-4EAD-A679-6A2EAF293E4D}" destId="{2D2A96AD-E0A9-474A-97A4-E5B4F6EB5424}" srcOrd="1" destOrd="0" presId="urn:microsoft.com/office/officeart/2008/layout/HorizontalMultiLevelHierarchy"/>
    <dgm:cxn modelId="{7FA57546-48EC-43FE-9895-036F92DD2DA8}" type="presParOf" srcId="{B653A8DF-852B-42A9-8C88-8C7F8A08835D}" destId="{1526DD7E-A02C-4766-AFFC-F857B4B0659F}" srcOrd="4" destOrd="0" presId="urn:microsoft.com/office/officeart/2008/layout/HorizontalMultiLevelHierarchy"/>
    <dgm:cxn modelId="{A67BF6C8-FF55-4AB2-A9AB-46BB173B8C94}" type="presParOf" srcId="{1526DD7E-A02C-4766-AFFC-F857B4B0659F}" destId="{920149E3-FAC1-4F0B-9E98-B7E3B9E46F72}" srcOrd="0" destOrd="0" presId="urn:microsoft.com/office/officeart/2008/layout/HorizontalMultiLevelHierarchy"/>
    <dgm:cxn modelId="{B1DF389F-0CD8-43AB-8084-25C02D1F99CE}" type="presParOf" srcId="{B653A8DF-852B-42A9-8C88-8C7F8A08835D}" destId="{81EF7F0B-96FE-4AED-BA46-8E9678E1EEC6}" srcOrd="5" destOrd="0" presId="urn:microsoft.com/office/officeart/2008/layout/HorizontalMultiLevelHierarchy"/>
    <dgm:cxn modelId="{6FCBEA10-5368-4A93-83D5-9AEB6235BD94}" type="presParOf" srcId="{81EF7F0B-96FE-4AED-BA46-8E9678E1EEC6}" destId="{4A4680A2-606A-4D70-9A30-5D3BD48F271E}" srcOrd="0" destOrd="0" presId="urn:microsoft.com/office/officeart/2008/layout/HorizontalMultiLevelHierarchy"/>
    <dgm:cxn modelId="{92E19F98-671C-4D40-8351-7D84E6ADCBAE}" type="presParOf" srcId="{81EF7F0B-96FE-4AED-BA46-8E9678E1EEC6}" destId="{0303319F-53A9-46FD-BE59-C295EBDEA5E7}" srcOrd="1" destOrd="0" presId="urn:microsoft.com/office/officeart/2008/layout/HorizontalMultiLevelHierarchy"/>
    <dgm:cxn modelId="{040BBA73-5E9F-485D-808D-FF4D19FB4443}" type="presParOf" srcId="{B653A8DF-852B-42A9-8C88-8C7F8A08835D}" destId="{4A4A317A-FAFF-449C-8598-36127B86FB2C}" srcOrd="6" destOrd="0" presId="urn:microsoft.com/office/officeart/2008/layout/HorizontalMultiLevelHierarchy"/>
    <dgm:cxn modelId="{68713CD9-6921-493B-95C1-F8E927F4E6E1}" type="presParOf" srcId="{4A4A317A-FAFF-449C-8598-36127B86FB2C}" destId="{6D85633B-F512-44DA-8DA6-CC5102810654}" srcOrd="0" destOrd="0" presId="urn:microsoft.com/office/officeart/2008/layout/HorizontalMultiLevelHierarchy"/>
    <dgm:cxn modelId="{0F898625-8F05-4501-99CB-574E8CA83BC9}" type="presParOf" srcId="{B653A8DF-852B-42A9-8C88-8C7F8A08835D}" destId="{BD100C27-0B49-4FCA-83DB-74D4FE0C23C9}" srcOrd="7" destOrd="0" presId="urn:microsoft.com/office/officeart/2008/layout/HorizontalMultiLevelHierarchy"/>
    <dgm:cxn modelId="{547719F3-E050-4EA2-ADDA-A80D21C726D2}" type="presParOf" srcId="{BD100C27-0B49-4FCA-83DB-74D4FE0C23C9}" destId="{C902ED65-6E87-495F-AF8C-AA7202DA8370}" srcOrd="0" destOrd="0" presId="urn:microsoft.com/office/officeart/2008/layout/HorizontalMultiLevelHierarchy"/>
    <dgm:cxn modelId="{75F07C8B-868B-47D7-8510-5B9EAEEDDFBB}" type="presParOf" srcId="{BD100C27-0B49-4FCA-83DB-74D4FE0C23C9}" destId="{C379CC9A-2951-46D6-B25E-95A38F9E3835}" srcOrd="1" destOrd="0" presId="urn:microsoft.com/office/officeart/2008/layout/HorizontalMultiLevelHierarchy"/>
    <dgm:cxn modelId="{4C0B9825-2C99-42EB-96FC-29B8188C331C}" type="presParOf" srcId="{B653A8DF-852B-42A9-8C88-8C7F8A08835D}" destId="{CC6E89F4-9C49-4F1B-BFFA-BB3E817C268C}" srcOrd="8" destOrd="0" presId="urn:microsoft.com/office/officeart/2008/layout/HorizontalMultiLevelHierarchy"/>
    <dgm:cxn modelId="{8BE8A866-CE18-4828-A0F0-C7D7CA61CCC0}" type="presParOf" srcId="{CC6E89F4-9C49-4F1B-BFFA-BB3E817C268C}" destId="{2C6FE804-FFEA-42AF-A0EC-B27459720424}" srcOrd="0" destOrd="0" presId="urn:microsoft.com/office/officeart/2008/layout/HorizontalMultiLevelHierarchy"/>
    <dgm:cxn modelId="{0AEDE2BF-8C8E-4465-A657-2FF542B802A7}" type="presParOf" srcId="{B653A8DF-852B-42A9-8C88-8C7F8A08835D}" destId="{2769907B-C4F5-4C32-9FF2-A2699DEDB1C1}" srcOrd="9" destOrd="0" presId="urn:microsoft.com/office/officeart/2008/layout/HorizontalMultiLevelHierarchy"/>
    <dgm:cxn modelId="{FECFB042-0DF1-4F59-93CD-234B6F657F17}" type="presParOf" srcId="{2769907B-C4F5-4C32-9FF2-A2699DEDB1C1}" destId="{07872883-E88B-49EA-AE34-75B8D3C62595}" srcOrd="0" destOrd="0" presId="urn:microsoft.com/office/officeart/2008/layout/HorizontalMultiLevelHierarchy"/>
    <dgm:cxn modelId="{77F2D717-11B4-4EB0-98B9-29E5EA4392EA}" type="presParOf" srcId="{2769907B-C4F5-4C32-9FF2-A2699DEDB1C1}" destId="{2A535E1E-2E0A-401C-AA62-1530804B5F89}" srcOrd="1" destOrd="0" presId="urn:microsoft.com/office/officeart/2008/layout/HorizontalMultiLevelHierarchy"/>
    <dgm:cxn modelId="{845C26B3-BF34-4745-95E7-6707023F656F}" type="presParOf" srcId="{B653A8DF-852B-42A9-8C88-8C7F8A08835D}" destId="{66CFCAB3-F7B4-4779-BF4F-FFAA86B8FD9A}" srcOrd="10" destOrd="0" presId="urn:microsoft.com/office/officeart/2008/layout/HorizontalMultiLevelHierarchy"/>
    <dgm:cxn modelId="{87710D4E-0491-4E3C-9007-598D607D90FC}" type="presParOf" srcId="{66CFCAB3-F7B4-4779-BF4F-FFAA86B8FD9A}" destId="{3C82518A-E9E5-48D1-8FBD-D38FB33FD925}" srcOrd="0" destOrd="0" presId="urn:microsoft.com/office/officeart/2008/layout/HorizontalMultiLevelHierarchy"/>
    <dgm:cxn modelId="{AB56640D-F14F-43D6-B7CD-B58F1A794A34}" type="presParOf" srcId="{B653A8DF-852B-42A9-8C88-8C7F8A08835D}" destId="{16A2AE07-B056-4E21-84D7-BA902183CA3F}" srcOrd="11" destOrd="0" presId="urn:microsoft.com/office/officeart/2008/layout/HorizontalMultiLevelHierarchy"/>
    <dgm:cxn modelId="{AEC5CE2F-28FE-4029-AC74-6337DF4BAD1B}" type="presParOf" srcId="{16A2AE07-B056-4E21-84D7-BA902183CA3F}" destId="{AB60D7F3-3544-4F72-B817-4D29511C812F}" srcOrd="0" destOrd="0" presId="urn:microsoft.com/office/officeart/2008/layout/HorizontalMultiLevelHierarchy"/>
    <dgm:cxn modelId="{23FA86AE-77FC-4C28-A29F-55F51EC8EB50}" type="presParOf" srcId="{16A2AE07-B056-4E21-84D7-BA902183CA3F}" destId="{264152A6-783A-4488-96FD-46FFC104FC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ED8D4D-1F16-48C2-9CA7-FBD62D1DD0F9}" type="doc">
      <dgm:prSet loTypeId="urn:microsoft.com/office/officeart/2008/layout/VerticalCircle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CE93E657-3E6C-4477-94A1-E821DDC0C7C4}">
      <dgm:prSet phldrT="[Texto]"/>
      <dgm:spPr/>
      <dgm:t>
        <a:bodyPr/>
        <a:lstStyle/>
        <a:p>
          <a:pPr algn="just"/>
          <a:r>
            <a:rPr lang="pt-PT" dirty="0"/>
            <a:t>Novo Regulamento Geral de Proteção de Dados</a:t>
          </a:r>
        </a:p>
      </dgm:t>
    </dgm:pt>
    <dgm:pt modelId="{33AD67C1-9C44-44B3-BBC5-FE558693BF4D}" type="parTrans" cxnId="{82507023-84A3-423D-94F4-3433F5E4A5DB}">
      <dgm:prSet/>
      <dgm:spPr/>
      <dgm:t>
        <a:bodyPr/>
        <a:lstStyle/>
        <a:p>
          <a:endParaRPr lang="pt-PT"/>
        </a:p>
      </dgm:t>
    </dgm:pt>
    <dgm:pt modelId="{270448EC-B7D6-4E44-93FB-54DFD242D0BE}" type="sibTrans" cxnId="{82507023-84A3-423D-94F4-3433F5E4A5DB}">
      <dgm:prSet/>
      <dgm:spPr/>
      <dgm:t>
        <a:bodyPr/>
        <a:lstStyle/>
        <a:p>
          <a:endParaRPr lang="pt-PT"/>
        </a:p>
      </dgm:t>
    </dgm:pt>
    <dgm:pt modelId="{64271F2C-6A71-43FE-8359-9C69213FC480}">
      <dgm:prSet phldrT="[Texto]"/>
      <dgm:spPr/>
      <dgm:t>
        <a:bodyPr/>
        <a:lstStyle/>
        <a:p>
          <a:pPr algn="just"/>
          <a:r>
            <a:rPr lang="pt-PT" dirty="0"/>
            <a:t>Centro de Desenvolvimento e Capacitação em Cibersegurança na Saúde</a:t>
          </a:r>
        </a:p>
      </dgm:t>
    </dgm:pt>
    <dgm:pt modelId="{D73F2814-7D7A-4678-BB16-A6A2237B90D1}" type="parTrans" cxnId="{9F9283BC-4246-4E70-8C58-CCE3BEA3B7E0}">
      <dgm:prSet/>
      <dgm:spPr/>
      <dgm:t>
        <a:bodyPr/>
        <a:lstStyle/>
        <a:p>
          <a:endParaRPr lang="pt-PT"/>
        </a:p>
      </dgm:t>
    </dgm:pt>
    <dgm:pt modelId="{A65366D3-5F76-4189-90A8-153013BD7A97}" type="sibTrans" cxnId="{9F9283BC-4246-4E70-8C58-CCE3BEA3B7E0}">
      <dgm:prSet/>
      <dgm:spPr/>
      <dgm:t>
        <a:bodyPr/>
        <a:lstStyle/>
        <a:p>
          <a:endParaRPr lang="pt-PT"/>
        </a:p>
      </dgm:t>
    </dgm:pt>
    <dgm:pt modelId="{27D1AEAE-AF4F-4E4E-BF95-58FB1CC82385}" type="pres">
      <dgm:prSet presAssocID="{6FED8D4D-1F16-48C2-9CA7-FBD62D1DD0F9}" presName="Name0" presStyleCnt="0">
        <dgm:presLayoutVars>
          <dgm:dir/>
        </dgm:presLayoutVars>
      </dgm:prSet>
      <dgm:spPr/>
    </dgm:pt>
    <dgm:pt modelId="{2B31CCF5-5800-4E51-9FBD-DC431A300949}" type="pres">
      <dgm:prSet presAssocID="{CE93E657-3E6C-4477-94A1-E821DDC0C7C4}" presName="noChildren" presStyleCnt="0"/>
      <dgm:spPr/>
    </dgm:pt>
    <dgm:pt modelId="{7F10E33A-0CB1-46FC-A2DC-2FBE8D678CC5}" type="pres">
      <dgm:prSet presAssocID="{CE93E657-3E6C-4477-94A1-E821DDC0C7C4}" presName="gap" presStyleCnt="0"/>
      <dgm:spPr/>
    </dgm:pt>
    <dgm:pt modelId="{3FD00AF9-2844-490B-ACCE-14632C477948}" type="pres">
      <dgm:prSet presAssocID="{CE93E657-3E6C-4477-94A1-E821DDC0C7C4}" presName="medCircle2" presStyleLbl="vennNode1" presStyleIdx="0" presStyleCnt="2"/>
      <dgm:spPr/>
    </dgm:pt>
    <dgm:pt modelId="{96DC7E2A-DCEA-47BE-BFEF-EE4AEA41D450}" type="pres">
      <dgm:prSet presAssocID="{CE93E657-3E6C-4477-94A1-E821DDC0C7C4}" presName="txLvlOnly1" presStyleLbl="revTx" presStyleIdx="0" presStyleCnt="2"/>
      <dgm:spPr/>
    </dgm:pt>
    <dgm:pt modelId="{B03B41E0-FC05-459B-BCE6-55E8A94F7878}" type="pres">
      <dgm:prSet presAssocID="{64271F2C-6A71-43FE-8359-9C69213FC480}" presName="noChildren" presStyleCnt="0"/>
      <dgm:spPr/>
    </dgm:pt>
    <dgm:pt modelId="{CA794D42-14F3-4667-BA46-8861CE8F5BD0}" type="pres">
      <dgm:prSet presAssocID="{64271F2C-6A71-43FE-8359-9C69213FC480}" presName="gap" presStyleCnt="0"/>
      <dgm:spPr/>
    </dgm:pt>
    <dgm:pt modelId="{17CA53AF-0C50-4B47-97E6-94139F10B455}" type="pres">
      <dgm:prSet presAssocID="{64271F2C-6A71-43FE-8359-9C69213FC480}" presName="medCircle2" presStyleLbl="vennNode1" presStyleIdx="1" presStyleCnt="2"/>
      <dgm:spPr/>
    </dgm:pt>
    <dgm:pt modelId="{43EFF2C1-DFC2-4136-B7D8-CDE0FBBB7BFE}" type="pres">
      <dgm:prSet presAssocID="{64271F2C-6A71-43FE-8359-9C69213FC480}" presName="txLvlOnly1" presStyleLbl="revTx" presStyleIdx="1" presStyleCnt="2"/>
      <dgm:spPr/>
    </dgm:pt>
  </dgm:ptLst>
  <dgm:cxnLst>
    <dgm:cxn modelId="{82507023-84A3-423D-94F4-3433F5E4A5DB}" srcId="{6FED8D4D-1F16-48C2-9CA7-FBD62D1DD0F9}" destId="{CE93E657-3E6C-4477-94A1-E821DDC0C7C4}" srcOrd="0" destOrd="0" parTransId="{33AD67C1-9C44-44B3-BBC5-FE558693BF4D}" sibTransId="{270448EC-B7D6-4E44-93FB-54DFD242D0BE}"/>
    <dgm:cxn modelId="{E218F07A-5608-43F5-9575-1DF1B2472700}" type="presOf" srcId="{6FED8D4D-1F16-48C2-9CA7-FBD62D1DD0F9}" destId="{27D1AEAE-AF4F-4E4E-BF95-58FB1CC82385}" srcOrd="0" destOrd="0" presId="urn:microsoft.com/office/officeart/2008/layout/VerticalCircleList"/>
    <dgm:cxn modelId="{25AF4E7B-512F-4A80-AA8C-AD7F99833EAD}" type="presOf" srcId="{64271F2C-6A71-43FE-8359-9C69213FC480}" destId="{43EFF2C1-DFC2-4136-B7D8-CDE0FBBB7BFE}" srcOrd="0" destOrd="0" presId="urn:microsoft.com/office/officeart/2008/layout/VerticalCircleList"/>
    <dgm:cxn modelId="{9F9283BC-4246-4E70-8C58-CCE3BEA3B7E0}" srcId="{6FED8D4D-1F16-48C2-9CA7-FBD62D1DD0F9}" destId="{64271F2C-6A71-43FE-8359-9C69213FC480}" srcOrd="1" destOrd="0" parTransId="{D73F2814-7D7A-4678-BB16-A6A2237B90D1}" sibTransId="{A65366D3-5F76-4189-90A8-153013BD7A97}"/>
    <dgm:cxn modelId="{CE9438D9-2929-43CE-A82B-5080CEDF9FAD}" type="presOf" srcId="{CE93E657-3E6C-4477-94A1-E821DDC0C7C4}" destId="{96DC7E2A-DCEA-47BE-BFEF-EE4AEA41D450}" srcOrd="0" destOrd="0" presId="urn:microsoft.com/office/officeart/2008/layout/VerticalCircleList"/>
    <dgm:cxn modelId="{A8F7F1D1-8867-4DDA-96D9-F3659C35CB17}" type="presParOf" srcId="{27D1AEAE-AF4F-4E4E-BF95-58FB1CC82385}" destId="{2B31CCF5-5800-4E51-9FBD-DC431A300949}" srcOrd="0" destOrd="0" presId="urn:microsoft.com/office/officeart/2008/layout/VerticalCircleList"/>
    <dgm:cxn modelId="{1CD6932A-76DB-452C-8FEA-BB2A370834E4}" type="presParOf" srcId="{2B31CCF5-5800-4E51-9FBD-DC431A300949}" destId="{7F10E33A-0CB1-46FC-A2DC-2FBE8D678CC5}" srcOrd="0" destOrd="0" presId="urn:microsoft.com/office/officeart/2008/layout/VerticalCircleList"/>
    <dgm:cxn modelId="{C8F4E9F5-8C25-49EA-BF93-26496E4B0600}" type="presParOf" srcId="{2B31CCF5-5800-4E51-9FBD-DC431A300949}" destId="{3FD00AF9-2844-490B-ACCE-14632C477948}" srcOrd="1" destOrd="0" presId="urn:microsoft.com/office/officeart/2008/layout/VerticalCircleList"/>
    <dgm:cxn modelId="{8E052CF4-0D8F-4252-A243-3ADCA607E757}" type="presParOf" srcId="{2B31CCF5-5800-4E51-9FBD-DC431A300949}" destId="{96DC7E2A-DCEA-47BE-BFEF-EE4AEA41D450}" srcOrd="2" destOrd="0" presId="urn:microsoft.com/office/officeart/2008/layout/VerticalCircleList"/>
    <dgm:cxn modelId="{73A12121-E473-432D-B7D5-2A99C774CD4A}" type="presParOf" srcId="{27D1AEAE-AF4F-4E4E-BF95-58FB1CC82385}" destId="{B03B41E0-FC05-459B-BCE6-55E8A94F7878}" srcOrd="1" destOrd="0" presId="urn:microsoft.com/office/officeart/2008/layout/VerticalCircleList"/>
    <dgm:cxn modelId="{02C53DBC-6D74-47BB-B2C2-7B1ECA4ABCE1}" type="presParOf" srcId="{B03B41E0-FC05-459B-BCE6-55E8A94F7878}" destId="{CA794D42-14F3-4667-BA46-8861CE8F5BD0}" srcOrd="0" destOrd="0" presId="urn:microsoft.com/office/officeart/2008/layout/VerticalCircleList"/>
    <dgm:cxn modelId="{58E1AC3D-E0CE-483E-85BE-DDC7D93429D2}" type="presParOf" srcId="{B03B41E0-FC05-459B-BCE6-55E8A94F7878}" destId="{17CA53AF-0C50-4B47-97E6-94139F10B455}" srcOrd="1" destOrd="0" presId="urn:microsoft.com/office/officeart/2008/layout/VerticalCircleList"/>
    <dgm:cxn modelId="{DD78AD94-829F-4BF4-8FDF-51496E013E09}" type="presParOf" srcId="{B03B41E0-FC05-459B-BCE6-55E8A94F7878}" destId="{43EFF2C1-DFC2-4136-B7D8-CDE0FBBB7BF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5959F-089C-4B9B-9E57-84094ACB5941}">
      <dsp:nvSpPr>
        <dsp:cNvPr id="0" name=""/>
        <dsp:cNvSpPr/>
      </dsp:nvSpPr>
      <dsp:spPr>
        <a:xfrm>
          <a:off x="4621" y="17888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Acessibilidade/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Partilha</a:t>
          </a:r>
          <a:endParaRPr lang="pt-PT" sz="1600" kern="1200" dirty="0"/>
        </a:p>
      </dsp:txBody>
      <dsp:txXfrm>
        <a:off x="40127" y="214388"/>
        <a:ext cx="1949441" cy="1141260"/>
      </dsp:txXfrm>
    </dsp:sp>
    <dsp:sp modelId="{119322D2-3E3B-494A-99B4-DA76A49D6449}">
      <dsp:nvSpPr>
        <dsp:cNvPr id="0" name=""/>
        <dsp:cNvSpPr/>
      </dsp:nvSpPr>
      <dsp:spPr>
        <a:xfrm>
          <a:off x="2227119" y="53448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2227119" y="634696"/>
        <a:ext cx="299835" cy="300644"/>
      </dsp:txXfrm>
    </dsp:sp>
    <dsp:sp modelId="{7037C2AE-1E1B-49D3-ABC3-77481657009F}">
      <dsp:nvSpPr>
        <dsp:cNvPr id="0" name=""/>
        <dsp:cNvSpPr/>
      </dsp:nvSpPr>
      <dsp:spPr>
        <a:xfrm>
          <a:off x="2833255" y="17888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Conﬁdencialidade</a:t>
          </a:r>
          <a:endParaRPr lang="pt-PT" sz="1800" kern="1200" dirty="0"/>
        </a:p>
      </dsp:txBody>
      <dsp:txXfrm>
        <a:off x="2868761" y="214388"/>
        <a:ext cx="1949441" cy="1141260"/>
      </dsp:txXfrm>
    </dsp:sp>
    <dsp:sp modelId="{07595B49-7DAD-4A1C-BC31-F4EEAC8780D6}">
      <dsp:nvSpPr>
        <dsp:cNvPr id="0" name=""/>
        <dsp:cNvSpPr/>
      </dsp:nvSpPr>
      <dsp:spPr>
        <a:xfrm>
          <a:off x="5055754" y="53448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5055754" y="634696"/>
        <a:ext cx="299835" cy="300644"/>
      </dsp:txXfrm>
    </dsp:sp>
    <dsp:sp modelId="{1AB91214-E1A3-4DCA-B31F-29A32D554743}">
      <dsp:nvSpPr>
        <dsp:cNvPr id="0" name=""/>
        <dsp:cNvSpPr/>
      </dsp:nvSpPr>
      <dsp:spPr>
        <a:xfrm>
          <a:off x="5661890" y="17888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Prevenir a ocorrência de acessos não autorizados</a:t>
          </a:r>
        </a:p>
      </dsp:txBody>
      <dsp:txXfrm>
        <a:off x="5697396" y="214388"/>
        <a:ext cx="1949441" cy="1141260"/>
      </dsp:txXfrm>
    </dsp:sp>
    <dsp:sp modelId="{ECD1252F-F216-4B1F-BFC8-C11ED483466E}">
      <dsp:nvSpPr>
        <dsp:cNvPr id="0" name=""/>
        <dsp:cNvSpPr/>
      </dsp:nvSpPr>
      <dsp:spPr>
        <a:xfrm>
          <a:off x="7884389" y="53448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7884389" y="634696"/>
        <a:ext cx="299835" cy="300644"/>
      </dsp:txXfrm>
    </dsp:sp>
    <dsp:sp modelId="{269EBC51-8F93-4395-A81D-3DC724A0AA27}">
      <dsp:nvSpPr>
        <dsp:cNvPr id="0" name=""/>
        <dsp:cNvSpPr/>
      </dsp:nvSpPr>
      <dsp:spPr>
        <a:xfrm>
          <a:off x="8490525" y="17888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Controlar acesso</a:t>
          </a:r>
          <a:r>
            <a:rPr lang="pt-PT" sz="1800" kern="1200"/>
            <a:t>; </a:t>
          </a:r>
          <a:r>
            <a:rPr lang="pt-PT" sz="1800" b="1" kern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Autenticação</a:t>
          </a:r>
          <a:r>
            <a:rPr lang="pt-PT" sz="1800" kern="1200"/>
            <a:t>; </a:t>
          </a:r>
          <a:r>
            <a:rPr lang="pt-PT" sz="1800" b="1" kern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Encriptação</a:t>
          </a:r>
          <a:r>
            <a:rPr lang="pt-PT" sz="1800" kern="1200"/>
            <a:t>;</a:t>
          </a:r>
          <a:endParaRPr lang="pt-PT" sz="1800" kern="1200" dirty="0"/>
        </a:p>
      </dsp:txBody>
      <dsp:txXfrm>
        <a:off x="8526031" y="214388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5959F-089C-4B9B-9E57-84094ACB5941}">
      <dsp:nvSpPr>
        <dsp:cNvPr id="0" name=""/>
        <dsp:cNvSpPr/>
      </dsp:nvSpPr>
      <dsp:spPr>
        <a:xfrm>
          <a:off x="4621" y="3681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Erros</a:t>
          </a:r>
          <a:r>
            <a:rPr lang="pt-PT" sz="1600" kern="1200" dirty="0"/>
            <a:t> nos dados e no software</a:t>
          </a:r>
        </a:p>
      </dsp:txBody>
      <dsp:txXfrm>
        <a:off x="48449" y="80647"/>
        <a:ext cx="1932797" cy="1408742"/>
      </dsp:txXfrm>
    </dsp:sp>
    <dsp:sp modelId="{119322D2-3E3B-494A-99B4-DA76A49D6449}">
      <dsp:nvSpPr>
        <dsp:cNvPr id="0" name=""/>
        <dsp:cNvSpPr/>
      </dsp:nvSpPr>
      <dsp:spPr>
        <a:xfrm>
          <a:off x="2227119" y="53448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2227119" y="634696"/>
        <a:ext cx="299835" cy="300644"/>
      </dsp:txXfrm>
    </dsp:sp>
    <dsp:sp modelId="{7037C2AE-1E1B-49D3-ABC3-77481657009F}">
      <dsp:nvSpPr>
        <dsp:cNvPr id="0" name=""/>
        <dsp:cNvSpPr/>
      </dsp:nvSpPr>
      <dsp:spPr>
        <a:xfrm>
          <a:off x="2833255" y="3681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Integridade</a:t>
          </a:r>
          <a:endParaRPr lang="pt-PT" sz="1800" kern="1200" dirty="0"/>
        </a:p>
      </dsp:txBody>
      <dsp:txXfrm>
        <a:off x="2877083" y="80647"/>
        <a:ext cx="1932797" cy="1408742"/>
      </dsp:txXfrm>
    </dsp:sp>
    <dsp:sp modelId="{07595B49-7DAD-4A1C-BC31-F4EEAC8780D6}">
      <dsp:nvSpPr>
        <dsp:cNvPr id="0" name=""/>
        <dsp:cNvSpPr/>
      </dsp:nvSpPr>
      <dsp:spPr>
        <a:xfrm>
          <a:off x="5055754" y="53448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5055754" y="634696"/>
        <a:ext cx="299835" cy="300644"/>
      </dsp:txXfrm>
    </dsp:sp>
    <dsp:sp modelId="{1AB91214-E1A3-4DCA-B31F-29A32D554743}">
      <dsp:nvSpPr>
        <dsp:cNvPr id="0" name=""/>
        <dsp:cNvSpPr/>
      </dsp:nvSpPr>
      <dsp:spPr>
        <a:xfrm>
          <a:off x="5661890" y="3681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Proteção contra a perda ou corrupção dos dados</a:t>
          </a:r>
        </a:p>
      </dsp:txBody>
      <dsp:txXfrm>
        <a:off x="5705718" y="80647"/>
        <a:ext cx="1932797" cy="1408742"/>
      </dsp:txXfrm>
    </dsp:sp>
    <dsp:sp modelId="{39614213-E705-4470-962B-778F9F9EE6D5}">
      <dsp:nvSpPr>
        <dsp:cNvPr id="0" name=""/>
        <dsp:cNvSpPr/>
      </dsp:nvSpPr>
      <dsp:spPr>
        <a:xfrm>
          <a:off x="7884389" y="53448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7884389" y="634696"/>
        <a:ext cx="299835" cy="300644"/>
      </dsp:txXfrm>
    </dsp:sp>
    <dsp:sp modelId="{7F4D7EE7-D43E-48D7-B4A4-14BB96AE50A4}">
      <dsp:nvSpPr>
        <dsp:cNvPr id="0" name=""/>
        <dsp:cNvSpPr/>
      </dsp:nvSpPr>
      <dsp:spPr>
        <a:xfrm>
          <a:off x="8490525" y="3681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Assinatura digital</a:t>
          </a:r>
          <a:r>
            <a:rPr lang="pt-PT" sz="1800" kern="1200" dirty="0"/>
            <a:t>; </a:t>
          </a:r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Apoio à introdução de dados</a:t>
          </a:r>
          <a:r>
            <a:rPr lang="pt-PT" sz="1800" kern="1200" dirty="0"/>
            <a:t>; </a:t>
          </a:r>
          <a:r>
            <a:rPr lang="pt-PT" sz="1800" b="1" i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standards</a:t>
          </a:r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e codificações</a:t>
          </a:r>
          <a:r>
            <a:rPr lang="pt-PT" sz="1800" i="0" kern="1200" dirty="0"/>
            <a:t>; </a:t>
          </a:r>
          <a:endParaRPr lang="pt-PT" sz="1800" kern="1200" dirty="0"/>
        </a:p>
      </dsp:txBody>
      <dsp:txXfrm>
        <a:off x="8534353" y="80647"/>
        <a:ext cx="1932797" cy="1408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5959F-089C-4B9B-9E57-84094ACB5941}">
      <dsp:nvSpPr>
        <dsp:cNvPr id="0" name=""/>
        <dsp:cNvSpPr/>
      </dsp:nvSpPr>
      <dsp:spPr>
        <a:xfrm>
          <a:off x="0" y="38120"/>
          <a:ext cx="2020453" cy="1485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Dependência</a:t>
          </a:r>
          <a:r>
            <a:rPr lang="pt-PT" sz="1600" kern="1200" dirty="0"/>
            <a:t> dos SI</a:t>
          </a:r>
        </a:p>
      </dsp:txBody>
      <dsp:txXfrm>
        <a:off x="43516" y="81636"/>
        <a:ext cx="1933421" cy="1398711"/>
      </dsp:txXfrm>
    </dsp:sp>
    <dsp:sp modelId="{119322D2-3E3B-494A-99B4-DA76A49D6449}">
      <dsp:nvSpPr>
        <dsp:cNvPr id="0" name=""/>
        <dsp:cNvSpPr/>
      </dsp:nvSpPr>
      <dsp:spPr>
        <a:xfrm rot="4885">
          <a:off x="2223653" y="532486"/>
          <a:ext cx="430785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2223653" y="632608"/>
        <a:ext cx="301550" cy="300644"/>
      </dsp:txXfrm>
    </dsp:sp>
    <dsp:sp modelId="{7037C2AE-1E1B-49D3-ABC3-77481657009F}">
      <dsp:nvSpPr>
        <dsp:cNvPr id="0" name=""/>
        <dsp:cNvSpPr/>
      </dsp:nvSpPr>
      <dsp:spPr>
        <a:xfrm>
          <a:off x="2833255" y="42146"/>
          <a:ext cx="2020453" cy="1485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Disponibilidade</a:t>
          </a:r>
          <a:endParaRPr lang="pt-PT" sz="1600" kern="1200" dirty="0"/>
        </a:p>
      </dsp:txBody>
      <dsp:txXfrm>
        <a:off x="2876771" y="85662"/>
        <a:ext cx="1933421" cy="1398711"/>
      </dsp:txXfrm>
    </dsp:sp>
    <dsp:sp modelId="{07595B49-7DAD-4A1C-BC31-F4EEAC8780D6}">
      <dsp:nvSpPr>
        <dsp:cNvPr id="0" name=""/>
        <dsp:cNvSpPr/>
      </dsp:nvSpPr>
      <dsp:spPr>
        <a:xfrm>
          <a:off x="5055754" y="53448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5055754" y="634696"/>
        <a:ext cx="299835" cy="300644"/>
      </dsp:txXfrm>
    </dsp:sp>
    <dsp:sp modelId="{1AB91214-E1A3-4DCA-B31F-29A32D554743}">
      <dsp:nvSpPr>
        <dsp:cNvPr id="0" name=""/>
        <dsp:cNvSpPr/>
      </dsp:nvSpPr>
      <dsp:spPr>
        <a:xfrm>
          <a:off x="5661890" y="42146"/>
          <a:ext cx="2020453" cy="1485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Acesso autorizado a informação conﬁdencial disponível sempre que necessário</a:t>
          </a:r>
        </a:p>
      </dsp:txBody>
      <dsp:txXfrm>
        <a:off x="5705406" y="85662"/>
        <a:ext cx="1933421" cy="1398711"/>
      </dsp:txXfrm>
    </dsp:sp>
    <dsp:sp modelId="{7747DFD5-406A-4F26-957D-FAD9BD842ACF}">
      <dsp:nvSpPr>
        <dsp:cNvPr id="0" name=""/>
        <dsp:cNvSpPr/>
      </dsp:nvSpPr>
      <dsp:spPr>
        <a:xfrm>
          <a:off x="7884389" y="53448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7884389" y="634696"/>
        <a:ext cx="299835" cy="300644"/>
      </dsp:txXfrm>
    </dsp:sp>
    <dsp:sp modelId="{BA88EC69-67D7-4167-9192-CF2E34977C07}">
      <dsp:nvSpPr>
        <dsp:cNvPr id="0" name=""/>
        <dsp:cNvSpPr/>
      </dsp:nvSpPr>
      <dsp:spPr>
        <a:xfrm>
          <a:off x="8490525" y="42146"/>
          <a:ext cx="2020453" cy="1485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Redundância de equipamento</a:t>
          </a:r>
          <a:r>
            <a:rPr lang="pt-PT" sz="1800" kern="1200" dirty="0"/>
            <a:t>; </a:t>
          </a:r>
          <a:r>
            <a:rPr lang="pt-PT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Sistemas de recuperação automática</a:t>
          </a:r>
          <a:r>
            <a:rPr lang="pt-PT" sz="1800" kern="1200" dirty="0"/>
            <a:t>;</a:t>
          </a:r>
        </a:p>
      </dsp:txBody>
      <dsp:txXfrm>
        <a:off x="8534041" y="85662"/>
        <a:ext cx="1933421" cy="1398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FCAB3-F7B4-4779-BF4F-FFAA86B8FD9A}">
      <dsp:nvSpPr>
        <dsp:cNvPr id="0" name=""/>
        <dsp:cNvSpPr/>
      </dsp:nvSpPr>
      <dsp:spPr>
        <a:xfrm>
          <a:off x="625104" y="2812616"/>
          <a:ext cx="405628" cy="199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814" y="0"/>
              </a:lnTo>
              <a:lnTo>
                <a:pt x="202814" y="1991790"/>
              </a:lnTo>
              <a:lnTo>
                <a:pt x="405628" y="19917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700" kern="1200"/>
        </a:p>
      </dsp:txBody>
      <dsp:txXfrm>
        <a:off x="777102" y="3757695"/>
        <a:ext cx="101633" cy="101633"/>
      </dsp:txXfrm>
    </dsp:sp>
    <dsp:sp modelId="{CC6E89F4-9C49-4F1B-BFFA-BB3E817C268C}">
      <dsp:nvSpPr>
        <dsp:cNvPr id="0" name=""/>
        <dsp:cNvSpPr/>
      </dsp:nvSpPr>
      <dsp:spPr>
        <a:xfrm>
          <a:off x="625104" y="2812616"/>
          <a:ext cx="405628" cy="101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814" y="0"/>
              </a:lnTo>
              <a:lnTo>
                <a:pt x="202814" y="1018634"/>
              </a:lnTo>
              <a:lnTo>
                <a:pt x="405628" y="10186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800508" y="3294523"/>
        <a:ext cx="54821" cy="54821"/>
      </dsp:txXfrm>
    </dsp:sp>
    <dsp:sp modelId="{4A4A317A-FAFF-449C-8598-36127B86FB2C}">
      <dsp:nvSpPr>
        <dsp:cNvPr id="0" name=""/>
        <dsp:cNvSpPr/>
      </dsp:nvSpPr>
      <dsp:spPr>
        <a:xfrm>
          <a:off x="625104" y="2812616"/>
          <a:ext cx="405628" cy="215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814" y="0"/>
              </a:lnTo>
              <a:lnTo>
                <a:pt x="202814" y="215941"/>
              </a:lnTo>
              <a:lnTo>
                <a:pt x="405628" y="2159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816430" y="2909099"/>
        <a:ext cx="22976" cy="22976"/>
      </dsp:txXfrm>
    </dsp:sp>
    <dsp:sp modelId="{1526DD7E-A02C-4766-AFFC-F857B4B0659F}">
      <dsp:nvSpPr>
        <dsp:cNvPr id="0" name=""/>
        <dsp:cNvSpPr/>
      </dsp:nvSpPr>
      <dsp:spPr>
        <a:xfrm>
          <a:off x="625104" y="2225921"/>
          <a:ext cx="405628" cy="586695"/>
        </a:xfrm>
        <a:custGeom>
          <a:avLst/>
          <a:gdLst/>
          <a:ahLst/>
          <a:cxnLst/>
          <a:rect l="0" t="0" r="0" b="0"/>
          <a:pathLst>
            <a:path>
              <a:moveTo>
                <a:pt x="0" y="586695"/>
              </a:moveTo>
              <a:lnTo>
                <a:pt x="202814" y="586695"/>
              </a:lnTo>
              <a:lnTo>
                <a:pt x="202814" y="0"/>
              </a:lnTo>
              <a:lnTo>
                <a:pt x="40562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810087" y="2501437"/>
        <a:ext cx="35663" cy="35663"/>
      </dsp:txXfrm>
    </dsp:sp>
    <dsp:sp modelId="{1AFACECB-5CE7-46E8-A376-7B9D534CE223}">
      <dsp:nvSpPr>
        <dsp:cNvPr id="0" name=""/>
        <dsp:cNvSpPr/>
      </dsp:nvSpPr>
      <dsp:spPr>
        <a:xfrm>
          <a:off x="625104" y="1423283"/>
          <a:ext cx="405628" cy="1389333"/>
        </a:xfrm>
        <a:custGeom>
          <a:avLst/>
          <a:gdLst/>
          <a:ahLst/>
          <a:cxnLst/>
          <a:rect l="0" t="0" r="0" b="0"/>
          <a:pathLst>
            <a:path>
              <a:moveTo>
                <a:pt x="0" y="1389333"/>
              </a:moveTo>
              <a:lnTo>
                <a:pt x="202814" y="1389333"/>
              </a:lnTo>
              <a:lnTo>
                <a:pt x="202814" y="0"/>
              </a:lnTo>
              <a:lnTo>
                <a:pt x="40562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791735" y="2081766"/>
        <a:ext cx="72366" cy="72366"/>
      </dsp:txXfrm>
    </dsp:sp>
    <dsp:sp modelId="{3270019C-D8C3-466E-85D5-B7FA5908CCF3}">
      <dsp:nvSpPr>
        <dsp:cNvPr id="0" name=""/>
        <dsp:cNvSpPr/>
      </dsp:nvSpPr>
      <dsp:spPr>
        <a:xfrm>
          <a:off x="625104" y="635477"/>
          <a:ext cx="405628" cy="2177139"/>
        </a:xfrm>
        <a:custGeom>
          <a:avLst/>
          <a:gdLst/>
          <a:ahLst/>
          <a:cxnLst/>
          <a:rect l="0" t="0" r="0" b="0"/>
          <a:pathLst>
            <a:path>
              <a:moveTo>
                <a:pt x="0" y="2177139"/>
              </a:moveTo>
              <a:lnTo>
                <a:pt x="202814" y="2177139"/>
              </a:lnTo>
              <a:lnTo>
                <a:pt x="202814" y="0"/>
              </a:lnTo>
              <a:lnTo>
                <a:pt x="40562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700" kern="1200"/>
        </a:p>
      </dsp:txBody>
      <dsp:txXfrm>
        <a:off x="772554" y="1668681"/>
        <a:ext cx="110730" cy="110730"/>
      </dsp:txXfrm>
    </dsp:sp>
    <dsp:sp modelId="{B2644689-4C16-49D4-8CC8-757B80B6E669}">
      <dsp:nvSpPr>
        <dsp:cNvPr id="0" name=""/>
        <dsp:cNvSpPr/>
      </dsp:nvSpPr>
      <dsp:spPr>
        <a:xfrm rot="16200000">
          <a:off x="-2314790" y="2503448"/>
          <a:ext cx="5261454" cy="6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Vulnerabilidades dos SI + Proﬁssionais</a:t>
          </a:r>
        </a:p>
      </dsp:txBody>
      <dsp:txXfrm>
        <a:off x="-2314790" y="2503448"/>
        <a:ext cx="5261454" cy="618336"/>
      </dsp:txXfrm>
    </dsp:sp>
    <dsp:sp modelId="{4519A6CF-C18F-4D9D-B9D5-0F5FD5CC510A}">
      <dsp:nvSpPr>
        <dsp:cNvPr id="0" name=""/>
        <dsp:cNvSpPr/>
      </dsp:nvSpPr>
      <dsp:spPr>
        <a:xfrm>
          <a:off x="1030733" y="326309"/>
          <a:ext cx="9476941" cy="6183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Abuso de Privilégios</a:t>
          </a:r>
          <a:r>
            <a:rPr lang="pt-PT" sz="1800" kern="1200" dirty="0">
              <a:solidFill>
                <a:schemeClr val="tx1"/>
              </a:solidFill>
            </a:rPr>
            <a:t> – utilizador dispõe de mais privilégios do que realmente necessita. </a:t>
          </a:r>
        </a:p>
      </dsp:txBody>
      <dsp:txXfrm>
        <a:off x="1030733" y="326309"/>
        <a:ext cx="9476941" cy="618336"/>
      </dsp:txXfrm>
    </dsp:sp>
    <dsp:sp modelId="{FA489966-52B7-4919-88BF-54CF618D07D8}">
      <dsp:nvSpPr>
        <dsp:cNvPr id="0" name=""/>
        <dsp:cNvSpPr/>
      </dsp:nvSpPr>
      <dsp:spPr>
        <a:xfrm>
          <a:off x="1030733" y="1099229"/>
          <a:ext cx="9476941" cy="648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Abuso Legitimo de Privilégios</a:t>
          </a:r>
          <a:r>
            <a:rPr lang="pt-PT" sz="1800" kern="1200" dirty="0">
              <a:solidFill>
                <a:schemeClr val="tx1"/>
              </a:solidFill>
            </a:rPr>
            <a:t> – utilizador dispõe de privilégios, mas </a:t>
          </a:r>
          <a:r>
            <a:rPr lang="pt-PT" sz="1800" i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intencionalmente</a:t>
          </a:r>
          <a:r>
            <a:rPr lang="pt-PT" sz="1800" kern="1200" dirty="0">
              <a:solidFill>
                <a:schemeClr val="tx1"/>
              </a:solidFill>
            </a:rPr>
            <a:t> explora esses privilégios para aceder a informação de forma maliciosa. </a:t>
          </a:r>
        </a:p>
      </dsp:txBody>
      <dsp:txXfrm>
        <a:off x="1030733" y="1099229"/>
        <a:ext cx="9476941" cy="648108"/>
      </dsp:txXfrm>
    </dsp:sp>
    <dsp:sp modelId="{4A4680A2-606A-4D70-9A30-5D3BD48F271E}">
      <dsp:nvSpPr>
        <dsp:cNvPr id="0" name=""/>
        <dsp:cNvSpPr/>
      </dsp:nvSpPr>
      <dsp:spPr>
        <a:xfrm>
          <a:off x="1030733" y="1901922"/>
          <a:ext cx="9476941" cy="6479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Promoção de Privilégios</a:t>
          </a:r>
          <a:r>
            <a:rPr lang="pt-PT" sz="1800" kern="1200" dirty="0">
              <a:solidFill>
                <a:schemeClr val="tx1"/>
              </a:solidFill>
            </a:rPr>
            <a:t> – utilizador explora formas de elevar os seus privilégios de forma a aceder a informação para o qual não tem acesso. </a:t>
          </a:r>
        </a:p>
      </dsp:txBody>
      <dsp:txXfrm>
        <a:off x="1030733" y="1901922"/>
        <a:ext cx="9476941" cy="647997"/>
      </dsp:txXfrm>
    </dsp:sp>
    <dsp:sp modelId="{C902ED65-6E87-495F-AF8C-AA7202DA8370}">
      <dsp:nvSpPr>
        <dsp:cNvPr id="0" name=""/>
        <dsp:cNvSpPr/>
      </dsp:nvSpPr>
      <dsp:spPr>
        <a:xfrm>
          <a:off x="1030733" y="2704504"/>
          <a:ext cx="9476941" cy="648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Vulnerabilidades do SO </a:t>
          </a:r>
          <a:r>
            <a:rPr lang="pt-PT" sz="1800" kern="1200" dirty="0">
              <a:solidFill>
                <a:schemeClr val="tx1"/>
              </a:solidFill>
            </a:rPr>
            <a:t>– transgressor exploras certas vulnerabilidades do sistema operativo de forma a ganhar acesso não-autorizado.</a:t>
          </a:r>
        </a:p>
      </dsp:txBody>
      <dsp:txXfrm>
        <a:off x="1030733" y="2704504"/>
        <a:ext cx="9476941" cy="648108"/>
      </dsp:txXfrm>
    </dsp:sp>
    <dsp:sp modelId="{07872883-E88B-49EA-AE34-75B8D3C62595}">
      <dsp:nvSpPr>
        <dsp:cNvPr id="0" name=""/>
        <dsp:cNvSpPr/>
      </dsp:nvSpPr>
      <dsp:spPr>
        <a:xfrm>
          <a:off x="1030733" y="3507197"/>
          <a:ext cx="9478097" cy="648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i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Phishing</a:t>
          </a:r>
          <a:r>
            <a:rPr lang="pt-PT" sz="1800" i="1" kern="1200" dirty="0">
              <a:solidFill>
                <a:schemeClr val="tx1"/>
              </a:solidFill>
            </a:rPr>
            <a:t> </a:t>
          </a:r>
          <a:r>
            <a:rPr lang="pt-PT" sz="1800" kern="1200" dirty="0">
              <a:solidFill>
                <a:schemeClr val="tx1"/>
              </a:solidFill>
            </a:rPr>
            <a:t>– </a:t>
          </a:r>
          <a:r>
            <a:rPr lang="pt-PT" sz="1800" i="0" kern="1200" dirty="0">
              <a:solidFill>
                <a:schemeClr val="tx1"/>
              </a:solidFill>
            </a:rPr>
            <a:t>email </a:t>
          </a:r>
          <a:r>
            <a:rPr lang="pt-PT" sz="1800" i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fraudulento</a:t>
          </a:r>
          <a:r>
            <a:rPr lang="pt-PT" sz="1800" i="0" kern="1200" dirty="0">
              <a:solidFill>
                <a:schemeClr val="tx1"/>
              </a:solidFill>
            </a:rPr>
            <a:t> com o objetivo de obter dados pessoais ou conﬁdenciais, estes emails são feitos para seres semelhantes às de fontes legítimas.</a:t>
          </a:r>
          <a:endParaRPr lang="pt-PT" sz="1800" i="1" kern="1200" dirty="0">
            <a:solidFill>
              <a:schemeClr val="tx1"/>
            </a:solidFill>
          </a:endParaRPr>
        </a:p>
      </dsp:txBody>
      <dsp:txXfrm>
        <a:off x="1030733" y="3507197"/>
        <a:ext cx="9478097" cy="648108"/>
      </dsp:txXfrm>
    </dsp:sp>
    <dsp:sp modelId="{AB60D7F3-3544-4F72-B817-4D29511C812F}">
      <dsp:nvSpPr>
        <dsp:cNvPr id="0" name=""/>
        <dsp:cNvSpPr/>
      </dsp:nvSpPr>
      <dsp:spPr>
        <a:xfrm>
          <a:off x="1030733" y="4309890"/>
          <a:ext cx="9478097" cy="9890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i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Ransomware</a:t>
          </a:r>
          <a:r>
            <a:rPr lang="pt-PT" sz="1800" i="0" kern="1200" dirty="0">
              <a:solidFill>
                <a:schemeClr val="tx1"/>
              </a:solidFill>
            </a:rPr>
            <a:t> </a:t>
          </a:r>
          <a:r>
            <a:rPr lang="pt-PT" sz="1800" kern="1200" dirty="0">
              <a:solidFill>
                <a:schemeClr val="tx1"/>
              </a:solidFill>
            </a:rPr>
            <a:t>– </a:t>
          </a:r>
          <a:r>
            <a:rPr lang="pt-PT" sz="1800" i="0" kern="1200" dirty="0">
              <a:solidFill>
                <a:schemeClr val="tx1"/>
              </a:solidFill>
            </a:rPr>
            <a:t>software </a:t>
          </a:r>
          <a:r>
            <a:rPr lang="pt-PT" sz="1800" i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malicioso</a:t>
          </a:r>
          <a:r>
            <a:rPr lang="pt-PT" sz="1800" i="0" kern="1200" dirty="0">
              <a:solidFill>
                <a:schemeClr val="tx1"/>
              </a:solidFill>
            </a:rPr>
            <a:t> de encriptação que infecta um computador mostrando alertas que indicam ao utilizador que os sistemas foram bloqueados e/ou que os arquivos foram encriptados, restringindo o acesso até que uma quantia de dinheiro seja paga.</a:t>
          </a:r>
          <a:endParaRPr lang="pt-PT" sz="1800" i="1" kern="1200" dirty="0">
            <a:solidFill>
              <a:schemeClr val="tx1"/>
            </a:solidFill>
          </a:endParaRPr>
        </a:p>
      </dsp:txBody>
      <dsp:txXfrm>
        <a:off x="1030733" y="4309890"/>
        <a:ext cx="9478097" cy="989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00AF9-2844-490B-ACCE-14632C477948}">
      <dsp:nvSpPr>
        <dsp:cNvPr id="0" name=""/>
        <dsp:cNvSpPr/>
      </dsp:nvSpPr>
      <dsp:spPr>
        <a:xfrm>
          <a:off x="452170" y="235138"/>
          <a:ext cx="1724558" cy="17245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6DC7E2A-DCEA-47BE-BFEF-EE4AEA41D450}">
      <dsp:nvSpPr>
        <dsp:cNvPr id="0" name=""/>
        <dsp:cNvSpPr/>
      </dsp:nvSpPr>
      <dsp:spPr>
        <a:xfrm>
          <a:off x="1314450" y="235138"/>
          <a:ext cx="9201150" cy="172455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marL="0" lvl="0" indent="0" algn="just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kern="1200" dirty="0"/>
            <a:t>Novo Regulamento Geral de Proteção de Dados</a:t>
          </a:r>
        </a:p>
      </dsp:txBody>
      <dsp:txXfrm>
        <a:off x="1314450" y="235138"/>
        <a:ext cx="9201150" cy="1724558"/>
      </dsp:txXfrm>
    </dsp:sp>
    <dsp:sp modelId="{17CA53AF-0C50-4B47-97E6-94139F10B455}">
      <dsp:nvSpPr>
        <dsp:cNvPr id="0" name=""/>
        <dsp:cNvSpPr/>
      </dsp:nvSpPr>
      <dsp:spPr>
        <a:xfrm>
          <a:off x="452170" y="1959696"/>
          <a:ext cx="1724558" cy="17245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EFF2C1-DFC2-4136-B7D8-CDE0FBBB7BFE}">
      <dsp:nvSpPr>
        <dsp:cNvPr id="0" name=""/>
        <dsp:cNvSpPr/>
      </dsp:nvSpPr>
      <dsp:spPr>
        <a:xfrm>
          <a:off x="1314450" y="1959696"/>
          <a:ext cx="9201150" cy="172455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marL="0" lvl="0" indent="0" algn="just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kern="1200" dirty="0"/>
            <a:t>Centro de Desenvolvimento e Capacitação em Cibersegurança na Saúde</a:t>
          </a:r>
        </a:p>
      </dsp:txBody>
      <dsp:txXfrm>
        <a:off x="1314450" y="1959696"/>
        <a:ext cx="9201150" cy="17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9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24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35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431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77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35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7419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58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7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38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76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2569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42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2537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8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3040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229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89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657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15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2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0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896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6016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041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9016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7036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608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2235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3397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380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77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40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598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2739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7288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101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908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606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71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31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789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92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79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4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03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FF2-F978-42FB-A71C-3ABF26A6BD03}" type="datetimeFigureOut">
              <a:rPr lang="pt-PT" smtClean="0"/>
              <a:t>02/01/2018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9007-50A2-4EDB-A94A-366CA4CC13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8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CFFB6-A563-4257-9E50-8C5C3F034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How private is my medical information?</a:t>
            </a:r>
            <a:endParaRPr lang="pt-PT" b="1" dirty="0">
              <a:ln w="19050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C48FCB-48D0-4F9B-BCDD-BEE882354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Sociologia e Ética da Informática </a:t>
            </a:r>
          </a:p>
          <a:p>
            <a:r>
              <a:rPr lang="pt-PT" sz="22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Vanessa Silva (up201305731)</a:t>
            </a:r>
          </a:p>
        </p:txBody>
      </p:sp>
      <p:pic>
        <p:nvPicPr>
          <p:cNvPr id="1026" name="Picture 2" descr="https://sigarra.up.pt/spup/pt/web_gessi_docs.download_file?p_name=F609243143/ciencias-capa.jpeg">
            <a:extLst>
              <a:ext uri="{FF2B5EF4-FFF2-40B4-BE49-F238E27FC236}">
                <a16:creationId xmlns:a16="http://schemas.microsoft.com/office/drawing/2014/main" id="{CDDA11C7-55F0-437C-81FC-A1ABA9B7A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5" y="37094"/>
            <a:ext cx="2991298" cy="135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2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47691D-521F-48FA-A7FA-A93A8165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546"/>
            <a:ext cx="10515600" cy="429490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PT" dirty="0"/>
              <a:t>“Os ficheiros automatizados, as bases e bancos de dados médicos, contendo informações extraídas de histórias clínicas sujeitas a segredo médico, devem ser equipados com sistemas, e utilizados com procedimentos de segurança, que impeçam a consulta, alteração ou destruição de dados por pessoa não autorizada a fazê-lo e que permitam detetar desvios de informação. ” </a:t>
            </a:r>
            <a:r>
              <a:rPr lang="pt-PT" sz="2000" baseline="-25000" dirty="0"/>
              <a:t>(</a:t>
            </a:r>
            <a:r>
              <a:rPr lang="pt-PT" sz="2000" baseline="-25000" dirty="0" err="1"/>
              <a:t>Art</a:t>
            </a:r>
            <a:r>
              <a:rPr lang="pt-PT" sz="2000" baseline="-25000" dirty="0"/>
              <a:t>. 36.º, Regulamento de Deontologia Médica)</a:t>
            </a:r>
          </a:p>
          <a:p>
            <a:pPr algn="just"/>
            <a:r>
              <a:rPr lang="pt-PT" dirty="0"/>
              <a:t>“A gestão dos sistemas que organizam a informação de saúde deve garantir a separação entre a informação de saúde e genética e a restante informação pessoal, designadamente através da definição de diversos níveis de acesso.” </a:t>
            </a:r>
            <a:r>
              <a:rPr lang="pt-PT" sz="2000" baseline="-25000" dirty="0"/>
              <a:t>(</a:t>
            </a:r>
            <a:r>
              <a:rPr lang="pt-PT" sz="2000" baseline="-25000" dirty="0" err="1"/>
              <a:t>Art</a:t>
            </a:r>
            <a:r>
              <a:rPr lang="pt-PT" sz="2000" baseline="-25000" dirty="0"/>
              <a:t>. 37.º, Regulamento de Deontologia Médica)</a:t>
            </a:r>
          </a:p>
          <a:p>
            <a:pPr marL="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459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571F0-2EF8-4A5E-9A79-B11368B2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E5CB8E-EF00-4D32-8EB8-5E0A7D6A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4"/>
            <a:ext cx="10515600" cy="3582410"/>
          </a:xfr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pt-PT" dirty="0">
                <a:solidFill>
                  <a:schemeClr val="tx1"/>
                </a:solidFill>
              </a:rPr>
              <a:t>A nossa informação médica não está completamente segura, pelo contrario, está cada vez mais acessível.</a:t>
            </a:r>
          </a:p>
          <a:p>
            <a:pPr lvl="1" algn="just"/>
            <a:r>
              <a:rPr lang="pt-PT" dirty="0">
                <a:solidFill>
                  <a:schemeClr val="tx1"/>
                </a:solidFill>
              </a:rPr>
              <a:t>Maior exposição da privacidade -&gt; questões sérias como roubo de identidade e discriminação e exclusão, tanto a nível social como proﬁssional.</a:t>
            </a:r>
          </a:p>
          <a:p>
            <a:pPr lvl="1" algn="just"/>
            <a:r>
              <a:rPr lang="pt-PT" dirty="0">
                <a:solidFill>
                  <a:schemeClr val="tx1"/>
                </a:solidFill>
              </a:rPr>
              <a:t>Grandes benefícios para a evolução dos cuidados de saúde, novas descobertas e técnicas de prevenção.</a:t>
            </a:r>
          </a:p>
        </p:txBody>
      </p:sp>
    </p:spTree>
    <p:extLst>
      <p:ext uri="{BB962C8B-B14F-4D97-AF65-F5344CB8AC3E}">
        <p14:creationId xmlns:p14="http://schemas.microsoft.com/office/powerpoint/2010/main" val="247458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E71D7B-3EFF-4F21-8B14-34F06B2C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618"/>
            <a:ext cx="10515600" cy="5410345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A crescente utilização da Web implica cuidados a nível de segurança redobrados.</a:t>
            </a:r>
          </a:p>
          <a:p>
            <a:pPr lvl="1" algn="just"/>
            <a:r>
              <a:rPr lang="pt-PT" sz="2800" dirty="0"/>
              <a:t>Os atacantes possuem grande conhecimento como técnicas de busca e recuperação de informações.</a:t>
            </a:r>
          </a:p>
          <a:p>
            <a:pPr algn="just"/>
            <a:r>
              <a:rPr lang="pt-PT" dirty="0"/>
              <a:t>Existe ainda muito trabalho a ser feito, tanto sobre a consciencialização e disciplina dos proﬁssionais envolventes como de mecanismos de segurança informática mais soﬁsticados e eﬁcientes.</a:t>
            </a:r>
          </a:p>
        </p:txBody>
      </p:sp>
    </p:spTree>
    <p:extLst>
      <p:ext uri="{BB962C8B-B14F-4D97-AF65-F5344CB8AC3E}">
        <p14:creationId xmlns:p14="http://schemas.microsoft.com/office/powerpoint/2010/main" val="168725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388C7B3-4015-4B7A-8B74-B40C8246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Medidas Recentes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EF0D32AD-C00D-44C8-84D6-3A94F18F9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975985"/>
              </p:ext>
            </p:extLst>
          </p:nvPr>
        </p:nvGraphicFramePr>
        <p:xfrm>
          <a:off x="838200" y="1690688"/>
          <a:ext cx="10515600" cy="3919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88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71394391-6BDD-4362-9334-C86560ADC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65651"/>
            <a:ext cx="4822106" cy="639762"/>
          </a:xfrm>
        </p:spPr>
        <p:txBody>
          <a:bodyPr/>
          <a:lstStyle/>
          <a:p>
            <a:r>
              <a:rPr lang="pt-PT" dirty="0"/>
              <a:t>Questões …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2B91C47E-820D-45B5-84E6-AA4F7FCA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850" y="1805413"/>
            <a:ext cx="4822106" cy="3997325"/>
          </a:xfrm>
        </p:spPr>
        <p:txBody>
          <a:bodyPr/>
          <a:lstStyle/>
          <a:p>
            <a:r>
              <a:rPr lang="pt-PT" dirty="0"/>
              <a:t>De organização</a:t>
            </a:r>
          </a:p>
          <a:p>
            <a:r>
              <a:rPr lang="pt-PT" dirty="0"/>
              <a:t>Éticas</a:t>
            </a:r>
          </a:p>
          <a:p>
            <a:r>
              <a:rPr lang="pt-PT" dirty="0"/>
              <a:t>Jurídicas</a:t>
            </a:r>
          </a:p>
          <a:p>
            <a:r>
              <a:rPr lang="pt-PT" dirty="0"/>
              <a:t>Tecnológicas</a:t>
            </a:r>
          </a:p>
          <a:p>
            <a:r>
              <a:rPr lang="pt-PT" dirty="0"/>
              <a:t>De segurança</a:t>
            </a:r>
          </a:p>
          <a:p>
            <a:pPr lvl="1"/>
            <a:r>
              <a:rPr lang="pt-PT" dirty="0"/>
              <a:t>Confidencialidade</a:t>
            </a:r>
          </a:p>
          <a:p>
            <a:pPr lvl="1"/>
            <a:r>
              <a:rPr lang="pt-PT" dirty="0"/>
              <a:t>Integridade</a:t>
            </a:r>
          </a:p>
          <a:p>
            <a:pPr lvl="1"/>
            <a:r>
              <a:rPr lang="pt-PT" dirty="0"/>
              <a:t>Disponibilidade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1D4FFEC4-3604-4F23-BBC9-6914206FC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7987" y="1165651"/>
            <a:ext cx="5291138" cy="639762"/>
          </a:xfrm>
        </p:spPr>
        <p:txBody>
          <a:bodyPr/>
          <a:lstStyle/>
          <a:p>
            <a:r>
              <a:rPr lang="pt-PT" dirty="0"/>
              <a:t>Implica …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35C9283B-8B94-4481-BE4C-C2F0EED48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7987" y="1805413"/>
            <a:ext cx="5291138" cy="3997325"/>
          </a:xfrm>
        </p:spPr>
        <p:txBody>
          <a:bodyPr/>
          <a:lstStyle/>
          <a:p>
            <a:r>
              <a:rPr lang="pt-PT" dirty="0"/>
              <a:t>Os profissionais envolvidos</a:t>
            </a:r>
          </a:p>
          <a:p>
            <a:r>
              <a:rPr lang="pt-PT" dirty="0"/>
              <a:t>Os próprios utentes</a:t>
            </a:r>
          </a:p>
          <a:p>
            <a:r>
              <a:rPr lang="pt-PT" dirty="0"/>
              <a:t>A forma como os registos clínicos são:</a:t>
            </a:r>
          </a:p>
          <a:p>
            <a:pPr lvl="1"/>
            <a:r>
              <a:rPr lang="pt-PT" dirty="0"/>
              <a:t>Produzidos</a:t>
            </a:r>
          </a:p>
          <a:p>
            <a:pPr lvl="1"/>
            <a:r>
              <a:rPr lang="pt-PT" dirty="0"/>
              <a:t>Armazenados</a:t>
            </a:r>
          </a:p>
          <a:p>
            <a:pPr lvl="1"/>
            <a:r>
              <a:rPr lang="pt-PT" dirty="0"/>
              <a:t>Geridos</a:t>
            </a:r>
          </a:p>
          <a:p>
            <a:pPr lvl="1"/>
            <a:r>
              <a:rPr lang="pt-PT" dirty="0"/>
              <a:t>Tornados acessíveis </a:t>
            </a:r>
          </a:p>
          <a:p>
            <a:pPr lvl="1"/>
            <a:r>
              <a:rPr lang="pt-PT" dirty="0"/>
              <a:t>Partilhados</a:t>
            </a:r>
          </a:p>
        </p:txBody>
      </p:sp>
    </p:spTree>
    <p:extLst>
      <p:ext uri="{BB962C8B-B14F-4D97-AF65-F5344CB8AC3E}">
        <p14:creationId xmlns:p14="http://schemas.microsoft.com/office/powerpoint/2010/main" val="76892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74AB9-6245-4425-892F-1C2BD26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P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Entidades Controladoras do Sistema de Saúde em Portugal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64EC3F-45AE-4C7B-98B8-B15D41AF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CNPD</a:t>
            </a:r>
            <a:r>
              <a:rPr lang="pt-PT" sz="2800" b="1" dirty="0"/>
              <a:t> – Comissão Nacional de Proteção de Dados</a:t>
            </a:r>
            <a:endParaRPr lang="pt-PT" b="1" dirty="0"/>
          </a:p>
          <a:p>
            <a:pPr lvl="1" algn="just"/>
            <a:r>
              <a:rPr lang="pt-PT" sz="2600" dirty="0"/>
              <a:t>Controla e ﬁscaliza o cumprimento das leis relativas à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proteção de dados pessoais</a:t>
            </a:r>
            <a:r>
              <a:rPr lang="pt-PT" sz="2600" dirty="0"/>
              <a:t>. Tem poderes de autoridade. </a:t>
            </a:r>
          </a:p>
          <a:p>
            <a:pPr algn="just"/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Ordem dos Médicos</a:t>
            </a:r>
          </a:p>
          <a:p>
            <a:pPr lvl="1" algn="just"/>
            <a:r>
              <a:rPr lang="pt-PT" sz="2600" dirty="0"/>
              <a:t>Defende a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 dos cuidados de saúde </a:t>
            </a:r>
            <a:r>
              <a:rPr lang="pt-PT" sz="2600" dirty="0"/>
              <a:t>prestados aos utentes, bem como o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</a:t>
            </a:r>
            <a:r>
              <a:rPr lang="pt-PT" sz="2600" dirty="0"/>
              <a:t>, a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regulamentação</a:t>
            </a:r>
            <a:r>
              <a:rPr lang="pt-PT" sz="2600" dirty="0"/>
              <a:t> e o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controlo</a:t>
            </a:r>
            <a:r>
              <a:rPr lang="pt-PT" sz="2600" dirty="0"/>
              <a:t> do exercício da proﬁssão de médico, assegurando a observância das regras de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ética</a:t>
            </a:r>
            <a:r>
              <a:rPr lang="pt-PT" sz="2600" dirty="0"/>
              <a:t> e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deontologia</a:t>
            </a:r>
            <a:r>
              <a:rPr lang="pt-PT" sz="2600" dirty="0"/>
              <a:t> proﬁssional. </a:t>
            </a:r>
          </a:p>
        </p:txBody>
      </p:sp>
      <p:pic>
        <p:nvPicPr>
          <p:cNvPr id="3074" name="Picture 2" descr="http://4.bp.blogspot.com/-UVTZMTJEB5E/UOzX5LGTZvI/AAAAAAAACUA/JI5hqcsu_x8/s1600/logoCNPD.jpg">
            <a:extLst>
              <a:ext uri="{FF2B5EF4-FFF2-40B4-BE49-F238E27FC236}">
                <a16:creationId xmlns:a16="http://schemas.microsoft.com/office/drawing/2014/main" id="{BF1F01ED-917F-44B7-9AEC-09629DED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09" y="1329945"/>
            <a:ext cx="2032001" cy="76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nortemedico.pt/assets/_img/logo-srnom@x2.png">
            <a:extLst>
              <a:ext uri="{FF2B5EF4-FFF2-40B4-BE49-F238E27FC236}">
                <a16:creationId xmlns:a16="http://schemas.microsoft.com/office/drawing/2014/main" id="{227E1985-6DA4-4AAA-BDF1-0DCE28F2A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" y="4462029"/>
            <a:ext cx="1453002" cy="17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1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3983B4-B6D4-4FF4-80D3-0624DC38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691"/>
            <a:ext cx="10515600" cy="4830618"/>
          </a:xfrm>
        </p:spPr>
        <p:txBody>
          <a:bodyPr>
            <a:normAutofit/>
          </a:bodyPr>
          <a:lstStyle/>
          <a:p>
            <a:pPr algn="just"/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GNS/CNCS </a:t>
            </a:r>
            <a:r>
              <a:rPr lang="pt-PT" sz="2800" b="1" dirty="0"/>
              <a:t>- Gabinete Nacional de Segurança/Centro Nacional de Cibersegurança</a:t>
            </a:r>
          </a:p>
          <a:p>
            <a:pPr lvl="1" algn="just"/>
            <a:r>
              <a:rPr lang="pt-PT" sz="2600" dirty="0"/>
              <a:t>Contribui para o uso do ciberespaço de forma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livre</a:t>
            </a:r>
            <a:r>
              <a:rPr lang="pt-PT" sz="2600" dirty="0"/>
              <a:t>,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conﬁável</a:t>
            </a:r>
            <a:r>
              <a:rPr lang="pt-PT" sz="2600" dirty="0"/>
              <a:t> e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</a:t>
            </a:r>
            <a:r>
              <a:rPr lang="pt-PT" sz="2600" dirty="0"/>
              <a:t>. Implementa medidas e instrumentos para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antecipar</a:t>
            </a:r>
            <a:r>
              <a:rPr lang="pt-PT" sz="2600" dirty="0"/>
              <a:t>,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detetar</a:t>
            </a:r>
            <a:r>
              <a:rPr lang="pt-PT" sz="2600" dirty="0"/>
              <a:t>,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reagir</a:t>
            </a:r>
            <a:r>
              <a:rPr lang="pt-PT" sz="2600" dirty="0"/>
              <a:t> e </a:t>
            </a:r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recuperar</a:t>
            </a:r>
            <a:r>
              <a:rPr lang="pt-PT" sz="2600" dirty="0"/>
              <a:t> de incidentes ou ciberataques que ponham em causa o funcionamento das infraestruturas críticas e os interesses nacionais.</a:t>
            </a:r>
          </a:p>
          <a:p>
            <a:pPr algn="just"/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SPMS</a:t>
            </a:r>
            <a:r>
              <a:rPr lang="pt-PT" sz="2800" b="1" dirty="0"/>
              <a:t> - Serviços Partilhados do Ministério da Saúde</a:t>
            </a:r>
          </a:p>
          <a:p>
            <a:pPr lvl="1" algn="just"/>
            <a:r>
              <a:rPr lang="pt-PT" sz="2600" dirty="0"/>
              <a:t>Realiza atividades de prestação de serviços nas áreas dos sistemas e tecnologias de informação e de comunicação, garantindo a operacionalidade e segurança das infraestruturas tecnológicas e dos sistemas de informação do Ministério da Saúde.</a:t>
            </a:r>
          </a:p>
          <a:p>
            <a:endParaRPr lang="pt-PT" dirty="0"/>
          </a:p>
        </p:txBody>
      </p:sp>
      <p:pic>
        <p:nvPicPr>
          <p:cNvPr id="4098" name="Picture 2" descr="https://www.cncs.gov.pt/static/img/logo_footer.png">
            <a:extLst>
              <a:ext uri="{FF2B5EF4-FFF2-40B4-BE49-F238E27FC236}">
                <a16:creationId xmlns:a16="http://schemas.microsoft.com/office/drawing/2014/main" id="{C5D91E62-D5D3-42AB-9D22-2B8AED56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9" y="175635"/>
            <a:ext cx="19145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sns.gov.pt/wp-content/uploads/2016/06/SNS-logo-SPMS.jpg">
            <a:extLst>
              <a:ext uri="{FF2B5EF4-FFF2-40B4-BE49-F238E27FC236}">
                <a16:creationId xmlns:a16="http://schemas.microsoft.com/office/drawing/2014/main" id="{3A6707F5-A3B5-43DF-A38C-A7108528C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55" y="5598968"/>
            <a:ext cx="2834245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0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7BD36-71C7-408A-AAE4-46B4F9A4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649"/>
            <a:ext cx="4700937" cy="1325562"/>
          </a:xfrm>
        </p:spPr>
        <p:txBody>
          <a:bodyPr/>
          <a:lstStyle/>
          <a:p>
            <a:pPr algn="just"/>
            <a:r>
              <a:rPr lang="pt-P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Informação Médica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D27EB36-4568-4A4F-A9D7-FCC43943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72" y="2884861"/>
            <a:ext cx="10515600" cy="1945757"/>
          </a:xfrm>
        </p:spPr>
        <p:txBody>
          <a:bodyPr>
            <a:normAutofit/>
          </a:bodyPr>
          <a:lstStyle/>
          <a:p>
            <a:pPr algn="just"/>
            <a:r>
              <a:rPr lang="pt-P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Clínico Eletrónico </a:t>
            </a:r>
          </a:p>
          <a:p>
            <a:pPr lvl="1" algn="just"/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informação médica </a:t>
            </a:r>
            <a:r>
              <a:rPr lang="pt-PT" sz="2600" dirty="0"/>
              <a:t>(história clínica, exames físicos e complementares, diagnósticos, intervenções cirúrgicas)</a:t>
            </a:r>
          </a:p>
          <a:p>
            <a:pPr lvl="1" algn="just"/>
            <a:r>
              <a:rPr lang="pt-P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informação pessoal </a:t>
            </a:r>
            <a:r>
              <a:rPr lang="pt-PT" sz="2600" dirty="0"/>
              <a:t>(nome, morada, número de identificação)</a:t>
            </a:r>
          </a:p>
        </p:txBody>
      </p:sp>
      <p:pic>
        <p:nvPicPr>
          <p:cNvPr id="8" name="Picture 2" descr="http://im.med.up.pt/epr/dx_tx_epr.gif">
            <a:extLst>
              <a:ext uri="{FF2B5EF4-FFF2-40B4-BE49-F238E27FC236}">
                <a16:creationId xmlns:a16="http://schemas.microsoft.com/office/drawing/2014/main" id="{379EDE12-11DB-4A9E-B593-C1885C495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2" t="7036" r="2572" b="5902"/>
          <a:stretch/>
        </p:blipFill>
        <p:spPr bwMode="auto">
          <a:xfrm>
            <a:off x="5539137" y="0"/>
            <a:ext cx="6597445" cy="28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7E7F63-2A23-4ED4-80C8-35FB9EA41E89}"/>
              </a:ext>
            </a:extLst>
          </p:cNvPr>
          <p:cNvSpPr txBox="1"/>
          <p:nvPr/>
        </p:nvSpPr>
        <p:spPr>
          <a:xfrm>
            <a:off x="838200" y="5227782"/>
            <a:ext cx="10515600" cy="92333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articulação entre vários serviços de saúde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consulta e pedido de meios complementares de diagnóstico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partilha da informação entre utente, proﬁssionais de saúde e instituições</a:t>
            </a:r>
          </a:p>
        </p:txBody>
      </p:sp>
    </p:spTree>
    <p:extLst>
      <p:ext uri="{BB962C8B-B14F-4D97-AF65-F5344CB8AC3E}">
        <p14:creationId xmlns:p14="http://schemas.microsoft.com/office/powerpoint/2010/main" val="61560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2BD366-757C-4C1B-9D3B-D6EFAE98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953798"/>
          </a:xfrm>
        </p:spPr>
        <p:txBody>
          <a:bodyPr/>
          <a:lstStyle/>
          <a:p>
            <a:pPr algn="just"/>
            <a:r>
              <a:rPr lang="pt-P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Problema</a:t>
            </a:r>
            <a:endParaRPr lang="pt-PT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6683908E-8DFF-4308-A1CD-4840C0C68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103439"/>
              </p:ext>
            </p:extLst>
          </p:nvPr>
        </p:nvGraphicFramePr>
        <p:xfrm>
          <a:off x="838200" y="1413602"/>
          <a:ext cx="10515600" cy="157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55CF24DB-D5DD-49B9-BD0C-454439C93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80715"/>
              </p:ext>
            </p:extLst>
          </p:nvPr>
        </p:nvGraphicFramePr>
        <p:xfrm>
          <a:off x="838200" y="2937384"/>
          <a:ext cx="10515600" cy="157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8091F8F-8811-49DF-8086-058A30AFB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069609"/>
              </p:ext>
            </p:extLst>
          </p:nvPr>
        </p:nvGraphicFramePr>
        <p:xfrm>
          <a:off x="838200" y="4590549"/>
          <a:ext cx="10515600" cy="157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6648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13DF-18D1-46C3-A68F-B660FCF4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P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Utilização e Tratamento de Dados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4EB847-D023-4AD5-BA66-628943FD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Primária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EE20714-4B61-40AE-ACEC-4D80A50F1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821834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endParaRPr lang="pt-PT" sz="2600" dirty="0">
              <a:solidFill>
                <a:schemeClr val="tx1"/>
              </a:solidFill>
            </a:endParaRPr>
          </a:p>
          <a:p>
            <a:pPr algn="just"/>
            <a:endParaRPr lang="pt-PT" sz="1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PT" sz="2600" dirty="0">
                <a:solidFill>
                  <a:schemeClr val="tx1"/>
                </a:solidFill>
              </a:rPr>
              <a:t>Utilização da informação de saúde pela instituição que produziu ou adquiriu os dados nela contidos durante o atendimento direto ao utente, para a prestação de serviços de saúde.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C85F955A-5CDB-4BCC-9EBF-AFEFD30C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rgbClr val="FF0000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Secundária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8ABC01BF-1F24-4B3D-A268-1AEC3858A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821833"/>
          </a:xfrm>
          <a:solidFill>
            <a:srgbClr val="FF7C80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pt-PT" sz="1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PT" sz="2600" dirty="0">
                <a:solidFill>
                  <a:schemeClr val="tx1"/>
                </a:solidFill>
              </a:rPr>
              <a:t>Utilização de técnicas indiretas aplicadas à informação de saúde, incluindo, entre outras, análises, pesquisas, medições de qualidade/segurança, saúde pública, pagamento, certiﬁcação ou acreditação de provedores e marketing e outros negócios.</a:t>
            </a:r>
          </a:p>
        </p:txBody>
      </p:sp>
    </p:spTree>
    <p:extLst>
      <p:ext uri="{BB962C8B-B14F-4D97-AF65-F5344CB8AC3E}">
        <p14:creationId xmlns:p14="http://schemas.microsoft.com/office/powerpoint/2010/main" val="15072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3E77FE-588F-4DDC-A36B-9D754B06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91"/>
            <a:ext cx="10515600" cy="780184"/>
          </a:xfrm>
        </p:spPr>
        <p:txBody>
          <a:bodyPr>
            <a:normAutofit/>
          </a:bodyPr>
          <a:lstStyle/>
          <a:p>
            <a:r>
              <a:rPr lang="pt-P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Segurança da Informação Médica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A08234A8-9BCB-4FF1-9EC5-EAA60CB03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22957"/>
              </p:ext>
            </p:extLst>
          </p:nvPr>
        </p:nvGraphicFramePr>
        <p:xfrm>
          <a:off x="838201" y="1006475"/>
          <a:ext cx="10515600" cy="5625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66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392DC-9DE7-4095-967B-382B7C3C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Princípios Éticos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FB6A65-536E-4FA9-82A1-809F2EDE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PT" dirty="0"/>
              <a:t>“Os médicos que trabalhem em unidades de saúde estão obrigados, singular e coletivamente, a guardar segredo médico quanto às informações que constem do processo individual do doente.” </a:t>
            </a:r>
            <a:r>
              <a:rPr lang="pt-PT" sz="2200" baseline="-25000" dirty="0"/>
              <a:t>(</a:t>
            </a:r>
            <a:r>
              <a:rPr lang="pt-PT" sz="2200" baseline="-25000" dirty="0" err="1"/>
              <a:t>Art</a:t>
            </a:r>
            <a:r>
              <a:rPr lang="pt-PT" sz="2200" baseline="-25000" dirty="0"/>
              <a:t>. 31.º, Regulamento de Deontologia Médica)</a:t>
            </a:r>
          </a:p>
          <a:p>
            <a:pPr algn="just"/>
            <a:r>
              <a:rPr lang="pt-PT" dirty="0"/>
              <a:t>“… impedir o acesso indevido de terceiros aos processos clínicos e aos sistemas informáticos que contenham informação de saúde.” </a:t>
            </a:r>
            <a:r>
              <a:rPr lang="pt-PT" sz="2200" baseline="-25000" dirty="0"/>
              <a:t>(</a:t>
            </a:r>
            <a:r>
              <a:rPr lang="pt-PT" sz="2200" baseline="-25000" dirty="0" err="1"/>
              <a:t>Art</a:t>
            </a:r>
            <a:r>
              <a:rPr lang="pt-PT" sz="2200" baseline="-25000" dirty="0"/>
              <a:t>. 31.º, Regulamento de Deontologia Médica)</a:t>
            </a:r>
          </a:p>
          <a:p>
            <a:pPr algn="just"/>
            <a:r>
              <a:rPr lang="pt-PT" dirty="0"/>
              <a:t>“Excluem o dever de segredo médico: O consentimento do doente ou, … seu representante legal, quando a revelação não prejudique terceiras pessoas com interesse na manutenção do segredo médico; … não podendo … revelar mais do que o necessário; O que revele um nascimento ou um óbito; As doenças de declaração obrigatória.” </a:t>
            </a:r>
            <a:r>
              <a:rPr lang="pt-PT" sz="2200" baseline="-25000" dirty="0"/>
              <a:t>(</a:t>
            </a:r>
            <a:r>
              <a:rPr lang="pt-PT" sz="2200" baseline="-25000" dirty="0" err="1"/>
              <a:t>Art</a:t>
            </a:r>
            <a:r>
              <a:rPr lang="pt-PT" sz="2200" baseline="-25000" dirty="0"/>
              <a:t>. 32.º, Regulamento de Deontologia Médica)</a:t>
            </a:r>
          </a:p>
        </p:txBody>
      </p:sp>
    </p:spTree>
    <p:extLst>
      <p:ext uri="{BB962C8B-B14F-4D97-AF65-F5344CB8AC3E}">
        <p14:creationId xmlns:p14="http://schemas.microsoft.com/office/powerpoint/2010/main" val="3816691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</Template>
  <TotalTime>890</TotalTime>
  <Words>997</Words>
  <Application>Microsoft Office PowerPoint</Application>
  <PresentationFormat>Ecrã Panorâmico</PresentationFormat>
  <Paragraphs>83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Blank</vt:lpstr>
      <vt:lpstr>How private is my medical information?</vt:lpstr>
      <vt:lpstr>Apresentação do PowerPoint</vt:lpstr>
      <vt:lpstr>Entidades Controladoras do Sistema de Saúde em Portugal</vt:lpstr>
      <vt:lpstr>Apresentação do PowerPoint</vt:lpstr>
      <vt:lpstr>Informação Médica</vt:lpstr>
      <vt:lpstr>Problema</vt:lpstr>
      <vt:lpstr>Utilização e Tratamento de Dados</vt:lpstr>
      <vt:lpstr>Segurança da Informação Médica</vt:lpstr>
      <vt:lpstr>Princípios Éticos</vt:lpstr>
      <vt:lpstr>Apresentação do PowerPoint</vt:lpstr>
      <vt:lpstr>Conclusões</vt:lpstr>
      <vt:lpstr>Apresentação do PowerPoint</vt:lpstr>
      <vt:lpstr>Medidas Recentes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private is my medical information?</dc:title>
  <dc:creator>Vanessa Silva</dc:creator>
  <cp:lastModifiedBy>Vanessa Silva</cp:lastModifiedBy>
  <cp:revision>114</cp:revision>
  <dcterms:created xsi:type="dcterms:W3CDTF">2018-01-02T11:21:02Z</dcterms:created>
  <dcterms:modified xsi:type="dcterms:W3CDTF">2018-01-03T02:11:47Z</dcterms:modified>
</cp:coreProperties>
</file>