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3" r:id="rId7"/>
    <p:sldId id="265" r:id="rId8"/>
    <p:sldId id="266" r:id="rId9"/>
    <p:sldId id="264" r:id="rId10"/>
    <p:sldId id="268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17/05/2017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435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17/05/2017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526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17/05/2017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529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17/05/2017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931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17/05/2017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9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17/05/2017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921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17/05/2017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43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17/05/2017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821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17/05/2017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0560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17/05/2017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816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A7E5-28DE-4213-A5F5-0F47ED4C2E95}" type="datetimeFigureOut">
              <a:rPr lang="pt-PT" smtClean="0"/>
              <a:t>17/05/2017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264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4A7E5-28DE-4213-A5F5-0F47ED4C2E95}" type="datetimeFigureOut">
              <a:rPr lang="pt-PT" smtClean="0"/>
              <a:t>17/05/2017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AC831-B498-4D00-89DA-C1319EE3D33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237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4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chemeClr val="bg1"/>
          </a:solidFill>
          <a:ln>
            <a:solidFill>
              <a:srgbClr val="008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chemeClr val="bg1"/>
          </a:solidFill>
          <a:ln>
            <a:solidFill>
              <a:srgbClr val="008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Imagem1.png (1472×1127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44761" y="1518875"/>
            <a:ext cx="6410084" cy="490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/>
          <p:cNvSpPr/>
          <p:nvPr/>
        </p:nvSpPr>
        <p:spPr>
          <a:xfrm>
            <a:off x="5113483" y="759683"/>
            <a:ext cx="647264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PT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Modelação de </a:t>
            </a:r>
            <a:r>
              <a:rPr lang="pt-PT" sz="36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Warehousing</a:t>
            </a:r>
            <a:endParaRPr lang="pt-PT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Box 6">
            <a:hlinkClick r:id="rId3"/>
          </p:cNvPr>
          <p:cNvSpPr txBox="1"/>
          <p:nvPr/>
        </p:nvSpPr>
        <p:spPr>
          <a:xfrm>
            <a:off x="5144761" y="1455073"/>
            <a:ext cx="644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altLang="ko-KR" sz="1600" dirty="0">
                <a:cs typeface="Arial" pitchFamily="34" charset="0"/>
              </a:rPr>
              <a:t>Análise aos dados multidimensionais dos serviços e praças de táxis no Porto</a:t>
            </a:r>
            <a:endParaRPr lang="ko-KR" altLang="en-US" sz="1600" dirty="0">
              <a:cs typeface="Arial" pitchFamily="34" charset="0"/>
            </a:endParaRPr>
          </a:p>
        </p:txBody>
      </p:sp>
      <p:cxnSp>
        <p:nvCxnSpPr>
          <p:cNvPr id="22" name="Conexão reta 21"/>
          <p:cNvCxnSpPr/>
          <p:nvPr/>
        </p:nvCxnSpPr>
        <p:spPr>
          <a:xfrm flipV="1">
            <a:off x="5180511" y="1406014"/>
            <a:ext cx="6374334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6">
            <a:hlinkClick r:id="rId3"/>
          </p:cNvPr>
          <p:cNvSpPr txBox="1"/>
          <p:nvPr/>
        </p:nvSpPr>
        <p:spPr>
          <a:xfrm>
            <a:off x="682372" y="2490863"/>
            <a:ext cx="3780017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20"/>
              </a:lnSpc>
            </a:pPr>
            <a:r>
              <a:rPr lang="pt-PT" altLang="ko-KR" sz="1600" b="1" dirty="0">
                <a:cs typeface="Arial" pitchFamily="34" charset="0"/>
              </a:rPr>
              <a:t>Fábio Teixeira</a:t>
            </a:r>
            <a:r>
              <a:rPr lang="pt-PT" altLang="ko-KR" sz="1600" dirty="0">
                <a:cs typeface="Arial" pitchFamily="34" charset="0"/>
              </a:rPr>
              <a:t> · </a:t>
            </a:r>
            <a:r>
              <a:rPr lang="pt-PT" altLang="ko-KR" sz="1600" b="1" dirty="0">
                <a:cs typeface="Arial" pitchFamily="34" charset="0"/>
              </a:rPr>
              <a:t>Sara Pereira </a:t>
            </a:r>
            <a:r>
              <a:rPr lang="pt-PT" altLang="ko-KR" sz="1600" dirty="0">
                <a:cs typeface="Arial" pitchFamily="34" charset="0"/>
              </a:rPr>
              <a:t>· </a:t>
            </a:r>
            <a:r>
              <a:rPr lang="pt-PT" altLang="ko-KR" sz="1600" b="1" dirty="0">
                <a:cs typeface="Arial" pitchFamily="34" charset="0"/>
              </a:rPr>
              <a:t>Vanessa Silva</a:t>
            </a:r>
          </a:p>
          <a:p>
            <a:pPr>
              <a:lnSpc>
                <a:spcPts val="1920"/>
              </a:lnSpc>
            </a:pPr>
            <a:r>
              <a:rPr lang="pt-PT" altLang="ko-KR" sz="1400" dirty="0">
                <a:cs typeface="Arial" pitchFamily="34" charset="0"/>
              </a:rPr>
              <a:t>     201305725          201304112         201305731</a:t>
            </a:r>
            <a:endParaRPr lang="ko-KR" altLang="en-US" sz="1400" dirty="0">
              <a:cs typeface="Arial" pitchFamily="34" charset="0"/>
            </a:endParaRPr>
          </a:p>
        </p:txBody>
      </p:sp>
      <p:pic>
        <p:nvPicPr>
          <p:cNvPr id="24" name="Picture 2" descr="181ee23171b2ed07897811fbb128475e_dataware-house-data-warehouse-clipart_1698-1131.jpeg (1698×1131)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1011" y="3788066"/>
            <a:ext cx="3638017" cy="241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9" descr="26414 (660×300)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0"/>
          <a:stretch/>
        </p:blipFill>
        <p:spPr bwMode="auto">
          <a:xfrm>
            <a:off x="1143999" y="728581"/>
            <a:ext cx="2812040" cy="1354865"/>
          </a:xfrm>
          <a:prstGeom prst="rect">
            <a:avLst/>
          </a:prstGeom>
          <a:noFill/>
        </p:spPr>
      </p:pic>
      <p:sp>
        <p:nvSpPr>
          <p:cNvPr id="27" name="TextBox 6">
            <a:hlinkClick r:id="rId3"/>
          </p:cNvPr>
          <p:cNvSpPr txBox="1"/>
          <p:nvPr/>
        </p:nvSpPr>
        <p:spPr>
          <a:xfrm>
            <a:off x="855169" y="2041861"/>
            <a:ext cx="3389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altLang="ko-KR" sz="1600" dirty="0">
                <a:cs typeface="Arial" pitchFamily="34" charset="0"/>
              </a:rPr>
              <a:t>Tópicos Avançados em Bases de Dados</a:t>
            </a:r>
            <a:endParaRPr lang="ko-KR" altLang="en-US" sz="1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674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oubt.png (784×926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02707" y="867361"/>
            <a:ext cx="4503093" cy="531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62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dirty="0">
                <a:latin typeface="+mn-lt"/>
              </a:rPr>
              <a:t>Objetivos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119563"/>
          </a:xfrm>
        </p:spPr>
        <p:txBody>
          <a:bodyPr/>
          <a:lstStyle/>
          <a:p>
            <a:r>
              <a:rPr lang="pt-PT" dirty="0"/>
              <a:t>Modelação de um </a:t>
            </a:r>
            <a:r>
              <a:rPr lang="pt-PT" i="1" dirty="0"/>
              <a:t>Data Warehouse</a:t>
            </a:r>
            <a:r>
              <a:rPr lang="pt-PT" dirty="0"/>
              <a:t> sobre os dados das tabelas </a:t>
            </a:r>
            <a:r>
              <a:rPr lang="pt-PT" dirty="0">
                <a:latin typeface="+mj-lt"/>
              </a:rPr>
              <a:t>TAXI_SERVICES</a:t>
            </a:r>
            <a:r>
              <a:rPr lang="pt-PT" dirty="0"/>
              <a:t> e </a:t>
            </a:r>
            <a:r>
              <a:rPr lang="pt-PT" dirty="0">
                <a:latin typeface="+mj-lt"/>
              </a:rPr>
              <a:t>TAXI_STANDS</a:t>
            </a:r>
            <a:endParaRPr lang="pt-PT" dirty="0"/>
          </a:p>
          <a:p>
            <a:r>
              <a:rPr lang="pt-PT" dirty="0"/>
              <a:t>Análise dos dados multidimensionais das tabelas referidas</a:t>
            </a:r>
          </a:p>
          <a:p>
            <a:r>
              <a:rPr lang="pt-PT" dirty="0"/>
              <a:t>Ausência de informação espacial</a:t>
            </a:r>
          </a:p>
          <a:p>
            <a:r>
              <a:rPr lang="pt-PT" dirty="0"/>
              <a:t>Consultas OLAP</a:t>
            </a:r>
          </a:p>
          <a:p>
            <a:r>
              <a:rPr lang="pt-PT" dirty="0"/>
              <a:t>Histogramas, </a:t>
            </a:r>
            <a:r>
              <a:rPr lang="pt-PT" i="1" dirty="0"/>
              <a:t>cross-</a:t>
            </a:r>
            <a:r>
              <a:rPr lang="pt-PT" i="1" dirty="0" err="1"/>
              <a:t>tabulation</a:t>
            </a:r>
            <a:r>
              <a:rPr lang="pt-PT" dirty="0"/>
              <a:t> e </a:t>
            </a:r>
            <a:r>
              <a:rPr lang="pt-PT" dirty="0">
                <a:latin typeface="+mj-lt"/>
              </a:rPr>
              <a:t>CUBE BY</a:t>
            </a:r>
            <a:endParaRPr lang="pt-PT" dirty="0"/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660991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04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dirty="0">
                <a:latin typeface="+mn-lt"/>
              </a:rPr>
              <a:t>Desenvolvimento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119563"/>
          </a:xfrm>
        </p:spPr>
        <p:txBody>
          <a:bodyPr/>
          <a:lstStyle/>
          <a:p>
            <a:r>
              <a:rPr lang="pt-PT" dirty="0"/>
              <a:t>Utilização das tabelas </a:t>
            </a:r>
            <a:r>
              <a:rPr lang="pt-PT" dirty="0">
                <a:latin typeface="+mj-lt"/>
              </a:rPr>
              <a:t>TAXI_SERVICES</a:t>
            </a:r>
            <a:r>
              <a:rPr lang="pt-PT" dirty="0"/>
              <a:t> e </a:t>
            </a:r>
            <a:r>
              <a:rPr lang="pt-PT" dirty="0">
                <a:latin typeface="+mj-lt"/>
              </a:rPr>
              <a:t>TAXI_STANDS</a:t>
            </a:r>
            <a:r>
              <a:rPr lang="pt-PT" dirty="0"/>
              <a:t> para suporte</a:t>
            </a:r>
          </a:p>
          <a:p>
            <a:r>
              <a:rPr lang="pt-PT" dirty="0"/>
              <a:t>Esquema Floco de Neve</a:t>
            </a:r>
          </a:p>
          <a:p>
            <a:r>
              <a:rPr lang="pt-PT" dirty="0"/>
              <a:t>Manipulação dos dados existentes</a:t>
            </a:r>
            <a:endParaRPr lang="pt-PT" dirty="0"/>
          </a:p>
          <a:p>
            <a:r>
              <a:rPr lang="pt-PT" dirty="0"/>
              <a:t>Obtenção de novos dados</a:t>
            </a:r>
          </a:p>
          <a:p>
            <a:r>
              <a:rPr lang="pt-PT" dirty="0"/>
              <a:t>Preenchimento das novas tabelas</a:t>
            </a: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660991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99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dirty="0">
                <a:latin typeface="+mn-lt"/>
              </a:rPr>
              <a:t>Tabelas</a:t>
            </a: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660991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119563"/>
          </a:xfrm>
        </p:spPr>
        <p:txBody>
          <a:bodyPr/>
          <a:lstStyle/>
          <a:p>
            <a:r>
              <a:rPr lang="pt-PT" dirty="0">
                <a:latin typeface="+mj-lt"/>
              </a:rPr>
              <a:t>DW_TAXI_SERVICES</a:t>
            </a:r>
          </a:p>
          <a:p>
            <a:r>
              <a:rPr lang="pt-PT" dirty="0">
                <a:latin typeface="+mj-lt"/>
              </a:rPr>
              <a:t>DW_TAXI</a:t>
            </a:r>
          </a:p>
          <a:p>
            <a:r>
              <a:rPr lang="pt-PT" dirty="0">
                <a:latin typeface="+mj-lt"/>
              </a:rPr>
              <a:t>DW_LOCAL</a:t>
            </a:r>
          </a:p>
          <a:p>
            <a:r>
              <a:rPr lang="pt-PT" dirty="0">
                <a:latin typeface="+mj-lt"/>
              </a:rPr>
              <a:t>DW_STAND</a:t>
            </a:r>
          </a:p>
          <a:p>
            <a:r>
              <a:rPr lang="pt-PT" dirty="0">
                <a:latin typeface="+mj-lt"/>
              </a:rPr>
              <a:t>DW_TEMPO</a:t>
            </a:r>
          </a:p>
        </p:txBody>
      </p:sp>
    </p:spTree>
    <p:extLst>
      <p:ext uri="{BB962C8B-B14F-4D97-AF65-F5344CB8AC3E}">
        <p14:creationId xmlns:p14="http://schemas.microsoft.com/office/powerpoint/2010/main" val="402376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dirty="0">
                <a:latin typeface="+mn-lt"/>
              </a:rPr>
              <a:t>Estrutura</a:t>
            </a: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660991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data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1955190"/>
            <a:ext cx="6013206" cy="4087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17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dirty="0">
                <a:latin typeface="+mn-lt"/>
              </a:rPr>
              <a:t>Consultas OLAP</a:t>
            </a: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660991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119563"/>
          </a:xfrm>
        </p:spPr>
        <p:txBody>
          <a:bodyPr/>
          <a:lstStyle/>
          <a:p>
            <a:endParaRPr lang="pt-P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3466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dirty="0">
                <a:latin typeface="+mn-lt"/>
              </a:rPr>
              <a:t>Histograma</a:t>
            </a: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660991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119563"/>
          </a:xfrm>
        </p:spPr>
        <p:txBody>
          <a:bodyPr/>
          <a:lstStyle/>
          <a:p>
            <a:endParaRPr lang="pt-P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408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i="1" dirty="0">
                <a:latin typeface="+mn-lt"/>
              </a:rPr>
              <a:t>Cross-</a:t>
            </a:r>
            <a:r>
              <a:rPr lang="pt-PT" i="1" dirty="0" err="1">
                <a:latin typeface="+mn-lt"/>
              </a:rPr>
              <a:t>tabulation</a:t>
            </a:r>
            <a:endParaRPr lang="pt-PT" i="1" dirty="0">
              <a:latin typeface="+mn-lt"/>
            </a:endParaRP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660991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119563"/>
          </a:xfrm>
        </p:spPr>
        <p:txBody>
          <a:bodyPr/>
          <a:lstStyle/>
          <a:p>
            <a:endParaRPr lang="pt-P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823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dirty="0">
                <a:latin typeface="+mn-lt"/>
              </a:rPr>
              <a:t>CUBE BY</a:t>
            </a: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838200" y="1660991"/>
            <a:ext cx="10080000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119563"/>
          </a:xfrm>
        </p:spPr>
        <p:txBody>
          <a:bodyPr/>
          <a:lstStyle/>
          <a:p>
            <a:endParaRPr lang="pt-P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3195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125</Words>
  <Application>Microsoft Office PowerPoint</Application>
  <PresentationFormat>Ecrã Panorâmico</PresentationFormat>
  <Paragraphs>28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Malgun Gothic</vt:lpstr>
      <vt:lpstr>Arial</vt:lpstr>
      <vt:lpstr>Calibri</vt:lpstr>
      <vt:lpstr>Calibri Light</vt:lpstr>
      <vt:lpstr>Tema do Office</vt:lpstr>
      <vt:lpstr>Apresentação do PowerPoint</vt:lpstr>
      <vt:lpstr>Objetivos</vt:lpstr>
      <vt:lpstr>Desenvolvimento</vt:lpstr>
      <vt:lpstr>Tabelas</vt:lpstr>
      <vt:lpstr>Estrutura</vt:lpstr>
      <vt:lpstr>Consultas OLAP</vt:lpstr>
      <vt:lpstr>Histograma</vt:lpstr>
      <vt:lpstr>Cross-tabulation</vt:lpstr>
      <vt:lpstr>CUBE BY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Teixeira</dc:creator>
  <cp:lastModifiedBy>Fábio Teixeira</cp:lastModifiedBy>
  <cp:revision>8</cp:revision>
  <dcterms:created xsi:type="dcterms:W3CDTF">2017-05-17T17:27:38Z</dcterms:created>
  <dcterms:modified xsi:type="dcterms:W3CDTF">2017-05-17T18:49:38Z</dcterms:modified>
</cp:coreProperties>
</file>