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61" r:id="rId7"/>
    <p:sldId id="274" r:id="rId8"/>
    <p:sldId id="263" r:id="rId9"/>
    <p:sldId id="275" r:id="rId10"/>
    <p:sldId id="276" r:id="rId11"/>
    <p:sldId id="262" r:id="rId12"/>
    <p:sldId id="265" r:id="rId13"/>
    <p:sldId id="266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976" autoAdjust="0"/>
  </p:normalViewPr>
  <p:slideViewPr>
    <p:cSldViewPr snapToGrid="0">
      <p:cViewPr varScale="1"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Maeda Núñez" userId="0df3fc36-3c9d-4769-a999-b26316e1d844" providerId="ADAL" clId="{A4B794C5-DF73-42E7-968D-9B71DD4B7EAB}"/>
    <pc:docChg chg="undo custSel addSld delSld modSld sldOrd modMainMaster">
      <pc:chgData name="Luis Alfonso Maeda Núñez" userId="0df3fc36-3c9d-4769-a999-b26316e1d844" providerId="ADAL" clId="{A4B794C5-DF73-42E7-968D-9B71DD4B7EAB}" dt="2019-09-05T21:10:50.316" v="957" actId="1076"/>
      <pc:docMkLst>
        <pc:docMk/>
      </pc:docMkLst>
      <pc:sldChg chg="addSp delSp modSp add">
        <pc:chgData name="Luis Alfonso Maeda Núñez" userId="0df3fc36-3c9d-4769-a999-b26316e1d844" providerId="ADAL" clId="{A4B794C5-DF73-42E7-968D-9B71DD4B7EAB}" dt="2019-09-05T17:49:38.698" v="247" actId="478"/>
        <pc:sldMkLst>
          <pc:docMk/>
          <pc:sldMk cId="4024622991" sldId="257"/>
        </pc:sldMkLst>
        <pc:spChg chg="mod">
          <ac:chgData name="Luis Alfonso Maeda Núñez" userId="0df3fc36-3c9d-4769-a999-b26316e1d844" providerId="ADAL" clId="{A4B794C5-DF73-42E7-968D-9B71DD4B7EAB}" dt="2019-09-05T17:37:36.225" v="25" actId="20577"/>
          <ac:spMkLst>
            <pc:docMk/>
            <pc:sldMk cId="4024622991" sldId="257"/>
            <ac:spMk id="2" creationId="{02B9E4BF-EF07-4F51-981F-0594A9B65ADB}"/>
          </ac:spMkLst>
        </pc:spChg>
        <pc:spChg chg="mod">
          <ac:chgData name="Luis Alfonso Maeda Núñez" userId="0df3fc36-3c9d-4769-a999-b26316e1d844" providerId="ADAL" clId="{A4B794C5-DF73-42E7-968D-9B71DD4B7EAB}" dt="2019-09-05T17:46:40.783" v="207" actId="20577"/>
          <ac:spMkLst>
            <pc:docMk/>
            <pc:sldMk cId="4024622991" sldId="257"/>
            <ac:spMk id="3" creationId="{6079E827-1FCB-4AB3-BB82-728E0F9F884E}"/>
          </ac:spMkLst>
        </pc:spChg>
        <pc:spChg chg="add del mod">
          <ac:chgData name="Luis Alfonso Maeda Núñez" userId="0df3fc36-3c9d-4769-a999-b26316e1d844" providerId="ADAL" clId="{A4B794C5-DF73-42E7-968D-9B71DD4B7EAB}" dt="2019-09-05T17:48:00.887" v="212" actId="478"/>
          <ac:spMkLst>
            <pc:docMk/>
            <pc:sldMk cId="4024622991" sldId="257"/>
            <ac:spMk id="5" creationId="{D5D6B8FC-C742-45D7-B5E0-84F98603AC9F}"/>
          </ac:spMkLst>
        </pc:spChg>
        <pc:spChg chg="add del mod">
          <ac:chgData name="Luis Alfonso Maeda Núñez" userId="0df3fc36-3c9d-4769-a999-b26316e1d844" providerId="ADAL" clId="{A4B794C5-DF73-42E7-968D-9B71DD4B7EAB}" dt="2019-09-05T17:49:38.698" v="247" actId="478"/>
          <ac:spMkLst>
            <pc:docMk/>
            <pc:sldMk cId="4024622991" sldId="257"/>
            <ac:spMk id="6" creationId="{CE6C2533-2D68-4F1E-AFFA-633504BBBF3F}"/>
          </ac:spMkLst>
        </pc:spChg>
        <pc:picChg chg="add mod">
          <ac:chgData name="Luis Alfonso Maeda Núñez" userId="0df3fc36-3c9d-4769-a999-b26316e1d844" providerId="ADAL" clId="{A4B794C5-DF73-42E7-968D-9B71DD4B7EAB}" dt="2019-09-05T17:46:36.267" v="204" actId="1076"/>
          <ac:picMkLst>
            <pc:docMk/>
            <pc:sldMk cId="4024622991" sldId="257"/>
            <ac:picMk id="4" creationId="{B25E974B-5B62-4234-83BB-6A7910D40E6C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17:49:36.188" v="246" actId="478"/>
        <pc:sldMkLst>
          <pc:docMk/>
          <pc:sldMk cId="758672366" sldId="258"/>
        </pc:sldMkLst>
        <pc:spChg chg="mod">
          <ac:chgData name="Luis Alfonso Maeda Núñez" userId="0df3fc36-3c9d-4769-a999-b26316e1d844" providerId="ADAL" clId="{A4B794C5-DF73-42E7-968D-9B71DD4B7EAB}" dt="2019-09-05T17:49:06.063" v="239" actId="1076"/>
          <ac:spMkLst>
            <pc:docMk/>
            <pc:sldMk cId="758672366" sldId="258"/>
            <ac:spMk id="2" creationId="{9A625409-998A-4D4E-8FB3-209D6C5D8B20}"/>
          </ac:spMkLst>
        </pc:spChg>
        <pc:spChg chg="add del">
          <ac:chgData name="Luis Alfonso Maeda Núñez" userId="0df3fc36-3c9d-4769-a999-b26316e1d844" providerId="ADAL" clId="{A4B794C5-DF73-42E7-968D-9B71DD4B7EAB}" dt="2019-09-05T17:49:36.188" v="246" actId="478"/>
          <ac:spMkLst>
            <pc:docMk/>
            <pc:sldMk cId="758672366" sldId="258"/>
            <ac:spMk id="5" creationId="{0255E3EC-0E9C-4DDD-B66D-50F98ACE2560}"/>
          </ac:spMkLst>
        </pc:spChg>
        <pc:picChg chg="add mod">
          <ac:chgData name="Luis Alfonso Maeda Núñez" userId="0df3fc36-3c9d-4769-a999-b26316e1d844" providerId="ADAL" clId="{A4B794C5-DF73-42E7-968D-9B71DD4B7EAB}" dt="2019-09-05T17:49:08.213" v="240" actId="1076"/>
          <ac:picMkLst>
            <pc:docMk/>
            <pc:sldMk cId="758672366" sldId="258"/>
            <ac:picMk id="4" creationId="{3B2160AE-5A6B-4536-B943-5F6B3AACD490}"/>
          </ac:picMkLst>
        </pc:picChg>
      </pc:sldChg>
      <pc:sldChg chg="del">
        <pc:chgData name="Luis Alfonso Maeda Núñez" userId="0df3fc36-3c9d-4769-a999-b26316e1d844" providerId="ADAL" clId="{A4B794C5-DF73-42E7-968D-9B71DD4B7EAB}" dt="2019-09-05T17:37:27.422" v="0" actId="2696"/>
        <pc:sldMkLst>
          <pc:docMk/>
          <pc:sldMk cId="2269489820" sldId="258"/>
        </pc:sldMkLst>
      </pc:sldChg>
      <pc:sldChg chg="addSp delSp modSp add">
        <pc:chgData name="Luis Alfonso Maeda Núñez" userId="0df3fc36-3c9d-4769-a999-b26316e1d844" providerId="ADAL" clId="{A4B794C5-DF73-42E7-968D-9B71DD4B7EAB}" dt="2019-09-05T20:15:42.406" v="422" actId="207"/>
        <pc:sldMkLst>
          <pc:docMk/>
          <pc:sldMk cId="1551242555" sldId="259"/>
        </pc:sldMkLst>
        <pc:spChg chg="mod">
          <ac:chgData name="Luis Alfonso Maeda Núñez" userId="0df3fc36-3c9d-4769-a999-b26316e1d844" providerId="ADAL" clId="{A4B794C5-DF73-42E7-968D-9B71DD4B7EAB}" dt="2019-09-05T19:38:14.755" v="307" actId="20577"/>
          <ac:spMkLst>
            <pc:docMk/>
            <pc:sldMk cId="1551242555" sldId="259"/>
            <ac:spMk id="2" creationId="{6DD3827C-219C-410D-8D01-88DA2F611AFB}"/>
          </ac:spMkLst>
        </pc:spChg>
        <pc:spChg chg="del mod">
          <ac:chgData name="Luis Alfonso Maeda Núñez" userId="0df3fc36-3c9d-4769-a999-b26316e1d844" providerId="ADAL" clId="{A4B794C5-DF73-42E7-968D-9B71DD4B7EAB}" dt="2019-09-05T18:04:48.011" v="272" actId="478"/>
          <ac:spMkLst>
            <pc:docMk/>
            <pc:sldMk cId="1551242555" sldId="259"/>
            <ac:spMk id="3" creationId="{EA121167-3254-4885-A93F-DCA6248CB66D}"/>
          </ac:spMkLst>
        </pc:spChg>
        <pc:spChg chg="add del mod">
          <ac:chgData name="Luis Alfonso Maeda Núñez" userId="0df3fc36-3c9d-4769-a999-b26316e1d844" providerId="ADAL" clId="{A4B794C5-DF73-42E7-968D-9B71DD4B7EAB}" dt="2019-09-05T19:37:19.458" v="273"/>
          <ac:spMkLst>
            <pc:docMk/>
            <pc:sldMk cId="1551242555" sldId="259"/>
            <ac:spMk id="5" creationId="{D52E228C-4AD9-4BF0-8814-4DDA7BD199F3}"/>
          </ac:spMkLst>
        </pc:spChg>
        <pc:graphicFrameChg chg="add mod modGraphic">
          <ac:chgData name="Luis Alfonso Maeda Núñez" userId="0df3fc36-3c9d-4769-a999-b26316e1d844" providerId="ADAL" clId="{A4B794C5-DF73-42E7-968D-9B71DD4B7EAB}" dt="2019-09-05T20:15:42.406" v="422" actId="207"/>
          <ac:graphicFrameMkLst>
            <pc:docMk/>
            <pc:sldMk cId="1551242555" sldId="259"/>
            <ac:graphicFrameMk id="6" creationId="{74118F04-7B65-46ED-9518-FE3A14F6B9C4}"/>
          </ac:graphicFrameMkLst>
        </pc:graphicFrameChg>
      </pc:sldChg>
      <pc:sldChg chg="add del">
        <pc:chgData name="Luis Alfonso Maeda Núñez" userId="0df3fc36-3c9d-4769-a999-b26316e1d844" providerId="ADAL" clId="{A4B794C5-DF73-42E7-968D-9B71DD4B7EAB}" dt="2019-09-05T19:38:25.906" v="310" actId="2696"/>
        <pc:sldMkLst>
          <pc:docMk/>
          <pc:sldMk cId="1011149136" sldId="260"/>
        </pc:sldMkLst>
      </pc:sldChg>
      <pc:sldChg chg="addSp delSp modSp add">
        <pc:chgData name="Luis Alfonso Maeda Núñez" userId="0df3fc36-3c9d-4769-a999-b26316e1d844" providerId="ADAL" clId="{A4B794C5-DF73-42E7-968D-9B71DD4B7EAB}" dt="2019-09-05T20:15:36.169" v="420" actId="113"/>
        <pc:sldMkLst>
          <pc:docMk/>
          <pc:sldMk cId="2165612781" sldId="261"/>
        </pc:sldMkLst>
        <pc:spChg chg="mod">
          <ac:chgData name="Luis Alfonso Maeda Núñez" userId="0df3fc36-3c9d-4769-a999-b26316e1d844" providerId="ADAL" clId="{A4B794C5-DF73-42E7-968D-9B71DD4B7EAB}" dt="2019-09-05T19:38:33.205" v="319" actId="20577"/>
          <ac:spMkLst>
            <pc:docMk/>
            <pc:sldMk cId="2165612781" sldId="261"/>
            <ac:spMk id="2" creationId="{6DD3827C-219C-410D-8D01-88DA2F611AFB}"/>
          </ac:spMkLst>
        </pc:spChg>
        <pc:spChg chg="add del mod">
          <ac:chgData name="Luis Alfonso Maeda Núñez" userId="0df3fc36-3c9d-4769-a999-b26316e1d844" providerId="ADAL" clId="{A4B794C5-DF73-42E7-968D-9B71DD4B7EAB}" dt="2019-09-05T19:38:52.927" v="321"/>
          <ac:spMkLst>
            <pc:docMk/>
            <pc:sldMk cId="2165612781" sldId="261"/>
            <ac:spMk id="4" creationId="{9D27DA90-12D9-4DC8-A749-1E56DBCB5F23}"/>
          </ac:spMkLst>
        </pc:spChg>
        <pc:spChg chg="add del mod">
          <ac:chgData name="Luis Alfonso Maeda Núñez" userId="0df3fc36-3c9d-4769-a999-b26316e1d844" providerId="ADAL" clId="{A4B794C5-DF73-42E7-968D-9B71DD4B7EAB}" dt="2019-09-05T19:40:38.701" v="335"/>
          <ac:spMkLst>
            <pc:docMk/>
            <pc:sldMk cId="2165612781" sldId="261"/>
            <ac:spMk id="8" creationId="{D2B32055-688F-4DBA-A360-510EA7BF3487}"/>
          </ac:spMkLst>
        </pc:spChg>
        <pc:graphicFrameChg chg="add del mod modGraphic">
          <ac:chgData name="Luis Alfonso Maeda Núñez" userId="0df3fc36-3c9d-4769-a999-b26316e1d844" providerId="ADAL" clId="{A4B794C5-DF73-42E7-968D-9B71DD4B7EAB}" dt="2019-09-05T19:40:38.038" v="334" actId="478"/>
          <ac:graphicFrameMkLst>
            <pc:docMk/>
            <pc:sldMk cId="2165612781" sldId="261"/>
            <ac:graphicFrameMk id="5" creationId="{492D23FA-A6BC-49F7-929C-3E2986402735}"/>
          </ac:graphicFrameMkLst>
        </pc:graphicFrameChg>
        <pc:graphicFrameChg chg="del">
          <ac:chgData name="Luis Alfonso Maeda Núñez" userId="0df3fc36-3c9d-4769-a999-b26316e1d844" providerId="ADAL" clId="{A4B794C5-DF73-42E7-968D-9B71DD4B7EAB}" dt="2019-09-05T19:38:36.038" v="320" actId="478"/>
          <ac:graphicFrameMkLst>
            <pc:docMk/>
            <pc:sldMk cId="2165612781" sldId="261"/>
            <ac:graphicFrameMk id="6" creationId="{74118F04-7B65-46ED-9518-FE3A14F6B9C4}"/>
          </ac:graphicFrameMkLst>
        </pc:graphicFrameChg>
        <pc:graphicFrameChg chg="add mod modGraphic">
          <ac:chgData name="Luis Alfonso Maeda Núñez" userId="0df3fc36-3c9d-4769-a999-b26316e1d844" providerId="ADAL" clId="{A4B794C5-DF73-42E7-968D-9B71DD4B7EAB}" dt="2019-09-05T20:15:36.169" v="420" actId="113"/>
          <ac:graphicFrameMkLst>
            <pc:docMk/>
            <pc:sldMk cId="2165612781" sldId="261"/>
            <ac:graphicFrameMk id="9" creationId="{17B570E2-9DDD-408D-BE8F-3ACE8759B513}"/>
          </ac:graphicFrameMkLst>
        </pc:graphicFrameChg>
      </pc:sldChg>
      <pc:sldChg chg="addSp delSp modSp add">
        <pc:chgData name="Luis Alfonso Maeda Núñez" userId="0df3fc36-3c9d-4769-a999-b26316e1d844" providerId="ADAL" clId="{A4B794C5-DF73-42E7-968D-9B71DD4B7EAB}" dt="2019-09-05T20:38:13.849" v="690" actId="1076"/>
        <pc:sldMkLst>
          <pc:docMk/>
          <pc:sldMk cId="1273451548" sldId="262"/>
        </pc:sldMkLst>
        <pc:spChg chg="mod">
          <ac:chgData name="Luis Alfonso Maeda Núñez" userId="0df3fc36-3c9d-4769-a999-b26316e1d844" providerId="ADAL" clId="{A4B794C5-DF73-42E7-968D-9B71DD4B7EAB}" dt="2019-09-05T20:38:02.453" v="686" actId="1076"/>
          <ac:spMkLst>
            <pc:docMk/>
            <pc:sldMk cId="1273451548" sldId="262"/>
            <ac:spMk id="2" creationId="{776588C7-1701-480C-B164-94FD2B9AA7AE}"/>
          </ac:spMkLst>
        </pc:spChg>
        <pc:spChg chg="del">
          <ac:chgData name="Luis Alfonso Maeda Núñez" userId="0df3fc36-3c9d-4769-a999-b26316e1d844" providerId="ADAL" clId="{A4B794C5-DF73-42E7-968D-9B71DD4B7EAB}" dt="2019-09-05T20:37:55.016" v="684" actId="478"/>
          <ac:spMkLst>
            <pc:docMk/>
            <pc:sldMk cId="1273451548" sldId="262"/>
            <ac:spMk id="3" creationId="{762101C6-16EB-4929-B2C9-316DB01167C1}"/>
          </ac:spMkLst>
        </pc:spChg>
        <pc:picChg chg="add mod">
          <ac:chgData name="Luis Alfonso Maeda Núñez" userId="0df3fc36-3c9d-4769-a999-b26316e1d844" providerId="ADAL" clId="{A4B794C5-DF73-42E7-968D-9B71DD4B7EAB}" dt="2019-09-05T20:38:13.849" v="690" actId="1076"/>
          <ac:picMkLst>
            <pc:docMk/>
            <pc:sldMk cId="1273451548" sldId="262"/>
            <ac:picMk id="4" creationId="{EE11778E-9A93-479A-B2B8-09CF78E87BE4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53:32.323" v="772" actId="478"/>
        <pc:sldMkLst>
          <pc:docMk/>
          <pc:sldMk cId="2310002265" sldId="263"/>
        </pc:sldMkLst>
        <pc:spChg chg="mod">
          <ac:chgData name="Luis Alfonso Maeda Núñez" userId="0df3fc36-3c9d-4769-a999-b26316e1d844" providerId="ADAL" clId="{A4B794C5-DF73-42E7-968D-9B71DD4B7EAB}" dt="2019-09-05T20:17:17.660" v="435" actId="1076"/>
          <ac:spMkLst>
            <pc:docMk/>
            <pc:sldMk cId="2310002265" sldId="263"/>
            <ac:spMk id="2" creationId="{6DD3827C-219C-410D-8D01-88DA2F611AFB}"/>
          </ac:spMkLst>
        </pc:spChg>
        <pc:spChg chg="add del mod">
          <ac:chgData name="Luis Alfonso Maeda Núñez" userId="0df3fc36-3c9d-4769-a999-b26316e1d844" providerId="ADAL" clId="{A4B794C5-DF73-42E7-968D-9B71DD4B7EAB}" dt="2019-09-05T20:14:08.495" v="387"/>
          <ac:spMkLst>
            <pc:docMk/>
            <pc:sldMk cId="2310002265" sldId="263"/>
            <ac:spMk id="4" creationId="{16E7E310-8E58-4FA9-8B62-33045C22BF72}"/>
          </ac:spMkLst>
        </pc:spChg>
        <pc:spChg chg="add del mod">
          <ac:chgData name="Luis Alfonso Maeda Núñez" userId="0df3fc36-3c9d-4769-a999-b26316e1d844" providerId="ADAL" clId="{A4B794C5-DF73-42E7-968D-9B71DD4B7EAB}" dt="2019-09-05T20:16:28.162" v="424"/>
          <ac:spMkLst>
            <pc:docMk/>
            <pc:sldMk cId="2310002265" sldId="263"/>
            <ac:spMk id="7" creationId="{E426705E-D44E-42D5-BCDA-C3F88F36D3C6}"/>
          </ac:spMkLst>
        </pc:spChg>
        <pc:graphicFrameChg chg="add del mod modGraphic">
          <ac:chgData name="Luis Alfonso Maeda Núñez" userId="0df3fc36-3c9d-4769-a999-b26316e1d844" providerId="ADAL" clId="{A4B794C5-DF73-42E7-968D-9B71DD4B7EAB}" dt="2019-09-05T20:16:08.914" v="423" actId="478"/>
          <ac:graphicFrameMkLst>
            <pc:docMk/>
            <pc:sldMk cId="2310002265" sldId="263"/>
            <ac:graphicFrameMk id="5" creationId="{255590AC-9BA4-4358-AA88-B6001738F1BF}"/>
          </ac:graphicFrameMkLst>
        </pc:graphicFrameChg>
        <pc:graphicFrameChg chg="add mod modGraphic">
          <ac:chgData name="Luis Alfonso Maeda Núñez" userId="0df3fc36-3c9d-4769-a999-b26316e1d844" providerId="ADAL" clId="{A4B794C5-DF73-42E7-968D-9B71DD4B7EAB}" dt="2019-09-05T20:53:09.866" v="768" actId="1076"/>
          <ac:graphicFrameMkLst>
            <pc:docMk/>
            <pc:sldMk cId="2310002265" sldId="263"/>
            <ac:graphicFrameMk id="8" creationId="{FB87BB9D-8418-47C0-806E-8ADFCFC1964F}"/>
          </ac:graphicFrameMkLst>
        </pc:graphicFrameChg>
        <pc:graphicFrameChg chg="del">
          <ac:chgData name="Luis Alfonso Maeda Núñez" userId="0df3fc36-3c9d-4769-a999-b26316e1d844" providerId="ADAL" clId="{A4B794C5-DF73-42E7-968D-9B71DD4B7EAB}" dt="2019-09-05T20:13:47.382" v="383" actId="478"/>
          <ac:graphicFrameMkLst>
            <pc:docMk/>
            <pc:sldMk cId="2310002265" sldId="263"/>
            <ac:graphicFrameMk id="9" creationId="{17B570E2-9DDD-408D-BE8F-3ACE8759B513}"/>
          </ac:graphicFrameMkLst>
        </pc:graphicFrameChg>
        <pc:picChg chg="add del mod">
          <ac:chgData name="Luis Alfonso Maeda Núñez" userId="0df3fc36-3c9d-4769-a999-b26316e1d844" providerId="ADAL" clId="{A4B794C5-DF73-42E7-968D-9B71DD4B7EAB}" dt="2019-09-05T20:53:32.323" v="772" actId="478"/>
          <ac:picMkLst>
            <pc:docMk/>
            <pc:sldMk cId="2310002265" sldId="263"/>
            <ac:picMk id="10" creationId="{504F17F2-5545-45F2-8CCA-C830B53A8ABA}"/>
          </ac:picMkLst>
        </pc:picChg>
      </pc:sldChg>
      <pc:sldChg chg="addSp modSp add">
        <pc:chgData name="Luis Alfonso Maeda Núñez" userId="0df3fc36-3c9d-4769-a999-b26316e1d844" providerId="ADAL" clId="{A4B794C5-DF73-42E7-968D-9B71DD4B7EAB}" dt="2019-09-05T20:37:25.429" v="676" actId="14100"/>
        <pc:sldMkLst>
          <pc:docMk/>
          <pc:sldMk cId="288514453" sldId="264"/>
        </pc:sldMkLst>
        <pc:spChg chg="mod">
          <ac:chgData name="Luis Alfonso Maeda Núñez" userId="0df3fc36-3c9d-4769-a999-b26316e1d844" providerId="ADAL" clId="{A4B794C5-DF73-42E7-968D-9B71DD4B7EAB}" dt="2019-09-05T20:37:21.955" v="675" actId="1076"/>
          <ac:spMkLst>
            <pc:docMk/>
            <pc:sldMk cId="288514453" sldId="264"/>
            <ac:spMk id="2" creationId="{CCEBF8ED-014B-4761-86E6-E240F6C0D586}"/>
          </ac:spMkLst>
        </pc:spChg>
        <pc:picChg chg="add mod">
          <ac:chgData name="Luis Alfonso Maeda Núñez" userId="0df3fc36-3c9d-4769-a999-b26316e1d844" providerId="ADAL" clId="{A4B794C5-DF73-42E7-968D-9B71DD4B7EAB}" dt="2019-09-05T20:37:25.429" v="676" actId="14100"/>
          <ac:picMkLst>
            <pc:docMk/>
            <pc:sldMk cId="288514453" sldId="264"/>
            <ac:picMk id="4" creationId="{C4F72D15-FAF1-4CB7-B8AB-2B941EC52EEA}"/>
          </ac:picMkLst>
        </pc:picChg>
      </pc:sldChg>
      <pc:sldChg chg="addSp modSp add ord">
        <pc:chgData name="Luis Alfonso Maeda Núñez" userId="0df3fc36-3c9d-4769-a999-b26316e1d844" providerId="ADAL" clId="{A4B794C5-DF73-42E7-968D-9B71DD4B7EAB}" dt="2019-09-05T20:29:42.131" v="555" actId="20577"/>
        <pc:sldMkLst>
          <pc:docMk/>
          <pc:sldMk cId="2604725720" sldId="265"/>
        </pc:sldMkLst>
        <pc:spChg chg="mod">
          <ac:chgData name="Luis Alfonso Maeda Núñez" userId="0df3fc36-3c9d-4769-a999-b26316e1d844" providerId="ADAL" clId="{A4B794C5-DF73-42E7-968D-9B71DD4B7EAB}" dt="2019-09-05T20:29:42.131" v="555" actId="20577"/>
          <ac:spMkLst>
            <pc:docMk/>
            <pc:sldMk cId="2604725720" sldId="265"/>
            <ac:spMk id="2" creationId="{072E13F4-9B21-491D-87C0-4C1FB2F3B5D3}"/>
          </ac:spMkLst>
        </pc:spChg>
        <pc:picChg chg="add mod">
          <ac:chgData name="Luis Alfonso Maeda Núñez" userId="0df3fc36-3c9d-4769-a999-b26316e1d844" providerId="ADAL" clId="{A4B794C5-DF73-42E7-968D-9B71DD4B7EAB}" dt="2019-09-05T20:25:01.795" v="548" actId="1076"/>
          <ac:picMkLst>
            <pc:docMk/>
            <pc:sldMk cId="2604725720" sldId="265"/>
            <ac:picMk id="4" creationId="{85B3593A-088C-49B4-B6FE-89C02D62CDC3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30:34.556" v="560" actId="1076"/>
        <pc:sldMkLst>
          <pc:docMk/>
          <pc:sldMk cId="2524737131" sldId="266"/>
        </pc:sldMkLst>
        <pc:spChg chg="mod">
          <ac:chgData name="Luis Alfonso Maeda Núñez" userId="0df3fc36-3c9d-4769-a999-b26316e1d844" providerId="ADAL" clId="{A4B794C5-DF73-42E7-968D-9B71DD4B7EAB}" dt="2019-09-05T20:30:24.749" v="556" actId="20577"/>
          <ac:spMkLst>
            <pc:docMk/>
            <pc:sldMk cId="2524737131" sldId="266"/>
            <ac:spMk id="2" creationId="{072E13F4-9B21-491D-87C0-4C1FB2F3B5D3}"/>
          </ac:spMkLst>
        </pc:spChg>
        <pc:picChg chg="del">
          <ac:chgData name="Luis Alfonso Maeda Núñez" userId="0df3fc36-3c9d-4769-a999-b26316e1d844" providerId="ADAL" clId="{A4B794C5-DF73-42E7-968D-9B71DD4B7EAB}" dt="2019-09-05T20:30:26.567" v="557" actId="478"/>
          <ac:picMkLst>
            <pc:docMk/>
            <pc:sldMk cId="2524737131" sldId="266"/>
            <ac:picMk id="4" creationId="{85B3593A-088C-49B4-B6FE-89C02D62CDC3}"/>
          </ac:picMkLst>
        </pc:picChg>
        <pc:picChg chg="add mod">
          <ac:chgData name="Luis Alfonso Maeda Núñez" userId="0df3fc36-3c9d-4769-a999-b26316e1d844" providerId="ADAL" clId="{A4B794C5-DF73-42E7-968D-9B71DD4B7EAB}" dt="2019-09-05T20:30:34.556" v="560" actId="1076"/>
          <ac:picMkLst>
            <pc:docMk/>
            <pc:sldMk cId="2524737131" sldId="266"/>
            <ac:picMk id="5" creationId="{B904DB7E-6FE6-4C94-A366-E97035FF14B6}"/>
          </ac:picMkLst>
        </pc:picChg>
      </pc:sldChg>
      <pc:sldChg chg="addSp delSp modSp add del">
        <pc:chgData name="Luis Alfonso Maeda Núñez" userId="0df3fc36-3c9d-4769-a999-b26316e1d844" providerId="ADAL" clId="{A4B794C5-DF73-42E7-968D-9B71DD4B7EAB}" dt="2019-09-05T20:36:50.048" v="665" actId="2696"/>
        <pc:sldMkLst>
          <pc:docMk/>
          <pc:sldMk cId="1459986102" sldId="267"/>
        </pc:sldMkLst>
        <pc:spChg chg="mod">
          <ac:chgData name="Luis Alfonso Maeda Núñez" userId="0df3fc36-3c9d-4769-a999-b26316e1d844" providerId="ADAL" clId="{A4B794C5-DF73-42E7-968D-9B71DD4B7EAB}" dt="2019-09-05T20:32:42.174" v="585" actId="1076"/>
          <ac:spMkLst>
            <pc:docMk/>
            <pc:sldMk cId="1459986102" sldId="267"/>
            <ac:spMk id="2" creationId="{ADF1337C-6669-4364-9A55-DA1F17106D40}"/>
          </ac:spMkLst>
        </pc:spChg>
        <pc:spChg chg="del">
          <ac:chgData name="Luis Alfonso Maeda Núñez" userId="0df3fc36-3c9d-4769-a999-b26316e1d844" providerId="ADAL" clId="{A4B794C5-DF73-42E7-968D-9B71DD4B7EAB}" dt="2019-09-05T20:32:43.626" v="586"/>
          <ac:spMkLst>
            <pc:docMk/>
            <pc:sldMk cId="1459986102" sldId="267"/>
            <ac:spMk id="3" creationId="{CAB694B5-16C0-4261-BF74-9BA8A7E6D6D3}"/>
          </ac:spMkLst>
        </pc:spChg>
        <pc:picChg chg="add mod">
          <ac:chgData name="Luis Alfonso Maeda Núñez" userId="0df3fc36-3c9d-4769-a999-b26316e1d844" providerId="ADAL" clId="{A4B794C5-DF73-42E7-968D-9B71DD4B7EAB}" dt="2019-09-05T20:32:50.528" v="588" actId="14100"/>
          <ac:picMkLst>
            <pc:docMk/>
            <pc:sldMk cId="1459986102" sldId="267"/>
            <ac:picMk id="4" creationId="{B35F8004-337E-4F21-9A05-6842E2B3383B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33:56.735" v="595" actId="14100"/>
        <pc:sldMkLst>
          <pc:docMk/>
          <pc:sldMk cId="210192048" sldId="268"/>
        </pc:sldMkLst>
        <pc:spChg chg="mod">
          <ac:chgData name="Luis Alfonso Maeda Núñez" userId="0df3fc36-3c9d-4769-a999-b26316e1d844" providerId="ADAL" clId="{A4B794C5-DF73-42E7-968D-9B71DD4B7EAB}" dt="2019-09-05T20:33:17.139" v="591" actId="20577"/>
          <ac:spMkLst>
            <pc:docMk/>
            <pc:sldMk cId="210192048" sldId="268"/>
            <ac:spMk id="2" creationId="{CCEBF8ED-014B-4761-86E6-E240F6C0D586}"/>
          </ac:spMkLst>
        </pc:spChg>
        <pc:spChg chg="del">
          <ac:chgData name="Luis Alfonso Maeda Núñez" userId="0df3fc36-3c9d-4769-a999-b26316e1d844" providerId="ADAL" clId="{A4B794C5-DF73-42E7-968D-9B71DD4B7EAB}" dt="2019-09-05T20:33:52.065" v="593"/>
          <ac:spMkLst>
            <pc:docMk/>
            <pc:sldMk cId="210192048" sldId="268"/>
            <ac:spMk id="3" creationId="{669706D6-77A8-4CED-AAAA-9CE2BCB57E7E}"/>
          </ac:spMkLst>
        </pc:spChg>
        <pc:picChg chg="del">
          <ac:chgData name="Luis Alfonso Maeda Núñez" userId="0df3fc36-3c9d-4769-a999-b26316e1d844" providerId="ADAL" clId="{A4B794C5-DF73-42E7-968D-9B71DD4B7EAB}" dt="2019-09-05T20:33:19.111" v="592" actId="478"/>
          <ac:picMkLst>
            <pc:docMk/>
            <pc:sldMk cId="210192048" sldId="268"/>
            <ac:picMk id="4" creationId="{C4F72D15-FAF1-4CB7-B8AB-2B941EC52EEA}"/>
          </ac:picMkLst>
        </pc:picChg>
        <pc:picChg chg="add mod">
          <ac:chgData name="Luis Alfonso Maeda Núñez" userId="0df3fc36-3c9d-4769-a999-b26316e1d844" providerId="ADAL" clId="{A4B794C5-DF73-42E7-968D-9B71DD4B7EAB}" dt="2019-09-05T20:33:56.735" v="595" actId="14100"/>
          <ac:picMkLst>
            <pc:docMk/>
            <pc:sldMk cId="210192048" sldId="268"/>
            <ac:picMk id="5" creationId="{9A37BE18-FC51-4368-BBC6-4EB6A0E7A7BE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36:45.492" v="664" actId="1076"/>
        <pc:sldMkLst>
          <pc:docMk/>
          <pc:sldMk cId="529301847" sldId="269"/>
        </pc:sldMkLst>
        <pc:spChg chg="mod">
          <ac:chgData name="Luis Alfonso Maeda Núñez" userId="0df3fc36-3c9d-4769-a999-b26316e1d844" providerId="ADAL" clId="{A4B794C5-DF73-42E7-968D-9B71DD4B7EAB}" dt="2019-09-05T20:36:45.492" v="664" actId="1076"/>
          <ac:spMkLst>
            <pc:docMk/>
            <pc:sldMk cId="529301847" sldId="269"/>
            <ac:spMk id="2" creationId="{94F388B2-67A5-4A68-AE1E-B2D1B67DF269}"/>
          </ac:spMkLst>
        </pc:spChg>
        <pc:spChg chg="del">
          <ac:chgData name="Luis Alfonso Maeda Núñez" userId="0df3fc36-3c9d-4769-a999-b26316e1d844" providerId="ADAL" clId="{A4B794C5-DF73-42E7-968D-9B71DD4B7EAB}" dt="2019-09-05T20:36:32.823" v="660" actId="478"/>
          <ac:spMkLst>
            <pc:docMk/>
            <pc:sldMk cId="529301847" sldId="269"/>
            <ac:spMk id="3" creationId="{AC77777D-DC89-4030-BC47-2435D2D3C454}"/>
          </ac:spMkLst>
        </pc:spChg>
        <pc:picChg chg="add mod">
          <ac:chgData name="Luis Alfonso Maeda Núñez" userId="0df3fc36-3c9d-4769-a999-b26316e1d844" providerId="ADAL" clId="{A4B794C5-DF73-42E7-968D-9B71DD4B7EAB}" dt="2019-09-05T20:36:08.446" v="657" actId="1076"/>
          <ac:picMkLst>
            <pc:docMk/>
            <pc:sldMk cId="529301847" sldId="269"/>
            <ac:picMk id="4" creationId="{E0034129-C005-49CA-B79C-65F9EBDDBC1C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40:31.367" v="723" actId="1076"/>
        <pc:sldMkLst>
          <pc:docMk/>
          <pc:sldMk cId="3611737053" sldId="270"/>
        </pc:sldMkLst>
        <pc:spChg chg="mod">
          <ac:chgData name="Luis Alfonso Maeda Núñez" userId="0df3fc36-3c9d-4769-a999-b26316e1d844" providerId="ADAL" clId="{A4B794C5-DF73-42E7-968D-9B71DD4B7EAB}" dt="2019-09-05T20:40:27.742" v="722" actId="14100"/>
          <ac:spMkLst>
            <pc:docMk/>
            <pc:sldMk cId="3611737053" sldId="270"/>
            <ac:spMk id="2" creationId="{94F388B2-67A5-4A68-AE1E-B2D1B67DF269}"/>
          </ac:spMkLst>
        </pc:spChg>
        <pc:picChg chg="add mod">
          <ac:chgData name="Luis Alfonso Maeda Núñez" userId="0df3fc36-3c9d-4769-a999-b26316e1d844" providerId="ADAL" clId="{A4B794C5-DF73-42E7-968D-9B71DD4B7EAB}" dt="2019-09-05T20:40:31.367" v="723" actId="1076"/>
          <ac:picMkLst>
            <pc:docMk/>
            <pc:sldMk cId="3611737053" sldId="270"/>
            <ac:picMk id="3" creationId="{6367C32C-1F6F-4099-BB94-B78ECCDBC660}"/>
          </ac:picMkLst>
        </pc:picChg>
        <pc:picChg chg="del">
          <ac:chgData name="Luis Alfonso Maeda Núñez" userId="0df3fc36-3c9d-4769-a999-b26316e1d844" providerId="ADAL" clId="{A4B794C5-DF73-42E7-968D-9B71DD4B7EAB}" dt="2019-09-05T20:39:54.772" v="692" actId="478"/>
          <ac:picMkLst>
            <pc:docMk/>
            <pc:sldMk cId="3611737053" sldId="270"/>
            <ac:picMk id="4" creationId="{E0034129-C005-49CA-B79C-65F9EBDDBC1C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46:32.724" v="767" actId="20577"/>
        <pc:sldMkLst>
          <pc:docMk/>
          <pc:sldMk cId="1490916627" sldId="271"/>
        </pc:sldMkLst>
        <pc:spChg chg="mod">
          <ac:chgData name="Luis Alfonso Maeda Núñez" userId="0df3fc36-3c9d-4769-a999-b26316e1d844" providerId="ADAL" clId="{A4B794C5-DF73-42E7-968D-9B71DD4B7EAB}" dt="2019-09-05T20:46:32.724" v="767" actId="20577"/>
          <ac:spMkLst>
            <pc:docMk/>
            <pc:sldMk cId="1490916627" sldId="271"/>
            <ac:spMk id="2" creationId="{94F388B2-67A5-4A68-AE1E-B2D1B67DF269}"/>
          </ac:spMkLst>
        </pc:spChg>
        <pc:picChg chg="del">
          <ac:chgData name="Luis Alfonso Maeda Núñez" userId="0df3fc36-3c9d-4769-a999-b26316e1d844" providerId="ADAL" clId="{A4B794C5-DF73-42E7-968D-9B71DD4B7EAB}" dt="2019-09-05T20:40:37.331" v="725" actId="478"/>
          <ac:picMkLst>
            <pc:docMk/>
            <pc:sldMk cId="1490916627" sldId="271"/>
            <ac:picMk id="3" creationId="{6367C32C-1F6F-4099-BB94-B78ECCDBC660}"/>
          </ac:picMkLst>
        </pc:picChg>
        <pc:picChg chg="add mod">
          <ac:chgData name="Luis Alfonso Maeda Núñez" userId="0df3fc36-3c9d-4769-a999-b26316e1d844" providerId="ADAL" clId="{A4B794C5-DF73-42E7-968D-9B71DD4B7EAB}" dt="2019-09-05T20:41:04.603" v="727" actId="1076"/>
          <ac:picMkLst>
            <pc:docMk/>
            <pc:sldMk cId="1490916627" sldId="271"/>
            <ac:picMk id="4" creationId="{B52FC42C-E246-4036-9B58-7BA472A6B1A3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46:20.884" v="755" actId="20577"/>
        <pc:sldMkLst>
          <pc:docMk/>
          <pc:sldMk cId="352720468" sldId="272"/>
        </pc:sldMkLst>
        <pc:spChg chg="mod">
          <ac:chgData name="Luis Alfonso Maeda Núñez" userId="0df3fc36-3c9d-4769-a999-b26316e1d844" providerId="ADAL" clId="{A4B794C5-DF73-42E7-968D-9B71DD4B7EAB}" dt="2019-09-05T20:46:20.884" v="755" actId="20577"/>
          <ac:spMkLst>
            <pc:docMk/>
            <pc:sldMk cId="352720468" sldId="272"/>
            <ac:spMk id="2" creationId="{94F388B2-67A5-4A68-AE1E-B2D1B67DF269}"/>
          </ac:spMkLst>
        </pc:spChg>
        <pc:picChg chg="add mod">
          <ac:chgData name="Luis Alfonso Maeda Núñez" userId="0df3fc36-3c9d-4769-a999-b26316e1d844" providerId="ADAL" clId="{A4B794C5-DF73-42E7-968D-9B71DD4B7EAB}" dt="2019-09-05T20:46:05.886" v="737" actId="14100"/>
          <ac:picMkLst>
            <pc:docMk/>
            <pc:sldMk cId="352720468" sldId="272"/>
            <ac:picMk id="3" creationId="{7668D7EB-25CD-4E8E-9D75-17EB61FA0C1B}"/>
          </ac:picMkLst>
        </pc:picChg>
        <pc:picChg chg="del">
          <ac:chgData name="Luis Alfonso Maeda Núñez" userId="0df3fc36-3c9d-4769-a999-b26316e1d844" providerId="ADAL" clId="{A4B794C5-DF73-42E7-968D-9B71DD4B7EAB}" dt="2019-09-05T20:46:01.088" v="734" actId="478"/>
          <ac:picMkLst>
            <pc:docMk/>
            <pc:sldMk cId="352720468" sldId="272"/>
            <ac:picMk id="4" creationId="{B52FC42C-E246-4036-9B58-7BA472A6B1A3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0:58:54.904" v="859" actId="1076"/>
        <pc:sldMkLst>
          <pc:docMk/>
          <pc:sldMk cId="1904130086" sldId="273"/>
        </pc:sldMkLst>
        <pc:spChg chg="mod">
          <ac:chgData name="Luis Alfonso Maeda Núñez" userId="0df3fc36-3c9d-4769-a999-b26316e1d844" providerId="ADAL" clId="{A4B794C5-DF73-42E7-968D-9B71DD4B7EAB}" dt="2019-09-05T20:53:51.631" v="818" actId="1076"/>
          <ac:spMkLst>
            <pc:docMk/>
            <pc:sldMk cId="1904130086" sldId="273"/>
            <ac:spMk id="2" creationId="{8A0A4560-EB49-4845-A687-34641299320B}"/>
          </ac:spMkLst>
        </pc:spChg>
        <pc:spChg chg="del">
          <ac:chgData name="Luis Alfonso Maeda Núñez" userId="0df3fc36-3c9d-4769-a999-b26316e1d844" providerId="ADAL" clId="{A4B794C5-DF73-42E7-968D-9B71DD4B7EAB}" dt="2019-09-05T20:54:57.008" v="825" actId="478"/>
          <ac:spMkLst>
            <pc:docMk/>
            <pc:sldMk cId="1904130086" sldId="273"/>
            <ac:spMk id="3" creationId="{75EF6DE2-0F00-4BAA-8D7A-681DA0A9177B}"/>
          </ac:spMkLst>
        </pc:spChg>
        <pc:picChg chg="add mod">
          <ac:chgData name="Luis Alfonso Maeda Núñez" userId="0df3fc36-3c9d-4769-a999-b26316e1d844" providerId="ADAL" clId="{A4B794C5-DF73-42E7-968D-9B71DD4B7EAB}" dt="2019-09-05T20:58:54.904" v="859" actId="1076"/>
          <ac:picMkLst>
            <pc:docMk/>
            <pc:sldMk cId="1904130086" sldId="273"/>
            <ac:picMk id="4" creationId="{40F549DE-DF47-46E5-BF52-129EAC28F4B5}"/>
          </ac:picMkLst>
        </pc:picChg>
        <pc:picChg chg="add mod">
          <ac:chgData name="Luis Alfonso Maeda Núñez" userId="0df3fc36-3c9d-4769-a999-b26316e1d844" providerId="ADAL" clId="{A4B794C5-DF73-42E7-968D-9B71DD4B7EAB}" dt="2019-09-05T20:58:54.904" v="859" actId="1076"/>
          <ac:picMkLst>
            <pc:docMk/>
            <pc:sldMk cId="1904130086" sldId="273"/>
            <ac:picMk id="5" creationId="{C7385042-E63C-48EE-AEA3-78AC59928AB1}"/>
          </ac:picMkLst>
        </pc:picChg>
        <pc:picChg chg="add mod">
          <ac:chgData name="Luis Alfonso Maeda Núñez" userId="0df3fc36-3c9d-4769-a999-b26316e1d844" providerId="ADAL" clId="{A4B794C5-DF73-42E7-968D-9B71DD4B7EAB}" dt="2019-09-05T20:58:54.904" v="859" actId="1076"/>
          <ac:picMkLst>
            <pc:docMk/>
            <pc:sldMk cId="1904130086" sldId="273"/>
            <ac:picMk id="6" creationId="{E71EBE43-2AAB-4F06-BE4E-8DFA9F9CEA2E}"/>
          </ac:picMkLst>
        </pc:picChg>
        <pc:picChg chg="add mod">
          <ac:chgData name="Luis Alfonso Maeda Núñez" userId="0df3fc36-3c9d-4769-a999-b26316e1d844" providerId="ADAL" clId="{A4B794C5-DF73-42E7-968D-9B71DD4B7EAB}" dt="2019-09-05T20:58:54.904" v="859" actId="1076"/>
          <ac:picMkLst>
            <pc:docMk/>
            <pc:sldMk cId="1904130086" sldId="273"/>
            <ac:picMk id="7" creationId="{FBDA3557-5066-4CFF-96EE-C275D4BE7A85}"/>
          </ac:picMkLst>
        </pc:picChg>
        <pc:picChg chg="add mod">
          <ac:chgData name="Luis Alfonso Maeda Núñez" userId="0df3fc36-3c9d-4769-a999-b26316e1d844" providerId="ADAL" clId="{A4B794C5-DF73-42E7-968D-9B71DD4B7EAB}" dt="2019-09-05T20:58:54.904" v="859" actId="1076"/>
          <ac:picMkLst>
            <pc:docMk/>
            <pc:sldMk cId="1904130086" sldId="273"/>
            <ac:picMk id="8" creationId="{E1F8E05D-907A-48BA-B09F-993D56093308}"/>
          </ac:picMkLst>
        </pc:picChg>
      </pc:sldChg>
      <pc:sldChg chg="addSp delSp modSp add ord">
        <pc:chgData name="Luis Alfonso Maeda Núñez" userId="0df3fc36-3c9d-4769-a999-b26316e1d844" providerId="ADAL" clId="{A4B794C5-DF73-42E7-968D-9B71DD4B7EAB}" dt="2019-09-05T21:04:07.064" v="873"/>
        <pc:sldMkLst>
          <pc:docMk/>
          <pc:sldMk cId="1932396302" sldId="274"/>
        </pc:sldMkLst>
        <pc:spChg chg="mod">
          <ac:chgData name="Luis Alfonso Maeda Núñez" userId="0df3fc36-3c9d-4769-a999-b26316e1d844" providerId="ADAL" clId="{A4B794C5-DF73-42E7-968D-9B71DD4B7EAB}" dt="2019-09-05T20:58:44.779" v="858" actId="20577"/>
          <ac:spMkLst>
            <pc:docMk/>
            <pc:sldMk cId="1932396302" sldId="274"/>
            <ac:spMk id="2" creationId="{8A0A4560-EB49-4845-A687-34641299320B}"/>
          </ac:spMkLst>
        </pc:spChg>
        <pc:picChg chg="add mod">
          <ac:chgData name="Luis Alfonso Maeda Núñez" userId="0df3fc36-3c9d-4769-a999-b26316e1d844" providerId="ADAL" clId="{A4B794C5-DF73-42E7-968D-9B71DD4B7EAB}" dt="2019-09-05T20:59:00.546" v="860" actId="1076"/>
          <ac:picMkLst>
            <pc:docMk/>
            <pc:sldMk cId="1932396302" sldId="274"/>
            <ac:picMk id="3" creationId="{ADCE4A96-1F4D-415A-A923-7A78C8904F3F}"/>
          </ac:picMkLst>
        </pc:picChg>
        <pc:picChg chg="del">
          <ac:chgData name="Luis Alfonso Maeda Núñez" userId="0df3fc36-3c9d-4769-a999-b26316e1d844" providerId="ADAL" clId="{A4B794C5-DF73-42E7-968D-9B71DD4B7EAB}" dt="2019-09-05T20:58:14.825" v="840" actId="478"/>
          <ac:picMkLst>
            <pc:docMk/>
            <pc:sldMk cId="1932396302" sldId="274"/>
            <ac:picMk id="4" creationId="{40F549DE-DF47-46E5-BF52-129EAC28F4B5}"/>
          </ac:picMkLst>
        </pc:picChg>
        <pc:picChg chg="del">
          <ac:chgData name="Luis Alfonso Maeda Núñez" userId="0df3fc36-3c9d-4769-a999-b26316e1d844" providerId="ADAL" clId="{A4B794C5-DF73-42E7-968D-9B71DD4B7EAB}" dt="2019-09-05T20:58:03.287" v="836" actId="478"/>
          <ac:picMkLst>
            <pc:docMk/>
            <pc:sldMk cId="1932396302" sldId="274"/>
            <ac:picMk id="5" creationId="{C7385042-E63C-48EE-AEA3-78AC59928AB1}"/>
          </ac:picMkLst>
        </pc:picChg>
        <pc:picChg chg="del mod">
          <ac:chgData name="Luis Alfonso Maeda Núñez" userId="0df3fc36-3c9d-4769-a999-b26316e1d844" providerId="ADAL" clId="{A4B794C5-DF73-42E7-968D-9B71DD4B7EAB}" dt="2019-09-05T20:59:03.633" v="861" actId="478"/>
          <ac:picMkLst>
            <pc:docMk/>
            <pc:sldMk cId="1932396302" sldId="274"/>
            <ac:picMk id="6" creationId="{E71EBE43-2AAB-4F06-BE4E-8DFA9F9CEA2E}"/>
          </ac:picMkLst>
        </pc:picChg>
        <pc:picChg chg="del mod">
          <ac:chgData name="Luis Alfonso Maeda Núñez" userId="0df3fc36-3c9d-4769-a999-b26316e1d844" providerId="ADAL" clId="{A4B794C5-DF73-42E7-968D-9B71DD4B7EAB}" dt="2019-09-05T20:59:04.084" v="862" actId="478"/>
          <ac:picMkLst>
            <pc:docMk/>
            <pc:sldMk cId="1932396302" sldId="274"/>
            <ac:picMk id="7" creationId="{FBDA3557-5066-4CFF-96EE-C275D4BE7A85}"/>
          </ac:picMkLst>
        </pc:picChg>
        <pc:picChg chg="del mod">
          <ac:chgData name="Luis Alfonso Maeda Núñez" userId="0df3fc36-3c9d-4769-a999-b26316e1d844" providerId="ADAL" clId="{A4B794C5-DF73-42E7-968D-9B71DD4B7EAB}" dt="2019-09-05T20:59:04.570" v="863" actId="478"/>
          <ac:picMkLst>
            <pc:docMk/>
            <pc:sldMk cId="1932396302" sldId="274"/>
            <ac:picMk id="8" creationId="{E1F8E05D-907A-48BA-B09F-993D56093308}"/>
          </ac:picMkLst>
        </pc:picChg>
        <pc:picChg chg="add mod">
          <ac:chgData name="Luis Alfonso Maeda Núñez" userId="0df3fc36-3c9d-4769-a999-b26316e1d844" providerId="ADAL" clId="{A4B794C5-DF73-42E7-968D-9B71DD4B7EAB}" dt="2019-09-05T20:59:00.546" v="860" actId="1076"/>
          <ac:picMkLst>
            <pc:docMk/>
            <pc:sldMk cId="1932396302" sldId="274"/>
            <ac:picMk id="9" creationId="{794401D5-2B58-47FA-AD67-FACF96080D2B}"/>
          </ac:picMkLst>
        </pc:picChg>
        <pc:picChg chg="add mod">
          <ac:chgData name="Luis Alfonso Maeda Núñez" userId="0df3fc36-3c9d-4769-a999-b26316e1d844" providerId="ADAL" clId="{A4B794C5-DF73-42E7-968D-9B71DD4B7EAB}" dt="2019-09-05T21:03:07.363" v="866" actId="14100"/>
          <ac:picMkLst>
            <pc:docMk/>
            <pc:sldMk cId="1932396302" sldId="274"/>
            <ac:picMk id="10" creationId="{0E8CD8C0-ED4B-4207-99FD-79FCE6D1BCF1}"/>
          </ac:picMkLst>
        </pc:picChg>
        <pc:picChg chg="add mod">
          <ac:chgData name="Luis Alfonso Maeda Núñez" userId="0df3fc36-3c9d-4769-a999-b26316e1d844" providerId="ADAL" clId="{A4B794C5-DF73-42E7-968D-9B71DD4B7EAB}" dt="2019-09-05T21:03:32.154" v="869" actId="14100"/>
          <ac:picMkLst>
            <pc:docMk/>
            <pc:sldMk cId="1932396302" sldId="274"/>
            <ac:picMk id="11" creationId="{3F4B0C70-9777-44E0-8B77-CA2106CFCD72}"/>
          </ac:picMkLst>
        </pc:picChg>
        <pc:picChg chg="add mod">
          <ac:chgData name="Luis Alfonso Maeda Núñez" userId="0df3fc36-3c9d-4769-a999-b26316e1d844" providerId="ADAL" clId="{A4B794C5-DF73-42E7-968D-9B71DD4B7EAB}" dt="2019-09-05T21:03:54.784" v="872" actId="14100"/>
          <ac:picMkLst>
            <pc:docMk/>
            <pc:sldMk cId="1932396302" sldId="274"/>
            <ac:picMk id="12" creationId="{2002DCF1-4DB4-44A8-A4A5-668CD5624D37}"/>
          </ac:picMkLst>
        </pc:picChg>
      </pc:sldChg>
      <pc:sldChg chg="add del">
        <pc:chgData name="Luis Alfonso Maeda Núñez" userId="0df3fc36-3c9d-4769-a999-b26316e1d844" providerId="ADAL" clId="{A4B794C5-DF73-42E7-968D-9B71DD4B7EAB}" dt="2019-09-05T21:05:14.015" v="875" actId="2696"/>
        <pc:sldMkLst>
          <pc:docMk/>
          <pc:sldMk cId="585532760" sldId="275"/>
        </pc:sldMkLst>
      </pc:sldChg>
      <pc:sldChg chg="addSp delSp modSp add ord">
        <pc:chgData name="Luis Alfonso Maeda Núñez" userId="0df3fc36-3c9d-4769-a999-b26316e1d844" providerId="ADAL" clId="{A4B794C5-DF73-42E7-968D-9B71DD4B7EAB}" dt="2019-09-05T21:07:47.324" v="907" actId="1076"/>
        <pc:sldMkLst>
          <pc:docMk/>
          <pc:sldMk cId="3452078251" sldId="275"/>
        </pc:sldMkLst>
        <pc:spChg chg="mod">
          <ac:chgData name="Luis Alfonso Maeda Núñez" userId="0df3fc36-3c9d-4769-a999-b26316e1d844" providerId="ADAL" clId="{A4B794C5-DF73-42E7-968D-9B71DD4B7EAB}" dt="2019-09-05T21:05:28.634" v="891" actId="20577"/>
          <ac:spMkLst>
            <pc:docMk/>
            <pc:sldMk cId="3452078251" sldId="275"/>
            <ac:spMk id="2" creationId="{8A0A4560-EB49-4845-A687-34641299320B}"/>
          </ac:spMkLst>
        </pc:spChg>
        <pc:picChg chg="del">
          <ac:chgData name="Luis Alfonso Maeda Núñez" userId="0df3fc36-3c9d-4769-a999-b26316e1d844" providerId="ADAL" clId="{A4B794C5-DF73-42E7-968D-9B71DD4B7EAB}" dt="2019-09-05T21:05:33.977" v="892" actId="478"/>
          <ac:picMkLst>
            <pc:docMk/>
            <pc:sldMk cId="3452078251" sldId="275"/>
            <ac:picMk id="3" creationId="{ADCE4A96-1F4D-415A-A923-7A78C8904F3F}"/>
          </ac:picMkLst>
        </pc:picChg>
        <pc:picChg chg="add mod">
          <ac:chgData name="Luis Alfonso Maeda Núñez" userId="0df3fc36-3c9d-4769-a999-b26316e1d844" providerId="ADAL" clId="{A4B794C5-DF73-42E7-968D-9B71DD4B7EAB}" dt="2019-09-05T21:05:49.352" v="896" actId="14100"/>
          <ac:picMkLst>
            <pc:docMk/>
            <pc:sldMk cId="3452078251" sldId="275"/>
            <ac:picMk id="4" creationId="{A72E31AF-E112-46DB-8168-2B956E5F16D4}"/>
          </ac:picMkLst>
        </pc:picChg>
        <pc:picChg chg="add mod">
          <ac:chgData name="Luis Alfonso Maeda Núñez" userId="0df3fc36-3c9d-4769-a999-b26316e1d844" providerId="ADAL" clId="{A4B794C5-DF73-42E7-968D-9B71DD4B7EAB}" dt="2019-09-05T21:06:08.918" v="899" actId="14100"/>
          <ac:picMkLst>
            <pc:docMk/>
            <pc:sldMk cId="3452078251" sldId="275"/>
            <ac:picMk id="5" creationId="{30654E58-DD5A-4FBD-A8E7-689552C1FD19}"/>
          </ac:picMkLst>
        </pc:picChg>
        <pc:picChg chg="add mod">
          <ac:chgData name="Luis Alfonso Maeda Núñez" userId="0df3fc36-3c9d-4769-a999-b26316e1d844" providerId="ADAL" clId="{A4B794C5-DF73-42E7-968D-9B71DD4B7EAB}" dt="2019-09-05T21:06:38.327" v="902" actId="14100"/>
          <ac:picMkLst>
            <pc:docMk/>
            <pc:sldMk cId="3452078251" sldId="275"/>
            <ac:picMk id="6" creationId="{035C5AAE-9714-4367-B8F6-ACE70507C2F2}"/>
          </ac:picMkLst>
        </pc:picChg>
        <pc:picChg chg="add mod">
          <ac:chgData name="Luis Alfonso Maeda Núñez" userId="0df3fc36-3c9d-4769-a999-b26316e1d844" providerId="ADAL" clId="{A4B794C5-DF73-42E7-968D-9B71DD4B7EAB}" dt="2019-09-05T21:07:19.275" v="905" actId="14100"/>
          <ac:picMkLst>
            <pc:docMk/>
            <pc:sldMk cId="3452078251" sldId="275"/>
            <ac:picMk id="7" creationId="{771FC301-5D82-41CF-B58B-E8BEC359DB2E}"/>
          </ac:picMkLst>
        </pc:picChg>
        <pc:picChg chg="add mod">
          <ac:chgData name="Luis Alfonso Maeda Núñez" userId="0df3fc36-3c9d-4769-a999-b26316e1d844" providerId="ADAL" clId="{A4B794C5-DF73-42E7-968D-9B71DD4B7EAB}" dt="2019-09-05T21:07:47.324" v="907" actId="1076"/>
          <ac:picMkLst>
            <pc:docMk/>
            <pc:sldMk cId="3452078251" sldId="275"/>
            <ac:picMk id="8" creationId="{AEADFBDA-EB8C-4662-88AE-B8A40F886461}"/>
          </ac:picMkLst>
        </pc:picChg>
        <pc:picChg chg="del">
          <ac:chgData name="Luis Alfonso Maeda Núñez" userId="0df3fc36-3c9d-4769-a999-b26316e1d844" providerId="ADAL" clId="{A4B794C5-DF73-42E7-968D-9B71DD4B7EAB}" dt="2019-09-05T21:05:33.977" v="892" actId="478"/>
          <ac:picMkLst>
            <pc:docMk/>
            <pc:sldMk cId="3452078251" sldId="275"/>
            <ac:picMk id="10" creationId="{0E8CD8C0-ED4B-4207-99FD-79FCE6D1BCF1}"/>
          </ac:picMkLst>
        </pc:picChg>
        <pc:picChg chg="del">
          <ac:chgData name="Luis Alfonso Maeda Núñez" userId="0df3fc36-3c9d-4769-a999-b26316e1d844" providerId="ADAL" clId="{A4B794C5-DF73-42E7-968D-9B71DD4B7EAB}" dt="2019-09-05T21:05:33.977" v="892" actId="478"/>
          <ac:picMkLst>
            <pc:docMk/>
            <pc:sldMk cId="3452078251" sldId="275"/>
            <ac:picMk id="11" creationId="{3F4B0C70-9777-44E0-8B77-CA2106CFCD72}"/>
          </ac:picMkLst>
        </pc:picChg>
        <pc:picChg chg="del">
          <ac:chgData name="Luis Alfonso Maeda Núñez" userId="0df3fc36-3c9d-4769-a999-b26316e1d844" providerId="ADAL" clId="{A4B794C5-DF73-42E7-968D-9B71DD4B7EAB}" dt="2019-09-05T21:05:33.977" v="892" actId="478"/>
          <ac:picMkLst>
            <pc:docMk/>
            <pc:sldMk cId="3452078251" sldId="275"/>
            <ac:picMk id="12" creationId="{2002DCF1-4DB4-44A8-A4A5-668CD5624D37}"/>
          </ac:picMkLst>
        </pc:picChg>
      </pc:sldChg>
      <pc:sldChg chg="addSp delSp modSp add">
        <pc:chgData name="Luis Alfonso Maeda Núñez" userId="0df3fc36-3c9d-4769-a999-b26316e1d844" providerId="ADAL" clId="{A4B794C5-DF73-42E7-968D-9B71DD4B7EAB}" dt="2019-09-05T21:10:50.316" v="957" actId="1076"/>
        <pc:sldMkLst>
          <pc:docMk/>
          <pc:sldMk cId="1235340591" sldId="276"/>
        </pc:sldMkLst>
        <pc:spChg chg="mod">
          <ac:chgData name="Luis Alfonso Maeda Núñez" userId="0df3fc36-3c9d-4769-a999-b26316e1d844" providerId="ADAL" clId="{A4B794C5-DF73-42E7-968D-9B71DD4B7EAB}" dt="2019-09-05T21:07:55.787" v="924" actId="20577"/>
          <ac:spMkLst>
            <pc:docMk/>
            <pc:sldMk cId="1235340591" sldId="276"/>
            <ac:spMk id="2" creationId="{8A0A4560-EB49-4845-A687-34641299320B}"/>
          </ac:spMkLst>
        </pc:spChg>
        <pc:picChg chg="add del mod">
          <ac:chgData name="Luis Alfonso Maeda Núñez" userId="0df3fc36-3c9d-4769-a999-b26316e1d844" providerId="ADAL" clId="{A4B794C5-DF73-42E7-968D-9B71DD4B7EAB}" dt="2019-09-05T21:10:45.086" v="955" actId="478"/>
          <ac:picMkLst>
            <pc:docMk/>
            <pc:sldMk cId="1235340591" sldId="276"/>
            <ac:picMk id="3" creationId="{A3C7966D-6FC2-4D18-B2EE-A927572C7B4B}"/>
          </ac:picMkLst>
        </pc:picChg>
        <pc:picChg chg="del">
          <ac:chgData name="Luis Alfonso Maeda Núñez" userId="0df3fc36-3c9d-4769-a999-b26316e1d844" providerId="ADAL" clId="{A4B794C5-DF73-42E7-968D-9B71DD4B7EAB}" dt="2019-09-05T21:07:59.277" v="926" actId="478"/>
          <ac:picMkLst>
            <pc:docMk/>
            <pc:sldMk cId="1235340591" sldId="276"/>
            <ac:picMk id="4" creationId="{A72E31AF-E112-46DB-8168-2B956E5F16D4}"/>
          </ac:picMkLst>
        </pc:picChg>
        <pc:picChg chg="del">
          <ac:chgData name="Luis Alfonso Maeda Núñez" userId="0df3fc36-3c9d-4769-a999-b26316e1d844" providerId="ADAL" clId="{A4B794C5-DF73-42E7-968D-9B71DD4B7EAB}" dt="2019-09-05T21:07:59.819" v="927" actId="478"/>
          <ac:picMkLst>
            <pc:docMk/>
            <pc:sldMk cId="1235340591" sldId="276"/>
            <ac:picMk id="5" creationId="{30654E58-DD5A-4FBD-A8E7-689552C1FD19}"/>
          </ac:picMkLst>
        </pc:picChg>
        <pc:picChg chg="del">
          <ac:chgData name="Luis Alfonso Maeda Núñez" userId="0df3fc36-3c9d-4769-a999-b26316e1d844" providerId="ADAL" clId="{A4B794C5-DF73-42E7-968D-9B71DD4B7EAB}" dt="2019-09-05T21:08:01.009" v="928" actId="478"/>
          <ac:picMkLst>
            <pc:docMk/>
            <pc:sldMk cId="1235340591" sldId="276"/>
            <ac:picMk id="6" creationId="{035C5AAE-9714-4367-B8F6-ACE70507C2F2}"/>
          </ac:picMkLst>
        </pc:picChg>
        <pc:picChg chg="del">
          <ac:chgData name="Luis Alfonso Maeda Núñez" userId="0df3fc36-3c9d-4769-a999-b26316e1d844" providerId="ADAL" clId="{A4B794C5-DF73-42E7-968D-9B71DD4B7EAB}" dt="2019-09-05T21:08:33.276" v="933" actId="478"/>
          <ac:picMkLst>
            <pc:docMk/>
            <pc:sldMk cId="1235340591" sldId="276"/>
            <ac:picMk id="7" creationId="{771FC301-5D82-41CF-B58B-E8BEC359DB2E}"/>
          </ac:picMkLst>
        </pc:picChg>
        <pc:picChg chg="mod">
          <ac:chgData name="Luis Alfonso Maeda Núñez" userId="0df3fc36-3c9d-4769-a999-b26316e1d844" providerId="ADAL" clId="{A4B794C5-DF73-42E7-968D-9B71DD4B7EAB}" dt="2019-09-05T21:10:50.316" v="957" actId="1076"/>
          <ac:picMkLst>
            <pc:docMk/>
            <pc:sldMk cId="1235340591" sldId="276"/>
            <ac:picMk id="8" creationId="{AEADFBDA-EB8C-4662-88AE-B8A40F886461}"/>
          </ac:picMkLst>
        </pc:picChg>
        <pc:picChg chg="del">
          <ac:chgData name="Luis Alfonso Maeda Núñez" userId="0df3fc36-3c9d-4769-a999-b26316e1d844" providerId="ADAL" clId="{A4B794C5-DF73-42E7-968D-9B71DD4B7EAB}" dt="2019-09-05T21:07:57.662" v="925" actId="478"/>
          <ac:picMkLst>
            <pc:docMk/>
            <pc:sldMk cId="1235340591" sldId="276"/>
            <ac:picMk id="9" creationId="{794401D5-2B58-47FA-AD67-FACF96080D2B}"/>
          </ac:picMkLst>
        </pc:picChg>
        <pc:picChg chg="add mod">
          <ac:chgData name="Luis Alfonso Maeda Núñez" userId="0df3fc36-3c9d-4769-a999-b26316e1d844" providerId="ADAL" clId="{A4B794C5-DF73-42E7-968D-9B71DD4B7EAB}" dt="2019-09-05T21:09:07.580" v="939" actId="14100"/>
          <ac:picMkLst>
            <pc:docMk/>
            <pc:sldMk cId="1235340591" sldId="276"/>
            <ac:picMk id="10" creationId="{1292AA66-3728-4080-BCE3-A25DF58BA422}"/>
          </ac:picMkLst>
        </pc:picChg>
        <pc:picChg chg="add mod">
          <ac:chgData name="Luis Alfonso Maeda Núñez" userId="0df3fc36-3c9d-4769-a999-b26316e1d844" providerId="ADAL" clId="{A4B794C5-DF73-42E7-968D-9B71DD4B7EAB}" dt="2019-09-05T21:09:28.249" v="942" actId="14100"/>
          <ac:picMkLst>
            <pc:docMk/>
            <pc:sldMk cId="1235340591" sldId="276"/>
            <ac:picMk id="11" creationId="{545FC6F2-B3E5-40A8-9A00-E6C44E1736BF}"/>
          </ac:picMkLst>
        </pc:picChg>
        <pc:picChg chg="add mod">
          <ac:chgData name="Luis Alfonso Maeda Núñez" userId="0df3fc36-3c9d-4769-a999-b26316e1d844" providerId="ADAL" clId="{A4B794C5-DF73-42E7-968D-9B71DD4B7EAB}" dt="2019-09-05T21:09:47.825" v="945" actId="14100"/>
          <ac:picMkLst>
            <pc:docMk/>
            <pc:sldMk cId="1235340591" sldId="276"/>
            <ac:picMk id="12" creationId="{8894A017-6216-446C-8A70-0614B3A5F094}"/>
          </ac:picMkLst>
        </pc:picChg>
        <pc:picChg chg="add mod">
          <ac:chgData name="Luis Alfonso Maeda Núñez" userId="0df3fc36-3c9d-4769-a999-b26316e1d844" providerId="ADAL" clId="{A4B794C5-DF73-42E7-968D-9B71DD4B7EAB}" dt="2019-09-05T21:10:07.739" v="949" actId="14100"/>
          <ac:picMkLst>
            <pc:docMk/>
            <pc:sldMk cId="1235340591" sldId="276"/>
            <ac:picMk id="13" creationId="{9E0AF234-930A-46ED-944A-CA8F45A22B02}"/>
          </ac:picMkLst>
        </pc:picChg>
        <pc:picChg chg="add mod">
          <ac:chgData name="Luis Alfonso Maeda Núñez" userId="0df3fc36-3c9d-4769-a999-b26316e1d844" providerId="ADAL" clId="{A4B794C5-DF73-42E7-968D-9B71DD4B7EAB}" dt="2019-09-05T21:10:36.559" v="953" actId="14100"/>
          <ac:picMkLst>
            <pc:docMk/>
            <pc:sldMk cId="1235340591" sldId="276"/>
            <ac:picMk id="14" creationId="{BF391AAB-35E7-4566-8860-7D2DBA9A1F2F}"/>
          </ac:picMkLst>
        </pc:picChg>
      </pc:sldChg>
      <pc:sldChg chg="del">
        <pc:chgData name="Luis Alfonso Maeda Núñez" userId="0df3fc36-3c9d-4769-a999-b26316e1d844" providerId="ADAL" clId="{A4B794C5-DF73-42E7-968D-9B71DD4B7EAB}" dt="2019-09-05T17:37:27.444" v="2" actId="2696"/>
        <pc:sldMkLst>
          <pc:docMk/>
          <pc:sldMk cId="1879686107" sldId="279"/>
        </pc:sldMkLst>
      </pc:sldChg>
      <pc:sldChg chg="del">
        <pc:chgData name="Luis Alfonso Maeda Núñez" userId="0df3fc36-3c9d-4769-a999-b26316e1d844" providerId="ADAL" clId="{A4B794C5-DF73-42E7-968D-9B71DD4B7EAB}" dt="2019-09-05T17:37:27.436" v="1" actId="2696"/>
        <pc:sldMkLst>
          <pc:docMk/>
          <pc:sldMk cId="417023081" sldId="280"/>
        </pc:sldMkLst>
      </pc:sldChg>
      <pc:sldChg chg="del">
        <pc:chgData name="Luis Alfonso Maeda Núñez" userId="0df3fc36-3c9d-4769-a999-b26316e1d844" providerId="ADAL" clId="{A4B794C5-DF73-42E7-968D-9B71DD4B7EAB}" dt="2019-09-05T17:37:27.461" v="3" actId="2696"/>
        <pc:sldMkLst>
          <pc:docMk/>
          <pc:sldMk cId="2900714893" sldId="281"/>
        </pc:sldMkLst>
      </pc:sldChg>
      <pc:sldChg chg="del">
        <pc:chgData name="Luis Alfonso Maeda Núñez" userId="0df3fc36-3c9d-4769-a999-b26316e1d844" providerId="ADAL" clId="{A4B794C5-DF73-42E7-968D-9B71DD4B7EAB}" dt="2019-09-05T17:37:27.469" v="4" actId="2696"/>
        <pc:sldMkLst>
          <pc:docMk/>
          <pc:sldMk cId="3197448907" sldId="282"/>
        </pc:sldMkLst>
      </pc:sldChg>
      <pc:sldChg chg="del">
        <pc:chgData name="Luis Alfonso Maeda Núñez" userId="0df3fc36-3c9d-4769-a999-b26316e1d844" providerId="ADAL" clId="{A4B794C5-DF73-42E7-968D-9B71DD4B7EAB}" dt="2019-09-05T17:37:27.489" v="6" actId="2696"/>
        <pc:sldMkLst>
          <pc:docMk/>
          <pc:sldMk cId="621377035" sldId="283"/>
        </pc:sldMkLst>
      </pc:sldChg>
      <pc:sldChg chg="del">
        <pc:chgData name="Luis Alfonso Maeda Núñez" userId="0df3fc36-3c9d-4769-a999-b26316e1d844" providerId="ADAL" clId="{A4B794C5-DF73-42E7-968D-9B71DD4B7EAB}" dt="2019-09-05T17:37:27.477" v="5" actId="2696"/>
        <pc:sldMkLst>
          <pc:docMk/>
          <pc:sldMk cId="2818910311" sldId="285"/>
        </pc:sldMkLst>
      </pc:sldChg>
      <pc:sldChg chg="del">
        <pc:chgData name="Luis Alfonso Maeda Núñez" userId="0df3fc36-3c9d-4769-a999-b26316e1d844" providerId="ADAL" clId="{A4B794C5-DF73-42E7-968D-9B71DD4B7EAB}" dt="2019-09-05T17:37:27.496" v="7" actId="2696"/>
        <pc:sldMkLst>
          <pc:docMk/>
          <pc:sldMk cId="3455794977" sldId="286"/>
        </pc:sldMkLst>
      </pc:sldChg>
      <pc:sldMasterChg chg="modSldLayout">
        <pc:chgData name="Luis Alfonso Maeda Núñez" userId="0df3fc36-3c9d-4769-a999-b26316e1d844" providerId="ADAL" clId="{A4B794C5-DF73-42E7-968D-9B71DD4B7EAB}" dt="2019-09-05T17:49:31.766" v="245"/>
        <pc:sldMasterMkLst>
          <pc:docMk/>
          <pc:sldMasterMk cId="0" sldId="2147483648"/>
        </pc:sldMasterMkLst>
        <pc:sldLayoutChg chg="addSp">
          <pc:chgData name="Luis Alfonso Maeda Núñez" userId="0df3fc36-3c9d-4769-a999-b26316e1d844" providerId="ADAL" clId="{A4B794C5-DF73-42E7-968D-9B71DD4B7EAB}" dt="2019-09-05T17:49:31.766" v="245"/>
          <pc:sldLayoutMkLst>
            <pc:docMk/>
            <pc:sldMasterMk cId="0" sldId="2147483648"/>
            <pc:sldLayoutMk cId="0" sldId="2147483650"/>
          </pc:sldLayoutMkLst>
          <pc:spChg chg="add">
            <ac:chgData name="Luis Alfonso Maeda Núñez" userId="0df3fc36-3c9d-4769-a999-b26316e1d844" providerId="ADAL" clId="{A4B794C5-DF73-42E7-968D-9B71DD4B7EAB}" dt="2019-09-05T17:49:31.766" v="245"/>
            <ac:spMkLst>
              <pc:docMk/>
              <pc:sldMasterMk cId="0" sldId="2147483648"/>
              <pc:sldLayoutMk cId="0" sldId="2147483650"/>
              <ac:spMk id="7" creationId="{D79FC869-7FC2-4881-ABEF-2509472FBCD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E40A-CBF5-4EAE-9EBC-CA15094C69C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E7A3-18A7-4778-883A-59628ECE27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6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2" descr="Resultado de imagen para tec de monterrey">
            <a:extLst>
              <a:ext uri="{FF2B5EF4-FFF2-40B4-BE49-F238E27FC236}">
                <a16:creationId xmlns:a16="http://schemas.microsoft.com/office/drawing/2014/main" id="{3A64835A-7E0E-4A88-8AC4-C32F78045E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4" y="252158"/>
            <a:ext cx="1445947" cy="14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FC869-7FC2-4881-ABEF-2509472FBCD9}"/>
              </a:ext>
            </a:extLst>
          </p:cNvPr>
          <p:cNvSpPr/>
          <p:nvPr userDrawn="1"/>
        </p:nvSpPr>
        <p:spPr>
          <a:xfrm>
            <a:off x="677334" y="6334780"/>
            <a:ext cx="8905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	A. </a:t>
            </a:r>
            <a:r>
              <a:rPr lang="en-US" sz="1400" dirty="0" err="1"/>
              <a:t>Bindal</a:t>
            </a:r>
            <a:r>
              <a:rPr lang="en-US" sz="1400" dirty="0"/>
              <a:t>, </a:t>
            </a:r>
            <a:r>
              <a:rPr lang="en-US" sz="1400" i="1" dirty="0"/>
              <a:t>Fundamentals of Computer Architecture and Design</a:t>
            </a:r>
            <a:r>
              <a:rPr lang="en-US" sz="1400" dirty="0"/>
              <a:t>. Cham: Springer International Publishing, 2017.</a:t>
            </a:r>
            <a:endParaRPr lang="en-GB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0" descr="Resultado de imagen para tec de monterrey">
            <a:extLst>
              <a:ext uri="{FF2B5EF4-FFF2-40B4-BE49-F238E27FC236}">
                <a16:creationId xmlns:a16="http://schemas.microsoft.com/office/drawing/2014/main" id="{5838F8C2-80A4-455B-ABB4-2B7E688540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118" y="6015590"/>
            <a:ext cx="781794" cy="7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" y="2404534"/>
            <a:ext cx="9287691" cy="1646302"/>
          </a:xfrm>
        </p:spPr>
        <p:txBody>
          <a:bodyPr/>
          <a:lstStyle/>
          <a:p>
            <a:r>
              <a:rPr lang="en-GB" dirty="0"/>
              <a:t>TE2023 Microcontrollers</a:t>
            </a:r>
            <a:br>
              <a:rPr lang="en-GB" dirty="0"/>
            </a:br>
            <a:r>
              <a:rPr lang="en-GB" dirty="0"/>
              <a:t>Computer Architectures and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61716"/>
            <a:ext cx="7766936" cy="1646302"/>
          </a:xfrm>
        </p:spPr>
        <p:txBody>
          <a:bodyPr/>
          <a:lstStyle/>
          <a:p>
            <a:r>
              <a:rPr lang="es-MX" dirty="0"/>
              <a:t>Luis Alfonso Maeda Núñez, PhD</a:t>
            </a:r>
          </a:p>
          <a:p>
            <a:r>
              <a:rPr lang="es-MX" dirty="0"/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4865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4560-EB49-4845-A687-3464129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758437" cy="1320800"/>
          </a:xfrm>
        </p:spPr>
        <p:txBody>
          <a:bodyPr/>
          <a:lstStyle/>
          <a:p>
            <a:r>
              <a:rPr lang="en-GB" dirty="0"/>
              <a:t>Program Control Instruction formats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DFBDA-EB8C-4662-88AE-B8A40F88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64" y="1232648"/>
            <a:ext cx="6456340" cy="677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2AA66-3728-4080-BCE3-A25DF58B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65" y="1898386"/>
            <a:ext cx="6456340" cy="651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FC6F2-B3E5-40A8-9A00-E6C44E173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364" y="2550359"/>
            <a:ext cx="6456340" cy="651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94A017-6216-446C-8A70-0614B3A5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64" y="3201575"/>
            <a:ext cx="6456340" cy="646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AF234-930A-46ED-944A-CA8F45A22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698" y="3842112"/>
            <a:ext cx="6402006" cy="642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91AAB-35E7-4566-8860-7D2DBA9A1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4698" y="4499336"/>
            <a:ext cx="6402006" cy="6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88C7-1701-480C-B164-94FD2B9A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17560" y="1417561"/>
            <a:ext cx="4643048" cy="1807925"/>
          </a:xfrm>
        </p:spPr>
        <p:txBody>
          <a:bodyPr>
            <a:normAutofit/>
          </a:bodyPr>
          <a:lstStyle/>
          <a:p>
            <a:r>
              <a:rPr lang="en-GB" dirty="0"/>
              <a:t>ALU Register-Register </a:t>
            </a:r>
            <a:br>
              <a:rPr lang="en-GB" dirty="0"/>
            </a:br>
            <a:r>
              <a:rPr lang="en-GB" dirty="0"/>
              <a:t>CPU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1778E-9A93-479A-B2B8-09CF78E8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8374744" cy="64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3F4-9B21-491D-87C0-4C1FB2F3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SGE CPU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5F41-219D-489E-A15A-DD46B77E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3593A-088C-49B4-B6FE-89C02D62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1" y="569222"/>
            <a:ext cx="8391071" cy="57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3F4-9B21-491D-87C0-4C1FB2F3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SGT CPU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5F41-219D-489E-A15A-DD46B77E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4DB7E-6FE6-4C94-A366-E97035FF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60400"/>
            <a:ext cx="9012011" cy="55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F8ED-014B-4761-86E6-E240F6C0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42711" y="1877624"/>
            <a:ext cx="5418486" cy="2878355"/>
          </a:xfrm>
        </p:spPr>
        <p:txBody>
          <a:bodyPr/>
          <a:lstStyle/>
          <a:p>
            <a:r>
              <a:rPr lang="en-GB" dirty="0"/>
              <a:t>ALU Register-Immediate CPU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6D6-77A8-4CED-AAAA-9CE2BCB5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2D15-FAF1-4CB7-B8AB-2B941EC5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0"/>
            <a:ext cx="9579429" cy="6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F8ED-014B-4761-86E6-E240F6C0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GB" dirty="0"/>
              <a:t>SGEI CPU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7BE18-FC51-4368-BBC6-4EB6A0E7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60400"/>
            <a:ext cx="8596668" cy="5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B2-67A5-4A68-AE1E-B2D1B67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35478" y="1918898"/>
            <a:ext cx="3620082" cy="1320800"/>
          </a:xfrm>
        </p:spPr>
        <p:txBody>
          <a:bodyPr/>
          <a:lstStyle/>
          <a:p>
            <a:r>
              <a:rPr lang="en-GB" dirty="0"/>
              <a:t>Data Movement </a:t>
            </a:r>
            <a:br>
              <a:rPr lang="en-GB" dirty="0"/>
            </a:br>
            <a:r>
              <a:rPr lang="en-GB" dirty="0"/>
              <a:t>CPU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34129-C005-49CA-B79C-65F9EBDD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0"/>
            <a:ext cx="102774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0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B2-67A5-4A68-AE1E-B2D1B67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54792" y="1599584"/>
            <a:ext cx="4258710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 if Equal (BRA)</a:t>
            </a:r>
            <a:br>
              <a:rPr lang="en-GB" dirty="0"/>
            </a:br>
            <a:r>
              <a:rPr lang="en-GB" dirty="0"/>
              <a:t>CPU Datapath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7C32C-1F6F-4099-BB94-B78ECCDB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0"/>
            <a:ext cx="8576582" cy="63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B2-67A5-4A68-AE1E-B2D1B67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54792" y="1599584"/>
            <a:ext cx="4258710" cy="1320800"/>
          </a:xfrm>
        </p:spPr>
        <p:txBody>
          <a:bodyPr>
            <a:normAutofit/>
          </a:bodyPr>
          <a:lstStyle/>
          <a:p>
            <a:r>
              <a:rPr lang="en-GB" dirty="0"/>
              <a:t>JUMP Instruction</a:t>
            </a:r>
            <a:br>
              <a:rPr lang="en-GB" dirty="0"/>
            </a:br>
            <a:r>
              <a:rPr lang="en-GB" dirty="0"/>
              <a:t>CPU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FC42C-E246-4036-9B58-7BA472A6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65" y="0"/>
            <a:ext cx="74009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B2-67A5-4A68-AE1E-B2D1B67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54792" y="1599584"/>
            <a:ext cx="4258710" cy="1320800"/>
          </a:xfrm>
        </p:spPr>
        <p:txBody>
          <a:bodyPr>
            <a:normAutofit/>
          </a:bodyPr>
          <a:lstStyle/>
          <a:p>
            <a:r>
              <a:rPr lang="en-GB" dirty="0"/>
              <a:t>JREG Instruction</a:t>
            </a:r>
            <a:br>
              <a:rPr lang="en-GB" dirty="0"/>
            </a:br>
            <a:r>
              <a:rPr lang="en-GB" dirty="0"/>
              <a:t>CPU Datapath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8D7EB-25CD-4E8E-9D75-17EB61FA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29" y="0"/>
            <a:ext cx="7123111" cy="63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E4BF-EF07-4F51-981F-0594A9B6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E827-1FCB-4AB3-BB82-728E0F9F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GB" dirty="0"/>
              <a:t>Register-to-register</a:t>
            </a:r>
          </a:p>
          <a:p>
            <a:pPr lvl="1"/>
            <a:r>
              <a:rPr lang="en-GB" dirty="0"/>
              <a:t>Format: OPC RS1, RS2, RD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: </a:t>
            </a:r>
            <a:r>
              <a:rPr lang="nn-NO" dirty="0"/>
              <a:t>Reg[RS1] (OPC) Reg[RS2] -&gt; Reg[RD]</a:t>
            </a:r>
            <a:endParaRPr lang="en-GB" dirty="0"/>
          </a:p>
          <a:p>
            <a:r>
              <a:rPr lang="en-GB" dirty="0"/>
              <a:t>Immediate type</a:t>
            </a:r>
          </a:p>
          <a:p>
            <a:pPr lvl="1"/>
            <a:r>
              <a:rPr lang="en-GB" dirty="0"/>
              <a:t>Format: OPC RS, RD, Immediate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: </a:t>
            </a:r>
            <a:r>
              <a:rPr lang="nn-NO" dirty="0"/>
              <a:t>Reg[RS] (OPC) Immediate -&gt; Reg[RD]</a:t>
            </a:r>
            <a:endParaRPr lang="en-GB" dirty="0"/>
          </a:p>
          <a:p>
            <a:r>
              <a:rPr lang="en-GB" dirty="0"/>
              <a:t>Jump type</a:t>
            </a:r>
          </a:p>
          <a:p>
            <a:pPr lvl="1"/>
            <a:r>
              <a:rPr lang="en-GB" dirty="0"/>
              <a:t>Format: OPC Immediate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: </a:t>
            </a:r>
            <a:r>
              <a:rPr lang="nn-NO" dirty="0"/>
              <a:t>Immediate -&gt; PC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E974B-5B62-4234-83BB-6A7910D4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9902"/>
            <a:ext cx="5705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5409-998A-4D4E-8FB3-209D6C5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GB" dirty="0"/>
              <a:t>CPU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D206-A6C9-4014-BEFB-9E60A3E7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60AE-5A6B-4536-B943-5F6B3AAC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52" y="998408"/>
            <a:ext cx="9012782" cy="53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827C-219C-410D-8D01-88DA2F61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116"/>
            <a:ext cx="8596668" cy="1320800"/>
          </a:xfrm>
        </p:spPr>
        <p:txBody>
          <a:bodyPr/>
          <a:lstStyle/>
          <a:p>
            <a:r>
              <a:rPr lang="en-GB" dirty="0"/>
              <a:t>ALU Register-Register Instructions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118F04-7B65-46ED-9518-FE3A14F6B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862550"/>
              </p:ext>
            </p:extLst>
          </p:nvPr>
        </p:nvGraphicFramePr>
        <p:xfrm>
          <a:off x="677334" y="742516"/>
          <a:ext cx="8596668" cy="5585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60">
                  <a:extLst>
                    <a:ext uri="{9D8B030D-6E8A-4147-A177-3AD203B41FA5}">
                      <a16:colId xmlns:a16="http://schemas.microsoft.com/office/drawing/2014/main" val="1841505576"/>
                    </a:ext>
                  </a:extLst>
                </a:gridCol>
                <a:gridCol w="234760">
                  <a:extLst>
                    <a:ext uri="{9D8B030D-6E8A-4147-A177-3AD203B41FA5}">
                      <a16:colId xmlns:a16="http://schemas.microsoft.com/office/drawing/2014/main" val="2127826821"/>
                    </a:ext>
                  </a:extLst>
                </a:gridCol>
                <a:gridCol w="234760">
                  <a:extLst>
                    <a:ext uri="{9D8B030D-6E8A-4147-A177-3AD203B41FA5}">
                      <a16:colId xmlns:a16="http://schemas.microsoft.com/office/drawing/2014/main" val="2225940195"/>
                    </a:ext>
                  </a:extLst>
                </a:gridCol>
                <a:gridCol w="234760">
                  <a:extLst>
                    <a:ext uri="{9D8B030D-6E8A-4147-A177-3AD203B41FA5}">
                      <a16:colId xmlns:a16="http://schemas.microsoft.com/office/drawing/2014/main" val="2602552559"/>
                    </a:ext>
                  </a:extLst>
                </a:gridCol>
                <a:gridCol w="234760">
                  <a:extLst>
                    <a:ext uri="{9D8B030D-6E8A-4147-A177-3AD203B41FA5}">
                      <a16:colId xmlns:a16="http://schemas.microsoft.com/office/drawing/2014/main" val="1475715"/>
                    </a:ext>
                  </a:extLst>
                </a:gridCol>
                <a:gridCol w="234760">
                  <a:extLst>
                    <a:ext uri="{9D8B030D-6E8A-4147-A177-3AD203B41FA5}">
                      <a16:colId xmlns:a16="http://schemas.microsoft.com/office/drawing/2014/main" val="3425026871"/>
                    </a:ext>
                  </a:extLst>
                </a:gridCol>
                <a:gridCol w="1073186">
                  <a:extLst>
                    <a:ext uri="{9D8B030D-6E8A-4147-A177-3AD203B41FA5}">
                      <a16:colId xmlns:a16="http://schemas.microsoft.com/office/drawing/2014/main" val="2441835084"/>
                    </a:ext>
                  </a:extLst>
                </a:gridCol>
                <a:gridCol w="586899">
                  <a:extLst>
                    <a:ext uri="{9D8B030D-6E8A-4147-A177-3AD203B41FA5}">
                      <a16:colId xmlns:a16="http://schemas.microsoft.com/office/drawing/2014/main" val="3726451854"/>
                    </a:ext>
                  </a:extLst>
                </a:gridCol>
                <a:gridCol w="715458">
                  <a:extLst>
                    <a:ext uri="{9D8B030D-6E8A-4147-A177-3AD203B41FA5}">
                      <a16:colId xmlns:a16="http://schemas.microsoft.com/office/drawing/2014/main" val="465798526"/>
                    </a:ext>
                  </a:extLst>
                </a:gridCol>
                <a:gridCol w="586899">
                  <a:extLst>
                    <a:ext uri="{9D8B030D-6E8A-4147-A177-3AD203B41FA5}">
                      <a16:colId xmlns:a16="http://schemas.microsoft.com/office/drawing/2014/main" val="1783593847"/>
                    </a:ext>
                  </a:extLst>
                </a:gridCol>
                <a:gridCol w="4225666">
                  <a:extLst>
                    <a:ext uri="{9D8B030D-6E8A-4147-A177-3AD203B41FA5}">
                      <a16:colId xmlns:a16="http://schemas.microsoft.com/office/drawing/2014/main" val="3056566488"/>
                    </a:ext>
                  </a:extLst>
                </a:gridCol>
              </a:tblGrid>
              <a:tr h="19546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Encoding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Operation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80667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ADD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+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470359188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-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274236528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&amp;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012834327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|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29430167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XOR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^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426603545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NAND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~(Reg[RS1] &amp; Reg[RS2])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721942084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NOR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~(Reg[RS1] | Reg[RS2])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938727618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XNOR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~(Reg[RS1] ^ Reg[RS2])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201920281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&lt;&lt;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696537758"/>
                  </a:ext>
                </a:extLst>
              </a:tr>
              <a:tr h="1954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Reg[RS1] &gt;&gt; Reg[RS2] -&gt; Reg[RD]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95229015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If Reg[RS1] &gt;= Reg[RS2]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then 1 -&gt; Reg[RD]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else 0 -&gt;  Reg[RD]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805920578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If Reg[RS1] &gt; Reg[RS2]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then 1 -&gt; Reg[RD]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else 0 -&gt; 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579133618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If Reg[RS1] &lt;= Reg[RS2]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then 1 -&gt; Reg[RD]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else 0 -&gt; 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919984612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If Reg[RS1] &lt; Reg[RS2]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then 1 -&gt; Reg[RD]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else 0 -&gt; 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900373509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SEQ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If Reg[RS1] == Reg[RS2]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then 1 -&gt; Reg[RD]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else 0 -&gt; 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296540221"/>
                  </a:ext>
                </a:extLst>
              </a:tr>
              <a:tr h="5725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RS2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If Reg[RS1] != Reg[RS2]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then 1 -&gt; Reg[RD]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else 0 -&gt;  Reg[RD]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99584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4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4560-EB49-4845-A687-3464129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758437" cy="1320800"/>
          </a:xfrm>
        </p:spPr>
        <p:txBody>
          <a:bodyPr/>
          <a:lstStyle/>
          <a:p>
            <a:r>
              <a:rPr lang="en-GB" dirty="0"/>
              <a:t>ALU Register-Register Instruction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549DE-DF47-46E5-BF52-129EAC28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20" y="1320800"/>
            <a:ext cx="6449180" cy="960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85042-E63C-48EE-AEA3-78AC5992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79" y="2265599"/>
            <a:ext cx="6449181" cy="68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EBE43-2AAB-4F06-BE4E-8DFA9F9C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79" y="2942110"/>
            <a:ext cx="6442021" cy="65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A3557-5066-4CFF-96EE-C275D4BE7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979" y="3609595"/>
            <a:ext cx="6449181" cy="68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8E05D-907A-48BA-B09F-993D56093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979" y="4261149"/>
            <a:ext cx="6442021" cy="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3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827C-219C-410D-8D01-88DA2F61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116"/>
            <a:ext cx="8596668" cy="1320800"/>
          </a:xfrm>
        </p:spPr>
        <p:txBody>
          <a:bodyPr/>
          <a:lstStyle/>
          <a:p>
            <a:r>
              <a:rPr lang="en-GB" dirty="0"/>
              <a:t>ALU Register-Immediate Instructions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7B570E2-9DDD-408D-BE8F-3ACE8759B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021314"/>
              </p:ext>
            </p:extLst>
          </p:nvPr>
        </p:nvGraphicFramePr>
        <p:xfrm>
          <a:off x="677333" y="742516"/>
          <a:ext cx="8596664" cy="560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59">
                  <a:extLst>
                    <a:ext uri="{9D8B030D-6E8A-4147-A177-3AD203B41FA5}">
                      <a16:colId xmlns:a16="http://schemas.microsoft.com/office/drawing/2014/main" val="719425452"/>
                    </a:ext>
                  </a:extLst>
                </a:gridCol>
                <a:gridCol w="234759">
                  <a:extLst>
                    <a:ext uri="{9D8B030D-6E8A-4147-A177-3AD203B41FA5}">
                      <a16:colId xmlns:a16="http://schemas.microsoft.com/office/drawing/2014/main" val="2902342991"/>
                    </a:ext>
                  </a:extLst>
                </a:gridCol>
                <a:gridCol w="234759">
                  <a:extLst>
                    <a:ext uri="{9D8B030D-6E8A-4147-A177-3AD203B41FA5}">
                      <a16:colId xmlns:a16="http://schemas.microsoft.com/office/drawing/2014/main" val="2429889509"/>
                    </a:ext>
                  </a:extLst>
                </a:gridCol>
                <a:gridCol w="234759">
                  <a:extLst>
                    <a:ext uri="{9D8B030D-6E8A-4147-A177-3AD203B41FA5}">
                      <a16:colId xmlns:a16="http://schemas.microsoft.com/office/drawing/2014/main" val="590663465"/>
                    </a:ext>
                  </a:extLst>
                </a:gridCol>
                <a:gridCol w="234759">
                  <a:extLst>
                    <a:ext uri="{9D8B030D-6E8A-4147-A177-3AD203B41FA5}">
                      <a16:colId xmlns:a16="http://schemas.microsoft.com/office/drawing/2014/main" val="190142300"/>
                    </a:ext>
                  </a:extLst>
                </a:gridCol>
                <a:gridCol w="234759">
                  <a:extLst>
                    <a:ext uri="{9D8B030D-6E8A-4147-A177-3AD203B41FA5}">
                      <a16:colId xmlns:a16="http://schemas.microsoft.com/office/drawing/2014/main" val="1185330347"/>
                    </a:ext>
                  </a:extLst>
                </a:gridCol>
                <a:gridCol w="1073187">
                  <a:extLst>
                    <a:ext uri="{9D8B030D-6E8A-4147-A177-3AD203B41FA5}">
                      <a16:colId xmlns:a16="http://schemas.microsoft.com/office/drawing/2014/main" val="977195921"/>
                    </a:ext>
                  </a:extLst>
                </a:gridCol>
                <a:gridCol w="586899">
                  <a:extLst>
                    <a:ext uri="{9D8B030D-6E8A-4147-A177-3AD203B41FA5}">
                      <a16:colId xmlns:a16="http://schemas.microsoft.com/office/drawing/2014/main" val="1770307691"/>
                    </a:ext>
                  </a:extLst>
                </a:gridCol>
                <a:gridCol w="715456">
                  <a:extLst>
                    <a:ext uri="{9D8B030D-6E8A-4147-A177-3AD203B41FA5}">
                      <a16:colId xmlns:a16="http://schemas.microsoft.com/office/drawing/2014/main" val="4017740760"/>
                    </a:ext>
                  </a:extLst>
                </a:gridCol>
                <a:gridCol w="586899">
                  <a:extLst>
                    <a:ext uri="{9D8B030D-6E8A-4147-A177-3AD203B41FA5}">
                      <a16:colId xmlns:a16="http://schemas.microsoft.com/office/drawing/2014/main" val="616324094"/>
                    </a:ext>
                  </a:extLst>
                </a:gridCol>
                <a:gridCol w="4225669">
                  <a:extLst>
                    <a:ext uri="{9D8B030D-6E8A-4147-A177-3AD203B41FA5}">
                      <a16:colId xmlns:a16="http://schemas.microsoft.com/office/drawing/2014/main" val="344279945"/>
                    </a:ext>
                  </a:extLst>
                </a:gridCol>
              </a:tblGrid>
              <a:tr h="19311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Encoding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Operation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05280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ADDI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+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576664716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SUBI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-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544114189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ANDI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&amp;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680854438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ORI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|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391535158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XORI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^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875226832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NANDI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~(Reg[RS] &amp; Immediate)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539977466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NORI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~(Reg[RS] |  Immediate)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959686630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XNORI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~(Reg[RS] ^ Immediate)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462509037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&lt;&lt;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97616255"/>
                  </a:ext>
                </a:extLst>
              </a:tr>
              <a:tr h="1931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&gt;&gt; 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018672060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SGEI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Reg[RS] &gt;= Immediate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then 1 -&gt; Reg[RD]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else 0 -&gt; 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3099919854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SGTI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Reg[RS] &gt; Immediate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then 1 -&gt; Reg[RD]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else 0 -&gt; 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401799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SLEI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Reg[RS] &lt;= Immediate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then 1 -&gt; Reg[RD]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else 0 -&gt; 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148268816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SLTI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Reg[RS] &lt; Immediate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then 1 -&gt; Reg[RD]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else 0 -&gt; 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2286867307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SEQI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Reg[RS] == Immediate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then 1 -&gt; Reg[RD]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else 0 -&gt; 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1473415021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SNEI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If Reg[RS] != Immediate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then 1 -&gt; Reg[RD]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else 0 -&gt;  Reg[RD]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2" marR="6692" marT="6692" marB="0" anchor="b"/>
                </a:tc>
                <a:extLst>
                  <a:ext uri="{0D108BD9-81ED-4DB2-BD59-A6C34878D82A}">
                    <a16:rowId xmlns:a16="http://schemas.microsoft.com/office/drawing/2014/main" val="99644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6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4560-EB49-4845-A687-3464129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758437" cy="1320800"/>
          </a:xfrm>
        </p:spPr>
        <p:txBody>
          <a:bodyPr/>
          <a:lstStyle/>
          <a:p>
            <a:r>
              <a:rPr lang="en-GB" dirty="0"/>
              <a:t>ALU Register-Immediate Instruction formats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E4A96-1F4D-415A-A923-7A78C890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36" y="2091898"/>
            <a:ext cx="6442021" cy="639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401D5-2B58-47FA-AD67-FACF9608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78" y="1045572"/>
            <a:ext cx="6456340" cy="108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CD8C0-ED4B-4207-99FD-79FCE6D1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36" y="2732853"/>
            <a:ext cx="6442021" cy="631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B0C70-9777-44E0-8B77-CA2106CF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036" y="3364244"/>
            <a:ext cx="6456340" cy="645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02DCF1-4DB4-44A8-A4A5-668CD5624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37" y="4009878"/>
            <a:ext cx="6456340" cy="6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827C-219C-410D-8D01-88DA2F61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9090"/>
            <a:ext cx="10377715" cy="1320800"/>
          </a:xfrm>
        </p:spPr>
        <p:txBody>
          <a:bodyPr/>
          <a:lstStyle/>
          <a:p>
            <a:r>
              <a:rPr lang="en-GB" dirty="0"/>
              <a:t>Data Movement and Program Control Instructions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87BB9D-8418-47C0-806E-8ADFCFC19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27615"/>
              </p:ext>
            </p:extLst>
          </p:nvPr>
        </p:nvGraphicFramePr>
        <p:xfrm>
          <a:off x="435428" y="679490"/>
          <a:ext cx="7687133" cy="46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22">
                  <a:extLst>
                    <a:ext uri="{9D8B030D-6E8A-4147-A177-3AD203B41FA5}">
                      <a16:colId xmlns:a16="http://schemas.microsoft.com/office/drawing/2014/main" val="4103516811"/>
                    </a:ext>
                  </a:extLst>
                </a:gridCol>
                <a:gridCol w="209922">
                  <a:extLst>
                    <a:ext uri="{9D8B030D-6E8A-4147-A177-3AD203B41FA5}">
                      <a16:colId xmlns:a16="http://schemas.microsoft.com/office/drawing/2014/main" val="2557126650"/>
                    </a:ext>
                  </a:extLst>
                </a:gridCol>
                <a:gridCol w="209922">
                  <a:extLst>
                    <a:ext uri="{9D8B030D-6E8A-4147-A177-3AD203B41FA5}">
                      <a16:colId xmlns:a16="http://schemas.microsoft.com/office/drawing/2014/main" val="3636651279"/>
                    </a:ext>
                  </a:extLst>
                </a:gridCol>
                <a:gridCol w="209922">
                  <a:extLst>
                    <a:ext uri="{9D8B030D-6E8A-4147-A177-3AD203B41FA5}">
                      <a16:colId xmlns:a16="http://schemas.microsoft.com/office/drawing/2014/main" val="701404422"/>
                    </a:ext>
                  </a:extLst>
                </a:gridCol>
                <a:gridCol w="209922">
                  <a:extLst>
                    <a:ext uri="{9D8B030D-6E8A-4147-A177-3AD203B41FA5}">
                      <a16:colId xmlns:a16="http://schemas.microsoft.com/office/drawing/2014/main" val="2459682076"/>
                    </a:ext>
                  </a:extLst>
                </a:gridCol>
                <a:gridCol w="209922">
                  <a:extLst>
                    <a:ext uri="{9D8B030D-6E8A-4147-A177-3AD203B41FA5}">
                      <a16:colId xmlns:a16="http://schemas.microsoft.com/office/drawing/2014/main" val="136989114"/>
                    </a:ext>
                  </a:extLst>
                </a:gridCol>
                <a:gridCol w="959642">
                  <a:extLst>
                    <a:ext uri="{9D8B030D-6E8A-4147-A177-3AD203B41FA5}">
                      <a16:colId xmlns:a16="http://schemas.microsoft.com/office/drawing/2014/main" val="3362270229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548290919"/>
                    </a:ext>
                  </a:extLst>
                </a:gridCol>
                <a:gridCol w="639760">
                  <a:extLst>
                    <a:ext uri="{9D8B030D-6E8A-4147-A177-3AD203B41FA5}">
                      <a16:colId xmlns:a16="http://schemas.microsoft.com/office/drawing/2014/main" val="486609731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472956"/>
                    </a:ext>
                  </a:extLst>
                </a:gridCol>
                <a:gridCol w="3778589">
                  <a:extLst>
                    <a:ext uri="{9D8B030D-6E8A-4147-A177-3AD203B41FA5}">
                      <a16:colId xmlns:a16="http://schemas.microsoft.com/office/drawing/2014/main" val="2016299705"/>
                    </a:ext>
                  </a:extLst>
                </a:gridCol>
              </a:tblGrid>
              <a:tr h="29612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Encoding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Op3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Operation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96835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LOAD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mem{Reg[RS] + Immediate} -&gt; Reg[RD]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471283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STORE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Reg[RS] -&gt; mem{Reg[RD] + Immediate}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788802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MOVE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267859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MOVEI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Immediate -&gt; Reg[RD]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451873"/>
                  </a:ext>
                </a:extLst>
              </a:tr>
              <a:tr h="8883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BRA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If Reg[RS] == </a:t>
                      </a:r>
                      <a:r>
                        <a:rPr lang="en-US" sz="1200" u="none" strike="noStrike" dirty="0" err="1">
                          <a:effectLst/>
                        </a:rPr>
                        <a:t>RSVal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then PC + Immediate -&gt; PC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else  PC + 2 -&gt;  PC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408694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JUMP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Immediate -&gt; 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9033977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JREG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Reg[RS] -&gt; 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324431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JAL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Imm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(PC + 2) -&gt; Reg[R14], Immediate -&gt; 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870863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JALR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200" u="none" strike="noStrike">
                          <a:effectLst/>
                        </a:rPr>
                        <a:t>(PC + 2) -&gt; Reg[R14], Reg[RS] -&gt; PC</a:t>
                      </a:r>
                      <a:endParaRPr lang="nn-N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063018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RET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Reg[R14] -&gt; 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271392"/>
                  </a:ext>
                </a:extLst>
              </a:tr>
              <a:tr h="2961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NOP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18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0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4560-EB49-4845-A687-3464129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758437" cy="1320800"/>
          </a:xfrm>
        </p:spPr>
        <p:txBody>
          <a:bodyPr/>
          <a:lstStyle/>
          <a:p>
            <a:r>
              <a:rPr lang="en-GB" dirty="0"/>
              <a:t>Data Movement Instruction formats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401D5-2B58-47FA-AD67-FACF9608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78" y="1045572"/>
            <a:ext cx="6456340" cy="1080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E31AF-E112-46DB-8168-2B956E5F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78" y="2126287"/>
            <a:ext cx="6456340" cy="619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54E58-DD5A-4FBD-A8E7-689552C1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878" y="2746023"/>
            <a:ext cx="6456340" cy="64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C5AAE-9714-4367-B8F6-ACE70507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878" y="3386091"/>
            <a:ext cx="6456340" cy="65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FC301-5D82-41CF-B58B-E8BEC359D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878" y="3991575"/>
            <a:ext cx="6456340" cy="671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DFBDA-EB8C-4662-88AE-B8A40F886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878" y="4770766"/>
            <a:ext cx="6629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8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4466</TotalTime>
  <Words>1018</Words>
  <Application>Microsoft Office PowerPoint</Application>
  <PresentationFormat>Widescreen</PresentationFormat>
  <Paragraphs>504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TE2023 Microcontrollers Computer Architectures and Instructions</vt:lpstr>
      <vt:lpstr>Instruction types</vt:lpstr>
      <vt:lpstr>CPU Architecture</vt:lpstr>
      <vt:lpstr>ALU Register-Register Instructions</vt:lpstr>
      <vt:lpstr>ALU Register-Register Instruction formats</vt:lpstr>
      <vt:lpstr>ALU Register-Immediate Instructions</vt:lpstr>
      <vt:lpstr>ALU Register-Immediate Instruction formats</vt:lpstr>
      <vt:lpstr>Data Movement and Program Control Instructions</vt:lpstr>
      <vt:lpstr>Data Movement Instruction formats</vt:lpstr>
      <vt:lpstr>Program Control Instruction formats</vt:lpstr>
      <vt:lpstr>ALU Register-Register  CPU Datapath</vt:lpstr>
      <vt:lpstr>SGE CPU Datapath</vt:lpstr>
      <vt:lpstr>SGT CPU Datapath</vt:lpstr>
      <vt:lpstr>ALU Register-Immediate CPU Datapath</vt:lpstr>
      <vt:lpstr>SGEI CPU Datapath</vt:lpstr>
      <vt:lpstr>Data Movement  CPU Datapath</vt:lpstr>
      <vt:lpstr>Branch if Equal (BRA) CPU Datapath</vt:lpstr>
      <vt:lpstr>JUMP Instruction CPU Datapath</vt:lpstr>
      <vt:lpstr>JREG Instruction CPU Datapath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D66B Microcontroladores</dc:title>
  <dc:creator>Luis Alfonso Maeda Núñez</dc:creator>
  <cp:lastModifiedBy>Luis Alfonso Maeda Núñez</cp:lastModifiedBy>
  <cp:revision>71</cp:revision>
  <dcterms:created xsi:type="dcterms:W3CDTF">2017-01-21T02:10:59Z</dcterms:created>
  <dcterms:modified xsi:type="dcterms:W3CDTF">2019-09-05T21:11:03Z</dcterms:modified>
</cp:coreProperties>
</file>