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95" r:id="rId5"/>
    <p:sldId id="304" r:id="rId6"/>
    <p:sldId id="288" r:id="rId7"/>
    <p:sldId id="296" r:id="rId8"/>
    <p:sldId id="297" r:id="rId9"/>
    <p:sldId id="298" r:id="rId10"/>
    <p:sldId id="299" r:id="rId11"/>
    <p:sldId id="289" r:id="rId12"/>
    <p:sldId id="300" r:id="rId13"/>
    <p:sldId id="301" r:id="rId14"/>
    <p:sldId id="302" r:id="rId15"/>
    <p:sldId id="305" r:id="rId16"/>
    <p:sldId id="294" r:id="rId17"/>
    <p:sldId id="290" r:id="rId18"/>
    <p:sldId id="291" r:id="rId19"/>
    <p:sldId id="292" r:id="rId20"/>
    <p:sldId id="306" r:id="rId21"/>
    <p:sldId id="307" r:id="rId22"/>
    <p:sldId id="293" r:id="rId23"/>
    <p:sldId id="260" r:id="rId24"/>
    <p:sldId id="262" r:id="rId25"/>
    <p:sldId id="267" r:id="rId26"/>
    <p:sldId id="268" r:id="rId27"/>
    <p:sldId id="284" r:id="rId28"/>
    <p:sldId id="273" r:id="rId29"/>
    <p:sldId id="278" r:id="rId30"/>
    <p:sldId id="279" r:id="rId31"/>
    <p:sldId id="287" r:id="rId32"/>
    <p:sldId id="286" r:id="rId33"/>
    <p:sldId id="28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69"/>
    <a:srgbClr val="01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BAEAB7F9-79AA-4DDB-AD09-2FA0ABA3D715}" type="presOf" srcId="{12ADCEE5-F356-4C69-9FDD-DBEC311088AD}" destId="{2282020D-19CA-4BEF-90BA-A14DA257EAF1}" srcOrd="0" destOrd="0" presId="urn:microsoft.com/office/officeart/2005/8/layout/chevron1"/>
    <dgm:cxn modelId="{E6ECD40F-103F-4D69-AC5B-808BB7367AF4}" type="presOf" srcId="{85370199-7020-48E5-A5FF-981D656C02EF}" destId="{2F6E3A31-B6C7-4490-BCDF-83A9F1CDD278}" srcOrd="0" destOrd="0" presId="urn:microsoft.com/office/officeart/2005/8/layout/chevron1"/>
    <dgm:cxn modelId="{58A9B9FC-4674-4A51-A8E3-A5FD91D80CB8}" type="presOf" srcId="{E47F20F6-3B62-49EB-8532-A8BCFDF31C91}" destId="{4BA9CF6B-7BC2-47F9-8824-C7F40AE8A669}" srcOrd="0" destOrd="0" presId="urn:microsoft.com/office/officeart/2005/8/layout/chevron1"/>
    <dgm:cxn modelId="{832EC4CB-A817-49FE-BC44-FD2000451EB2}" type="presOf" srcId="{62914325-15FB-4FDE-9F37-3393962CD34C}" destId="{700DF20D-32F7-4B1F-A7E1-49B99951C370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4559C397-24F5-4C42-8009-1A198D6BEA01}" type="presOf" srcId="{147540FC-D566-41EC-B1A4-048F618F6BC4}" destId="{028E02A9-FFB9-40C5-A0A3-87859CF38FE2}" srcOrd="0" destOrd="0" presId="urn:microsoft.com/office/officeart/2005/8/layout/chevron1"/>
    <dgm:cxn modelId="{EAE26F8F-49DE-48C2-99C4-198974D63DB6}" type="presParOf" srcId="{2282020D-19CA-4BEF-90BA-A14DA257EAF1}" destId="{2F6E3A31-B6C7-4490-BCDF-83A9F1CDD278}" srcOrd="0" destOrd="0" presId="urn:microsoft.com/office/officeart/2005/8/layout/chevron1"/>
    <dgm:cxn modelId="{1447C0CF-C9D3-4702-8C9A-E8C81FE020EE}" type="presParOf" srcId="{2282020D-19CA-4BEF-90BA-A14DA257EAF1}" destId="{1AFBDF4F-4718-49B9-A33B-750D8AB810B3}" srcOrd="1" destOrd="0" presId="urn:microsoft.com/office/officeart/2005/8/layout/chevron1"/>
    <dgm:cxn modelId="{F7D53EA1-F891-4D21-B334-7BC108FD9C0D}" type="presParOf" srcId="{2282020D-19CA-4BEF-90BA-A14DA257EAF1}" destId="{028E02A9-FFB9-40C5-A0A3-87859CF38FE2}" srcOrd="2" destOrd="0" presId="urn:microsoft.com/office/officeart/2005/8/layout/chevron1"/>
    <dgm:cxn modelId="{B70C6B14-4637-4CC5-AC6C-F7F591D5DD58}" type="presParOf" srcId="{2282020D-19CA-4BEF-90BA-A14DA257EAF1}" destId="{B2400800-F3FC-4895-A233-CDAD05C3AF79}" srcOrd="3" destOrd="0" presId="urn:microsoft.com/office/officeart/2005/8/layout/chevron1"/>
    <dgm:cxn modelId="{134A703A-D19A-4F98-8B41-1242D6A8B1AE}" type="presParOf" srcId="{2282020D-19CA-4BEF-90BA-A14DA257EAF1}" destId="{700DF20D-32F7-4B1F-A7E1-49B99951C370}" srcOrd="4" destOrd="0" presId="urn:microsoft.com/office/officeart/2005/8/layout/chevron1"/>
    <dgm:cxn modelId="{B35047CD-589E-409D-90F1-029154CFBE7E}" type="presParOf" srcId="{2282020D-19CA-4BEF-90BA-A14DA257EAF1}" destId="{9EDBF5BB-94DB-4CE3-A882-C75D4DF4A545}" srcOrd="5" destOrd="0" presId="urn:microsoft.com/office/officeart/2005/8/layout/chevron1"/>
    <dgm:cxn modelId="{9A30F590-4BB4-4C08-8F2A-E2E1434A6944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AB58D17E-D8F0-4AB7-9515-0FE30839F467}" type="presOf" srcId="{85370199-7020-48E5-A5FF-981D656C02EF}" destId="{2F6E3A31-B6C7-4490-BCDF-83A9F1CDD278}" srcOrd="0" destOrd="0" presId="urn:microsoft.com/office/officeart/2005/8/layout/chevron1"/>
    <dgm:cxn modelId="{747BDA30-0459-4857-A5FD-CFDD8F1B60E1}" type="presOf" srcId="{E47F20F6-3B62-49EB-8532-A8BCFDF31C91}" destId="{4BA9CF6B-7BC2-47F9-8824-C7F40AE8A669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190DFB9E-F112-46C3-AF4C-4F39C7088D8E}" type="presOf" srcId="{147540FC-D566-41EC-B1A4-048F618F6BC4}" destId="{028E02A9-FFB9-40C5-A0A3-87859CF38FE2}" srcOrd="0" destOrd="0" presId="urn:microsoft.com/office/officeart/2005/8/layout/chevron1"/>
    <dgm:cxn modelId="{AA12B390-495E-4D69-8EF1-42CF843DF98A}" type="presOf" srcId="{12ADCEE5-F356-4C69-9FDD-DBEC311088AD}" destId="{2282020D-19CA-4BEF-90BA-A14DA257EAF1}" srcOrd="0" destOrd="0" presId="urn:microsoft.com/office/officeart/2005/8/layout/chevron1"/>
    <dgm:cxn modelId="{A3D3F3DA-382D-46EB-81B8-11CE97790472}" type="presOf" srcId="{62914325-15FB-4FDE-9F37-3393962CD34C}" destId="{700DF20D-32F7-4B1F-A7E1-49B99951C370}" srcOrd="0" destOrd="0" presId="urn:microsoft.com/office/officeart/2005/8/layout/chevron1"/>
    <dgm:cxn modelId="{1BB4A9DC-EDEF-4CB9-BDA6-786C80499C2E}" type="presParOf" srcId="{2282020D-19CA-4BEF-90BA-A14DA257EAF1}" destId="{2F6E3A31-B6C7-4490-BCDF-83A9F1CDD278}" srcOrd="0" destOrd="0" presId="urn:microsoft.com/office/officeart/2005/8/layout/chevron1"/>
    <dgm:cxn modelId="{C1317421-4638-4261-8E17-84C04D6EE42A}" type="presParOf" srcId="{2282020D-19CA-4BEF-90BA-A14DA257EAF1}" destId="{1AFBDF4F-4718-49B9-A33B-750D8AB810B3}" srcOrd="1" destOrd="0" presId="urn:microsoft.com/office/officeart/2005/8/layout/chevron1"/>
    <dgm:cxn modelId="{99BDE109-E00C-41E7-AC4E-885DCE68BE36}" type="presParOf" srcId="{2282020D-19CA-4BEF-90BA-A14DA257EAF1}" destId="{028E02A9-FFB9-40C5-A0A3-87859CF38FE2}" srcOrd="2" destOrd="0" presId="urn:microsoft.com/office/officeart/2005/8/layout/chevron1"/>
    <dgm:cxn modelId="{1D817C6A-BF2C-4F23-8C4F-B048D2096F38}" type="presParOf" srcId="{2282020D-19CA-4BEF-90BA-A14DA257EAF1}" destId="{B2400800-F3FC-4895-A233-CDAD05C3AF79}" srcOrd="3" destOrd="0" presId="urn:microsoft.com/office/officeart/2005/8/layout/chevron1"/>
    <dgm:cxn modelId="{C5EC01AC-9336-4F7C-A4D1-839401AC35D1}" type="presParOf" srcId="{2282020D-19CA-4BEF-90BA-A14DA257EAF1}" destId="{700DF20D-32F7-4B1F-A7E1-49B99951C370}" srcOrd="4" destOrd="0" presId="urn:microsoft.com/office/officeart/2005/8/layout/chevron1"/>
    <dgm:cxn modelId="{D7687BDB-5EC2-4437-9B0C-65ADF9A59A35}" type="presParOf" srcId="{2282020D-19CA-4BEF-90BA-A14DA257EAF1}" destId="{9EDBF5BB-94DB-4CE3-A882-C75D4DF4A545}" srcOrd="5" destOrd="0" presId="urn:microsoft.com/office/officeart/2005/8/layout/chevron1"/>
    <dgm:cxn modelId="{F774C7AF-76D0-4BE6-9040-E2FA8F1B0789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FEDD0183-63DD-4DA4-83C2-4B30800E65FA}" type="presOf" srcId="{E47F20F6-3B62-49EB-8532-A8BCFDF31C91}" destId="{4BA9CF6B-7BC2-47F9-8824-C7F40AE8A669}" srcOrd="0" destOrd="0" presId="urn:microsoft.com/office/officeart/2005/8/layout/chevron1"/>
    <dgm:cxn modelId="{23F83512-0078-4099-88AF-2F4D3124D4A2}" type="presOf" srcId="{12ADCEE5-F356-4C69-9FDD-DBEC311088AD}" destId="{2282020D-19CA-4BEF-90BA-A14DA257EAF1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F2534863-1665-4FFA-9EA1-4E722739659E}" type="presOf" srcId="{147540FC-D566-41EC-B1A4-048F618F6BC4}" destId="{028E02A9-FFB9-40C5-A0A3-87859CF38FE2}" srcOrd="0" destOrd="0" presId="urn:microsoft.com/office/officeart/2005/8/layout/chevron1"/>
    <dgm:cxn modelId="{DD470E99-C149-4969-B4EA-033808BB0FD7}" type="presOf" srcId="{62914325-15FB-4FDE-9F37-3393962CD34C}" destId="{700DF20D-32F7-4B1F-A7E1-49B99951C370}" srcOrd="0" destOrd="0" presId="urn:microsoft.com/office/officeart/2005/8/layout/chevron1"/>
    <dgm:cxn modelId="{5F335607-0CFA-46CE-AC49-1327C6A3B46F}" type="presOf" srcId="{85370199-7020-48E5-A5FF-981D656C02EF}" destId="{2F6E3A31-B6C7-4490-BCDF-83A9F1CDD278}" srcOrd="0" destOrd="0" presId="urn:microsoft.com/office/officeart/2005/8/layout/chevron1"/>
    <dgm:cxn modelId="{9DF5B16C-9160-4EA9-8CCB-E4815392A262}" type="presParOf" srcId="{2282020D-19CA-4BEF-90BA-A14DA257EAF1}" destId="{2F6E3A31-B6C7-4490-BCDF-83A9F1CDD278}" srcOrd="0" destOrd="0" presId="urn:microsoft.com/office/officeart/2005/8/layout/chevron1"/>
    <dgm:cxn modelId="{EC472E57-5218-448D-B114-05BB16E165C1}" type="presParOf" srcId="{2282020D-19CA-4BEF-90BA-A14DA257EAF1}" destId="{1AFBDF4F-4718-49B9-A33B-750D8AB810B3}" srcOrd="1" destOrd="0" presId="urn:microsoft.com/office/officeart/2005/8/layout/chevron1"/>
    <dgm:cxn modelId="{50C0E66B-1201-4937-86E5-3CC45246AAE6}" type="presParOf" srcId="{2282020D-19CA-4BEF-90BA-A14DA257EAF1}" destId="{028E02A9-FFB9-40C5-A0A3-87859CF38FE2}" srcOrd="2" destOrd="0" presId="urn:microsoft.com/office/officeart/2005/8/layout/chevron1"/>
    <dgm:cxn modelId="{AEDE6235-0635-4EF9-82CC-21532793E883}" type="presParOf" srcId="{2282020D-19CA-4BEF-90BA-A14DA257EAF1}" destId="{B2400800-F3FC-4895-A233-CDAD05C3AF79}" srcOrd="3" destOrd="0" presId="urn:microsoft.com/office/officeart/2005/8/layout/chevron1"/>
    <dgm:cxn modelId="{62701C32-378D-48C9-A2E0-5DB320CAFD83}" type="presParOf" srcId="{2282020D-19CA-4BEF-90BA-A14DA257EAF1}" destId="{700DF20D-32F7-4B1F-A7E1-49B99951C370}" srcOrd="4" destOrd="0" presId="urn:microsoft.com/office/officeart/2005/8/layout/chevron1"/>
    <dgm:cxn modelId="{0887B2DA-C0C4-415B-AE8A-0F4B2B84EA73}" type="presParOf" srcId="{2282020D-19CA-4BEF-90BA-A14DA257EAF1}" destId="{9EDBF5BB-94DB-4CE3-A882-C75D4DF4A545}" srcOrd="5" destOrd="0" presId="urn:microsoft.com/office/officeart/2005/8/layout/chevron1"/>
    <dgm:cxn modelId="{93A23274-6DC9-46AB-8758-5EFD14B41798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3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3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AD695515-4709-48DE-A1FD-24F00BB8FE71}" type="presOf" srcId="{147540FC-D566-41EC-B1A4-048F618F6BC4}" destId="{028E02A9-FFB9-40C5-A0A3-87859CF38FE2}" srcOrd="0" destOrd="0" presId="urn:microsoft.com/office/officeart/2005/8/layout/chevron1"/>
    <dgm:cxn modelId="{7DAA85A2-A489-4BC5-8E54-4210745ACF6F}" type="presOf" srcId="{12ADCEE5-F356-4C69-9FDD-DBEC311088AD}" destId="{2282020D-19CA-4BEF-90BA-A14DA257EAF1}" srcOrd="0" destOrd="0" presId="urn:microsoft.com/office/officeart/2005/8/layout/chevron1"/>
    <dgm:cxn modelId="{BEF45DB2-DE6F-46A1-8622-E9400A3E6CCA}" type="presOf" srcId="{85370199-7020-48E5-A5FF-981D656C02EF}" destId="{2F6E3A31-B6C7-4490-BCDF-83A9F1CDD278}" srcOrd="0" destOrd="0" presId="urn:microsoft.com/office/officeart/2005/8/layout/chevron1"/>
    <dgm:cxn modelId="{4641EE0D-5ECF-4FF3-AB47-D52C02BFA698}" type="presOf" srcId="{62914325-15FB-4FDE-9F37-3393962CD34C}" destId="{700DF20D-32F7-4B1F-A7E1-49B99951C370}" srcOrd="0" destOrd="0" presId="urn:microsoft.com/office/officeart/2005/8/layout/chevron1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849B9F3B-40DA-41F2-9403-08E93525CC56}" type="presParOf" srcId="{2282020D-19CA-4BEF-90BA-A14DA257EAF1}" destId="{2F6E3A31-B6C7-4490-BCDF-83A9F1CDD278}" srcOrd="0" destOrd="0" presId="urn:microsoft.com/office/officeart/2005/8/layout/chevron1"/>
    <dgm:cxn modelId="{9E1DCAB6-47A2-462E-BCFA-127586B02EF9}" type="presParOf" srcId="{2282020D-19CA-4BEF-90BA-A14DA257EAF1}" destId="{1AFBDF4F-4718-49B9-A33B-750D8AB810B3}" srcOrd="1" destOrd="0" presId="urn:microsoft.com/office/officeart/2005/8/layout/chevron1"/>
    <dgm:cxn modelId="{8DC66DF0-0686-459D-B6C9-053BD1857CB3}" type="presParOf" srcId="{2282020D-19CA-4BEF-90BA-A14DA257EAF1}" destId="{028E02A9-FFB9-40C5-A0A3-87859CF38FE2}" srcOrd="2" destOrd="0" presId="urn:microsoft.com/office/officeart/2005/8/layout/chevron1"/>
    <dgm:cxn modelId="{35A1B5A2-BBA4-4A02-A95C-070DD3917D15}" type="presParOf" srcId="{2282020D-19CA-4BEF-90BA-A14DA257EAF1}" destId="{B2400800-F3FC-4895-A233-CDAD05C3AF79}" srcOrd="3" destOrd="0" presId="urn:microsoft.com/office/officeart/2005/8/layout/chevron1"/>
    <dgm:cxn modelId="{FDEEDE99-5C95-46A8-AD07-A8F2FBC02123}" type="presParOf" srcId="{2282020D-19CA-4BEF-90BA-A14DA257EAF1}" destId="{700DF20D-32F7-4B1F-A7E1-49B99951C37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3784-8126-4651-80A3-0661E414D18E}" type="datetimeFigureOut">
              <a:rPr lang="pt-BR" smtClean="0"/>
              <a:t>28/02/2013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DEDBC-5E4A-4012-952B-518D8B6F1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05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1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1201-603E-4C74-BD96-C9D3F6E39A99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923-FF7C-42E6-B593-F0AA258353A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45A-1DB6-4A95-89C8-133822FFA834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0579-A317-43E3-8126-BD2B1D505E1C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79D-941F-4417-BBEB-F37A89439A8B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6CE3-81E0-4A6B-8351-8A73809E932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9045-F9B6-4530-8D70-FE3DFFE4E645}" type="datetime1">
              <a:rPr lang="pt-BR" smtClean="0"/>
              <a:t>28/02/2013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6305-D19F-466B-A2F3-03F25DA00E45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204F-A86D-471A-B760-9169955EAE8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3BE0-ED81-4555-AECB-EAD24461767C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954A-6C71-4B1C-BBF1-6CFB452B4FE1}" type="datetime1">
              <a:rPr lang="pt-BR" smtClean="0"/>
              <a:t>28/02/2013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D4A7-CB8F-45CC-A61C-7C22C5B96CC3}" type="datetime1">
              <a:rPr lang="pt-BR" smtClean="0"/>
              <a:t>28/02/2013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9FB6-5622-41FA-A98F-6A53413988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45A-51DA-4842-B958-2DF2EFA84AAB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Dificuldades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10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602930" y="2279128"/>
            <a:ext cx="7349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Configuração do </a:t>
            </a:r>
            <a:r>
              <a:rPr lang="pt-BR" sz="2000" dirty="0" err="1" smtClean="0"/>
              <a:t>IceScrum</a:t>
            </a:r>
            <a:endParaRPr lang="pt-BR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 smtClean="0"/>
              <a:t>Estimar Tamanho das Histórias</a:t>
            </a:r>
            <a:endParaRPr lang="pt-BR" sz="2000" dirty="0"/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11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196752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27584" y="1772816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objetivo é o reparo das funcionalidades Manter Usuário bem como a implementação da funcionalidade Manter Status.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6022"/>
            <a:ext cx="1362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59" y="2414597"/>
            <a:ext cx="1362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8" y="3355429"/>
            <a:ext cx="1304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84" y="3326333"/>
            <a:ext cx="1314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7" y="3355429"/>
            <a:ext cx="1352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7" y="2480702"/>
            <a:ext cx="1323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5"/>
            <a:ext cx="1333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6283"/>
            <a:ext cx="1323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12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30" y="2279129"/>
            <a:ext cx="6953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13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2" y="2132856"/>
            <a:ext cx="7086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14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2 –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 smtClean="0">
              <a:solidFill>
                <a:srgbClr val="018F95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27" y="2204864"/>
            <a:ext cx="72294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7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15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755576" y="1492300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18F95"/>
                </a:solidFill>
              </a:rPr>
              <a:t>Sprint 2 – Melhorias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888" y="2030065"/>
            <a:ext cx="7349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O desenvolvimento do sistema será feito em pares, onde que na primeira Sprint foi observado que alguns problemas encontrados por </a:t>
            </a:r>
            <a:r>
              <a:rPr lang="pt-BR" sz="2000" dirty="0" smtClean="0"/>
              <a:t>determinados </a:t>
            </a:r>
            <a:r>
              <a:rPr lang="pt-BR" sz="2000" dirty="0"/>
              <a:t>membros eram facilmente resolvidos por outros membros no </a:t>
            </a:r>
            <a:r>
              <a:rPr lang="pt-BR" sz="2000" dirty="0" err="1"/>
              <a:t>daily</a:t>
            </a:r>
            <a:r>
              <a:rPr lang="pt-BR" sz="2000" dirty="0"/>
              <a:t> </a:t>
            </a:r>
            <a:r>
              <a:rPr lang="pt-BR" sz="2000" dirty="0" err="1"/>
              <a:t>scrum</a:t>
            </a:r>
            <a:r>
              <a:rPr lang="pt-BR" sz="2000" dirty="0"/>
              <a:t> meeting.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O acompanhamento das atividades realizado pelo </a:t>
            </a:r>
            <a:r>
              <a:rPr lang="pt-BR" sz="2000" dirty="0" err="1"/>
              <a:t>icescrum</a:t>
            </a:r>
            <a:r>
              <a:rPr lang="pt-BR" sz="2000" dirty="0"/>
              <a:t> será mais minucioso, pois alguns membros estavam fazendo uso indevido da ferramenta, assim prejudicando os gráficos de </a:t>
            </a:r>
            <a:r>
              <a:rPr lang="pt-BR" sz="2000" dirty="0" err="1"/>
              <a:t>Tracking</a:t>
            </a:r>
            <a:r>
              <a:rPr lang="pt-BR" sz="2000" dirty="0"/>
              <a:t>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16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755576" y="1492300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018F95"/>
                </a:solidFill>
              </a:rPr>
              <a:t>Sprint 2 – Melhorias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888" y="2030065"/>
            <a:ext cx="7349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 err="1"/>
              <a:t>ScrumMaster</a:t>
            </a:r>
            <a:r>
              <a:rPr lang="pt-BR" sz="2000" dirty="0"/>
              <a:t> irá avaliar o desempenho da equipe e os melhores serão bonificados com um </a:t>
            </a:r>
            <a:r>
              <a:rPr lang="pt-BR" sz="2000" dirty="0" err="1"/>
              <a:t>açai</a:t>
            </a:r>
            <a:r>
              <a:rPr lang="pt-BR" sz="2000" dirty="0"/>
              <a:t> vendido no estacionamento da UNB-GAMA. Essa medida é direcionada na manutenção da motivação da equipe, pois no final da última </a:t>
            </a:r>
            <a:r>
              <a:rPr lang="pt-BR" sz="2000" dirty="0" err="1"/>
              <a:t>sprint</a:t>
            </a:r>
            <a:r>
              <a:rPr lang="pt-BR" sz="2000" dirty="0"/>
              <a:t> foi constatado um pouco de falta de interesse.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/>
              <a:t>Caso seja necessário a equipe gerenciadora poderá auxiliar na implementação do sistema, sendo que isso só acontecerá caso todas as pendências da equipe gerenciadora estejam concluídas.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17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3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18</a:t>
            </a:fld>
            <a:endParaRPr lang="pt-BR"/>
          </a:p>
        </p:txBody>
      </p:sp>
      <p:sp>
        <p:nvSpPr>
          <p:cNvPr id="13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19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 (custo)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6516216" y="4244206"/>
            <a:ext cx="2399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GPP</a:t>
            </a:r>
          </a:p>
          <a:p>
            <a:endParaRPr lang="pt-BR" sz="2400" dirty="0"/>
          </a:p>
          <a:p>
            <a:r>
              <a:rPr lang="pt-BR" sz="2400" dirty="0" smtClean="0"/>
              <a:t>André Cruz</a:t>
            </a:r>
          </a:p>
          <a:p>
            <a:r>
              <a:rPr lang="pt-BR" sz="2400" dirty="0" smtClean="0"/>
              <a:t>Leyviston Martins</a:t>
            </a:r>
          </a:p>
          <a:p>
            <a:r>
              <a:rPr lang="pt-BR" sz="2400" dirty="0" smtClean="0"/>
              <a:t>Luiz Fernando</a:t>
            </a:r>
          </a:p>
          <a:p>
            <a:r>
              <a:rPr lang="pt-BR" sz="2400" dirty="0" smtClean="0"/>
              <a:t>Pedro Chaves</a:t>
            </a:r>
            <a:endParaRPr lang="pt-BR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390-9907-4001-B2C7-234D74A610F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20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Fechamento do Projeto (custo)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21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 smtClean="0">
                <a:solidFill>
                  <a:srgbClr val="018F95"/>
                </a:solidFill>
              </a:rPr>
              <a:t>Fechamento do Projeto (escopo)</a:t>
            </a:r>
            <a:endParaRPr lang="pt-BR" sz="42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22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Notas da Release</a:t>
            </a:r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463165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Usuário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067-DCC1-4F6F-BE55-31A5DCE26859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4360997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Usuário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2C89-BFA4-406F-B417-B650B21C7D50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44FC-5754-4D21-8ED9-C1CF111F475C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4453482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AED-2040-4E9B-A49B-17DC7FD48DB7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E351-6D8E-41AE-A930-9CCA4026F946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66722617"/>
              </p:ext>
            </p:extLst>
          </p:nvPr>
        </p:nvGraphicFramePr>
        <p:xfrm>
          <a:off x="1500336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83D-F418-4FFC-9A48-01DCADC2A12F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3C0-417E-480B-A1BA-07BC9B8060FA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504803" y="4276843"/>
            <a:ext cx="2275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MDS</a:t>
            </a:r>
          </a:p>
          <a:p>
            <a:endParaRPr lang="pt-BR" sz="2400" dirty="0"/>
          </a:p>
          <a:p>
            <a:r>
              <a:rPr lang="pt-BR" sz="2400" dirty="0" smtClean="0"/>
              <a:t>Filipe Borges</a:t>
            </a:r>
          </a:p>
          <a:p>
            <a:r>
              <a:rPr lang="pt-BR" sz="2400" dirty="0" smtClean="0"/>
              <a:t>Lucas Couto</a:t>
            </a:r>
          </a:p>
          <a:p>
            <a:r>
              <a:rPr lang="pt-BR" sz="2400" dirty="0" smtClean="0"/>
              <a:t>Ruyther Parente</a:t>
            </a:r>
          </a:p>
          <a:p>
            <a:r>
              <a:rPr lang="pt-BR" sz="2400" dirty="0" smtClean="0"/>
              <a:t>Vanessa Barbosa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6250693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Chamado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F73-CA50-41A2-AA7F-015D0B821D3C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39DA-97BE-448B-AF5B-AEB45E9740CE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31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123728" y="1572728"/>
            <a:ext cx="5428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MVC</a:t>
            </a:r>
            <a:br>
              <a:rPr lang="pt-BR" sz="4000" dirty="0" smtClean="0">
                <a:solidFill>
                  <a:srgbClr val="018F95"/>
                </a:solidFill>
              </a:rPr>
            </a:br>
            <a:r>
              <a:rPr lang="pt-BR" sz="4000" dirty="0" smtClean="0">
                <a:solidFill>
                  <a:srgbClr val="018F95"/>
                </a:solidFill>
              </a:rPr>
              <a:t>( Model View Controller )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43" y="3729827"/>
            <a:ext cx="10561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View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028" y="3729826"/>
            <a:ext cx="9812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DAO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4345381"/>
            <a:ext cx="1829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Database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7803" y="3729828"/>
            <a:ext cx="1959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Controller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4849" y="3131914"/>
            <a:ext cx="13324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Model</a:t>
            </a:r>
            <a:endParaRPr lang="pt-BR" sz="3400" dirty="0">
              <a:solidFill>
                <a:srgbClr val="27B169"/>
              </a:solidFill>
            </a:endParaRPr>
          </a:p>
        </p:txBody>
      </p:sp>
      <p:cxnSp>
        <p:nvCxnSpPr>
          <p:cNvPr id="25" name="Elbow Connector 24"/>
          <p:cNvCxnSpPr>
            <a:endCxn id="17" idx="1"/>
          </p:cNvCxnSpPr>
          <p:nvPr/>
        </p:nvCxnSpPr>
        <p:spPr>
          <a:xfrm>
            <a:off x="5819323" y="4149078"/>
            <a:ext cx="1056933" cy="504080"/>
          </a:xfrm>
          <a:prstGeom prst="bentConnector3">
            <a:avLst>
              <a:gd name="adj1" fmla="val 66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6" idx="3"/>
          </p:cNvCxnSpPr>
          <p:nvPr/>
        </p:nvCxnSpPr>
        <p:spPr>
          <a:xfrm rot="10800000" flipV="1">
            <a:off x="5819323" y="3439691"/>
            <a:ext cx="1305527" cy="597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18" idx="1"/>
          </p:cNvCxnSpPr>
          <p:nvPr/>
        </p:nvCxnSpPr>
        <p:spPr>
          <a:xfrm>
            <a:off x="1151630" y="4037604"/>
            <a:ext cx="73617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6" idx="1"/>
          </p:cNvCxnSpPr>
          <p:nvPr/>
        </p:nvCxnSpPr>
        <p:spPr>
          <a:xfrm flipV="1">
            <a:off x="3847122" y="4037603"/>
            <a:ext cx="990906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73524" y="2276872"/>
            <a:ext cx="3468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Testes Unitários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1AAC-13B9-4287-82A3-7ED2FEE3A28C}" type="datetime1">
              <a:rPr lang="pt-BR" smtClean="0">
                <a:solidFill>
                  <a:schemeClr val="tx1"/>
                </a:solidFill>
              </a:rPr>
              <a:t>28/02/2013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Universidade de Brasília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>
                <a:solidFill>
                  <a:schemeClr val="tx1"/>
                </a:solidFill>
              </a:rPr>
              <a:t>32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846" y="3356992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PhpUnit</a:t>
            </a:r>
            <a:endParaRPr lang="pt-BR" sz="3600" dirty="0">
              <a:solidFill>
                <a:srgbClr val="018F9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558" y="2276872"/>
            <a:ext cx="448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Cobertura de Código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0223" y="3356991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Xdebug</a:t>
            </a:r>
            <a:endParaRPr lang="pt-BR" sz="36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4047276" y="438299"/>
            <a:ext cx="4920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Cobertura de Código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04A-068F-46BE-878C-74A8A72EF626}" type="datetime1">
              <a:rPr lang="pt-BR" smtClean="0"/>
              <a:t>28/02/2013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33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" y="1469712"/>
            <a:ext cx="8892480" cy="54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291407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Contexto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4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58888" y="2030065"/>
            <a:ext cx="73496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Com o passar dos anos, o computador passou a ser a ferramenta principal na produção de empresas, faculdades, fábricas, enfim, qualquer lugar que precise automatizar algum processo  de  trabalho.</a:t>
            </a:r>
          </a:p>
          <a:p>
            <a:pPr algn="just"/>
            <a:r>
              <a:rPr lang="pt-BR" sz="2000" dirty="0"/>
              <a:t>Diante  disso,  é  primordial  que  este  equipamento  sempre  esteja em bom funcionamento, para que esses processos de trabalho não parem. </a:t>
            </a:r>
          </a:p>
          <a:p>
            <a:pPr algn="just"/>
            <a:r>
              <a:rPr lang="pt-BR" sz="2000" dirty="0"/>
              <a:t>Para solucionar este problema, as empresas possuem equipes de suporte técnico que auxiliam seus usuários na resolução de alguns problemas e na manutenção destas máquinas. No caso da UNB-FGA, o CPD é responsável pela prestação de suporte técnico.</a:t>
            </a:r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291407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Regras da Sprint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5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58888" y="2030065"/>
            <a:ext cx="734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...</a:t>
            </a:r>
            <a:endParaRPr lang="pt-BR" sz="2000" dirty="0"/>
          </a:p>
          <a:p>
            <a:endParaRPr lang="pt-BR" sz="44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6</a:t>
            </a:fld>
            <a:endParaRPr lang="pt-BR"/>
          </a:p>
        </p:txBody>
      </p:sp>
      <p:sp>
        <p:nvSpPr>
          <p:cNvPr id="12" name="TextBox 10"/>
          <p:cNvSpPr txBox="1"/>
          <p:nvPr/>
        </p:nvSpPr>
        <p:spPr>
          <a:xfrm>
            <a:off x="827584" y="2289066"/>
            <a:ext cx="734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objetivo é o estudo do SCRUM bem como a configuração da ferramenta ICESCRUM.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0" y="3284984"/>
            <a:ext cx="1333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9" y="3280221"/>
            <a:ext cx="1400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0479"/>
            <a:ext cx="1390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78" y="3361184"/>
            <a:ext cx="1371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2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8" y="2339057"/>
            <a:ext cx="7426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8</a:t>
            </a:fld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5" y="2313161"/>
            <a:ext cx="7467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18208" y="1509688"/>
            <a:ext cx="734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18F95"/>
                </a:solidFill>
              </a:rPr>
              <a:t>Sprint 1 - </a:t>
            </a:r>
            <a:r>
              <a:rPr lang="pt-BR" sz="4400" dirty="0" err="1" smtClean="0">
                <a:solidFill>
                  <a:srgbClr val="018F95"/>
                </a:solidFill>
              </a:rPr>
              <a:t>Tracking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28/02/2013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30" y="2312913"/>
            <a:ext cx="69532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604</Words>
  <Application>Microsoft Office PowerPoint</Application>
  <PresentationFormat>Apresentação na tela (4:3)</PresentationFormat>
  <Paragraphs>189</Paragraphs>
  <Slides>33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André Cruz</cp:lastModifiedBy>
  <cp:revision>29</cp:revision>
  <dcterms:created xsi:type="dcterms:W3CDTF">2013-02-23T01:30:28Z</dcterms:created>
  <dcterms:modified xsi:type="dcterms:W3CDTF">2013-02-28T12:39:03Z</dcterms:modified>
</cp:coreProperties>
</file>